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8" r:id="rId9"/>
    <p:sldId id="275" r:id="rId10"/>
    <p:sldId id="265" r:id="rId11"/>
    <p:sldId id="267" r:id="rId12"/>
    <p:sldId id="270" r:id="rId13"/>
    <p:sldId id="274" r:id="rId14"/>
    <p:sldId id="276" r:id="rId15"/>
    <p:sldId id="277" r:id="rId16"/>
    <p:sldId id="278" r:id="rId17"/>
    <p:sldId id="282" r:id="rId18"/>
    <p:sldId id="279" r:id="rId19"/>
    <p:sldId id="283" r:id="rId20"/>
    <p:sldId id="284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EC1123B-163E-43AF-914A-1DF10EB461D0}">
          <p14:sldIdLst>
            <p14:sldId id="256"/>
            <p14:sldId id="257"/>
            <p14:sldId id="258"/>
            <p14:sldId id="259"/>
            <p14:sldId id="260"/>
            <p14:sldId id="261"/>
            <p14:sldId id="273"/>
            <p14:sldId id="268"/>
            <p14:sldId id="275"/>
            <p14:sldId id="265"/>
            <p14:sldId id="267"/>
            <p14:sldId id="270"/>
            <p14:sldId id="274"/>
            <p14:sldId id="276"/>
          </p14:sldIdLst>
        </p14:section>
        <p14:section name="Dodatek matematyczny" id="{DA230320-AC79-4E90-8209-794DE6350BCD}">
          <p14:sldIdLst>
            <p14:sldId id="277"/>
            <p14:sldId id="278"/>
            <p14:sldId id="282"/>
            <p14:sldId id="279"/>
            <p14:sldId id="283"/>
            <p14:sldId id="284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ołaj Karawacki" userId="9935955d2206a42c" providerId="LiveId" clId="{B2EFDFE6-F724-499C-BB63-EB9418E4DF50}"/>
    <pc:docChg chg="undo custSel addSld delSld modSld sldOrd addSection modSection">
      <pc:chgData name="Mikołaj Karawacki" userId="9935955d2206a42c" providerId="LiveId" clId="{B2EFDFE6-F724-499C-BB63-EB9418E4DF50}" dt="2024-12-23T20:58:57.328" v="11925" actId="20577"/>
      <pc:docMkLst>
        <pc:docMk/>
      </pc:docMkLst>
      <pc:sldChg chg="addSp modSp mod">
        <pc:chgData name="Mikołaj Karawacki" userId="9935955d2206a42c" providerId="LiveId" clId="{B2EFDFE6-F724-499C-BB63-EB9418E4DF50}" dt="2024-12-05T22:30:23.290" v="5849" actId="1076"/>
        <pc:sldMkLst>
          <pc:docMk/>
          <pc:sldMk cId="3944704219" sldId="258"/>
        </pc:sldMkLst>
        <pc:spChg chg="mod">
          <ac:chgData name="Mikołaj Karawacki" userId="9935955d2206a42c" providerId="LiveId" clId="{B2EFDFE6-F724-499C-BB63-EB9418E4DF50}" dt="2024-12-05T22:30:23.290" v="5849" actId="1076"/>
          <ac:spMkLst>
            <pc:docMk/>
            <pc:sldMk cId="3944704219" sldId="258"/>
            <ac:spMk id="3" creationId="{216ABC22-F8A3-4719-AC64-0633B91049AE}"/>
          </ac:spMkLst>
        </pc:spChg>
        <pc:spChg chg="add mod">
          <ac:chgData name="Mikołaj Karawacki" userId="9935955d2206a42c" providerId="LiveId" clId="{B2EFDFE6-F724-499C-BB63-EB9418E4DF50}" dt="2024-12-05T22:28:26.800" v="5782" actId="1076"/>
          <ac:spMkLst>
            <pc:docMk/>
            <pc:sldMk cId="3944704219" sldId="258"/>
            <ac:spMk id="10" creationId="{F82255C7-082B-4C50-807D-03158F939BCF}"/>
          </ac:spMkLst>
        </pc:spChg>
        <pc:spChg chg="add mod">
          <ac:chgData name="Mikołaj Karawacki" userId="9935955d2206a42c" providerId="LiveId" clId="{B2EFDFE6-F724-499C-BB63-EB9418E4DF50}" dt="2024-12-05T22:29:06.077" v="5815" actId="207"/>
          <ac:spMkLst>
            <pc:docMk/>
            <pc:sldMk cId="3944704219" sldId="258"/>
            <ac:spMk id="11" creationId="{EFADB51F-0BBF-4E1F-ADD3-FBBB10D43D0A}"/>
          </ac:spMkLst>
        </pc:spChg>
        <pc:spChg chg="add mod">
          <ac:chgData name="Mikołaj Karawacki" userId="9935955d2206a42c" providerId="LiveId" clId="{B2EFDFE6-F724-499C-BB63-EB9418E4DF50}" dt="2024-12-05T22:30:11.273" v="5847" actId="1038"/>
          <ac:spMkLst>
            <pc:docMk/>
            <pc:sldMk cId="3944704219" sldId="258"/>
            <ac:spMk id="12" creationId="{22D396F1-2EAF-488D-8D13-4596B08C380A}"/>
          </ac:spMkLst>
        </pc:spChg>
        <pc:picChg chg="add mod">
          <ac:chgData name="Mikołaj Karawacki" userId="9935955d2206a42c" providerId="LiveId" clId="{B2EFDFE6-F724-499C-BB63-EB9418E4DF50}" dt="2024-12-05T22:21:59.089" v="5771" actId="14100"/>
          <ac:picMkLst>
            <pc:docMk/>
            <pc:sldMk cId="3944704219" sldId="258"/>
            <ac:picMk id="5" creationId="{4B69667B-E073-4805-9B36-A74BF9C0BD58}"/>
          </ac:picMkLst>
        </pc:picChg>
        <pc:picChg chg="add mod">
          <ac:chgData name="Mikołaj Karawacki" userId="9935955d2206a42c" providerId="LiveId" clId="{B2EFDFE6-F724-499C-BB63-EB9418E4DF50}" dt="2024-12-05T22:22:45.251" v="5774" actId="1076"/>
          <ac:picMkLst>
            <pc:docMk/>
            <pc:sldMk cId="3944704219" sldId="258"/>
            <ac:picMk id="7" creationId="{8923B313-650A-4551-BAE7-FEC7713B9E14}"/>
          </ac:picMkLst>
        </pc:picChg>
        <pc:picChg chg="add mod">
          <ac:chgData name="Mikołaj Karawacki" userId="9935955d2206a42c" providerId="LiveId" clId="{B2EFDFE6-F724-499C-BB63-EB9418E4DF50}" dt="2024-12-05T22:28:28.631" v="5784" actId="1076"/>
          <ac:picMkLst>
            <pc:docMk/>
            <pc:sldMk cId="3944704219" sldId="258"/>
            <ac:picMk id="9" creationId="{26D7C550-CD1E-4529-8220-25CED2D80E07}"/>
          </ac:picMkLst>
        </pc:picChg>
        <pc:picChg chg="add mod">
          <ac:chgData name="Mikołaj Karawacki" userId="9935955d2206a42c" providerId="LiveId" clId="{B2EFDFE6-F724-499C-BB63-EB9418E4DF50}" dt="2024-12-05T22:30:18.380" v="5848" actId="1076"/>
          <ac:picMkLst>
            <pc:docMk/>
            <pc:sldMk cId="3944704219" sldId="258"/>
            <ac:picMk id="14" creationId="{F7F0188B-DBD5-441E-88F4-EEF7ED90B5CD}"/>
          </ac:picMkLst>
        </pc:picChg>
      </pc:sldChg>
      <pc:sldChg chg="addSp modSp mod">
        <pc:chgData name="Mikołaj Karawacki" userId="9935955d2206a42c" providerId="LiveId" clId="{B2EFDFE6-F724-499C-BB63-EB9418E4DF50}" dt="2024-12-04T21:17:44.104" v="3118" actId="207"/>
        <pc:sldMkLst>
          <pc:docMk/>
          <pc:sldMk cId="2050184903" sldId="259"/>
        </pc:sldMkLst>
        <pc:spChg chg="mod">
          <ac:chgData name="Mikołaj Karawacki" userId="9935955d2206a42c" providerId="LiveId" clId="{B2EFDFE6-F724-499C-BB63-EB9418E4DF50}" dt="2024-12-04T20:59:54.495" v="3103" actId="21"/>
          <ac:spMkLst>
            <pc:docMk/>
            <pc:sldMk cId="2050184903" sldId="259"/>
            <ac:spMk id="6" creationId="{7F52098D-EB2E-4A8D-A4AC-665C390CC61C}"/>
          </ac:spMkLst>
        </pc:spChg>
        <pc:spChg chg="add mod">
          <ac:chgData name="Mikołaj Karawacki" userId="9935955d2206a42c" providerId="LiveId" clId="{B2EFDFE6-F724-499C-BB63-EB9418E4DF50}" dt="2024-12-04T21:17:44.104" v="3118" actId="207"/>
          <ac:spMkLst>
            <pc:docMk/>
            <pc:sldMk cId="2050184903" sldId="259"/>
            <ac:spMk id="8" creationId="{520EC210-641A-4846-A68D-FAB83B63B54E}"/>
          </ac:spMkLst>
        </pc:spChg>
        <pc:picChg chg="add mod">
          <ac:chgData name="Mikołaj Karawacki" userId="9935955d2206a42c" providerId="LiveId" clId="{B2EFDFE6-F724-499C-BB63-EB9418E4DF50}" dt="2024-12-04T20:48:57.490" v="3076" actId="1076"/>
          <ac:picMkLst>
            <pc:docMk/>
            <pc:sldMk cId="2050184903" sldId="259"/>
            <ac:picMk id="4" creationId="{18AFD58A-D29E-4CC9-B058-CA5348EF78A0}"/>
          </ac:picMkLst>
        </pc:picChg>
      </pc:sldChg>
      <pc:sldChg chg="modSp mod">
        <pc:chgData name="Mikołaj Karawacki" userId="9935955d2206a42c" providerId="LiveId" clId="{B2EFDFE6-F724-499C-BB63-EB9418E4DF50}" dt="2024-12-03T20:51:59.801" v="1730" actId="27636"/>
        <pc:sldMkLst>
          <pc:docMk/>
          <pc:sldMk cId="745002112" sldId="260"/>
        </pc:sldMkLst>
        <pc:spChg chg="mod">
          <ac:chgData name="Mikołaj Karawacki" userId="9935955d2206a42c" providerId="LiveId" clId="{B2EFDFE6-F724-499C-BB63-EB9418E4DF50}" dt="2024-12-03T20:51:59.801" v="1730" actId="27636"/>
          <ac:spMkLst>
            <pc:docMk/>
            <pc:sldMk cId="745002112" sldId="260"/>
            <ac:spMk id="3" creationId="{05EA7196-BB3C-4B09-925C-856BCC344EFB}"/>
          </ac:spMkLst>
        </pc:spChg>
      </pc:sldChg>
      <pc:sldChg chg="addSp modSp mod">
        <pc:chgData name="Mikołaj Karawacki" userId="9935955d2206a42c" providerId="LiveId" clId="{B2EFDFE6-F724-499C-BB63-EB9418E4DF50}" dt="2024-12-05T21:37:52.596" v="5136"/>
        <pc:sldMkLst>
          <pc:docMk/>
          <pc:sldMk cId="3244417236" sldId="261"/>
        </pc:sldMkLst>
        <pc:spChg chg="mod">
          <ac:chgData name="Mikołaj Karawacki" userId="9935955d2206a42c" providerId="LiveId" clId="{B2EFDFE6-F724-499C-BB63-EB9418E4DF50}" dt="2024-12-05T21:37:52.596" v="5136"/>
          <ac:spMkLst>
            <pc:docMk/>
            <pc:sldMk cId="3244417236" sldId="261"/>
            <ac:spMk id="3" creationId="{A465C6B8-2311-42E6-A406-ACC08DF328B5}"/>
          </ac:spMkLst>
        </pc:spChg>
        <pc:picChg chg="add mod">
          <ac:chgData name="Mikołaj Karawacki" userId="9935955d2206a42c" providerId="LiveId" clId="{B2EFDFE6-F724-499C-BB63-EB9418E4DF50}" dt="2024-12-05T21:10:35.857" v="4107" actId="1076"/>
          <ac:picMkLst>
            <pc:docMk/>
            <pc:sldMk cId="3244417236" sldId="261"/>
            <ac:picMk id="5" creationId="{D197FDBC-DE8C-494A-B992-635F28825E5C}"/>
          </ac:picMkLst>
        </pc:picChg>
      </pc:sldChg>
      <pc:sldChg chg="add del">
        <pc:chgData name="Mikołaj Karawacki" userId="9935955d2206a42c" providerId="LiveId" clId="{B2EFDFE6-F724-499C-BB63-EB9418E4DF50}" dt="2024-12-05T22:07:33.430" v="5748" actId="47"/>
        <pc:sldMkLst>
          <pc:docMk/>
          <pc:sldMk cId="1421127522" sldId="262"/>
        </pc:sldMkLst>
      </pc:sldChg>
      <pc:sldChg chg="del">
        <pc:chgData name="Mikołaj Karawacki" userId="9935955d2206a42c" providerId="LiveId" clId="{B2EFDFE6-F724-499C-BB63-EB9418E4DF50}" dt="2024-12-04T21:44:28.680" v="3119" actId="2696"/>
        <pc:sldMkLst>
          <pc:docMk/>
          <pc:sldMk cId="4276240902" sldId="262"/>
        </pc:sldMkLst>
      </pc:sldChg>
      <pc:sldChg chg="add del">
        <pc:chgData name="Mikołaj Karawacki" userId="9935955d2206a42c" providerId="LiveId" clId="{B2EFDFE6-F724-499C-BB63-EB9418E4DF50}" dt="2024-12-05T22:07:33.430" v="5748" actId="47"/>
        <pc:sldMkLst>
          <pc:docMk/>
          <pc:sldMk cId="2681896485" sldId="263"/>
        </pc:sldMkLst>
      </pc:sldChg>
      <pc:sldChg chg="del">
        <pc:chgData name="Mikołaj Karawacki" userId="9935955d2206a42c" providerId="LiveId" clId="{B2EFDFE6-F724-499C-BB63-EB9418E4DF50}" dt="2024-12-04T21:44:28.680" v="3119" actId="2696"/>
        <pc:sldMkLst>
          <pc:docMk/>
          <pc:sldMk cId="3065993155" sldId="263"/>
        </pc:sldMkLst>
      </pc:sldChg>
      <pc:sldChg chg="add del ord">
        <pc:chgData name="Mikołaj Karawacki" userId="9935955d2206a42c" providerId="LiveId" clId="{B2EFDFE6-F724-499C-BB63-EB9418E4DF50}" dt="2024-12-05T22:07:33.430" v="5748" actId="47"/>
        <pc:sldMkLst>
          <pc:docMk/>
          <pc:sldMk cId="2433448" sldId="264"/>
        </pc:sldMkLst>
      </pc:sldChg>
      <pc:sldChg chg="del">
        <pc:chgData name="Mikołaj Karawacki" userId="9935955d2206a42c" providerId="LiveId" clId="{B2EFDFE6-F724-499C-BB63-EB9418E4DF50}" dt="2024-12-04T21:44:28.680" v="3119" actId="2696"/>
        <pc:sldMkLst>
          <pc:docMk/>
          <pc:sldMk cId="951116280" sldId="264"/>
        </pc:sldMkLst>
      </pc:sldChg>
      <pc:sldChg chg="modSp mod">
        <pc:chgData name="Mikołaj Karawacki" userId="9935955d2206a42c" providerId="LiveId" clId="{B2EFDFE6-F724-499C-BB63-EB9418E4DF50}" dt="2024-12-05T22:46:05.312" v="6036" actId="6549"/>
        <pc:sldMkLst>
          <pc:docMk/>
          <pc:sldMk cId="832947603" sldId="265"/>
        </pc:sldMkLst>
        <pc:spChg chg="mod">
          <ac:chgData name="Mikołaj Karawacki" userId="9935955d2206a42c" providerId="LiveId" clId="{B2EFDFE6-F724-499C-BB63-EB9418E4DF50}" dt="2024-12-05T22:46:05.312" v="6036" actId="6549"/>
          <ac:spMkLst>
            <pc:docMk/>
            <pc:sldMk cId="832947603" sldId="265"/>
            <ac:spMk id="5" creationId="{E60204E2-8F26-4A5E-95BF-05BCE7AA134D}"/>
          </ac:spMkLst>
        </pc:spChg>
      </pc:sldChg>
      <pc:sldChg chg="del ord">
        <pc:chgData name="Mikołaj Karawacki" userId="9935955d2206a42c" providerId="LiveId" clId="{B2EFDFE6-F724-499C-BB63-EB9418E4DF50}" dt="2024-12-05T22:17:33.405" v="5762" actId="47"/>
        <pc:sldMkLst>
          <pc:docMk/>
          <pc:sldMk cId="2715247912" sldId="266"/>
        </pc:sldMkLst>
      </pc:sldChg>
      <pc:sldChg chg="modSp mod">
        <pc:chgData name="Mikołaj Karawacki" userId="9935955d2206a42c" providerId="LiveId" clId="{B2EFDFE6-F724-499C-BB63-EB9418E4DF50}" dt="2024-12-05T22:45:16.218" v="6032" actId="20577"/>
        <pc:sldMkLst>
          <pc:docMk/>
          <pc:sldMk cId="2120238995" sldId="267"/>
        </pc:sldMkLst>
        <pc:spChg chg="mod">
          <ac:chgData name="Mikołaj Karawacki" userId="9935955d2206a42c" providerId="LiveId" clId="{B2EFDFE6-F724-499C-BB63-EB9418E4DF50}" dt="2024-12-03T17:40:56.904" v="267" actId="20577"/>
          <ac:spMkLst>
            <pc:docMk/>
            <pc:sldMk cId="2120238995" sldId="267"/>
            <ac:spMk id="4" creationId="{F05667D9-52F5-4FC2-8251-FD085F49280F}"/>
          </ac:spMkLst>
        </pc:spChg>
        <pc:spChg chg="mod">
          <ac:chgData name="Mikołaj Karawacki" userId="9935955d2206a42c" providerId="LiveId" clId="{B2EFDFE6-F724-499C-BB63-EB9418E4DF50}" dt="2024-12-05T22:45:16.218" v="6032" actId="20577"/>
          <ac:spMkLst>
            <pc:docMk/>
            <pc:sldMk cId="2120238995" sldId="267"/>
            <ac:spMk id="5" creationId="{D0D7F137-DCA1-40A5-BD55-BD471B5EB5DC}"/>
          </ac:spMkLst>
        </pc:spChg>
      </pc:sldChg>
      <pc:sldChg chg="modSp mod">
        <pc:chgData name="Mikołaj Karawacki" userId="9935955d2206a42c" providerId="LiveId" clId="{B2EFDFE6-F724-499C-BB63-EB9418E4DF50}" dt="2024-12-05T21:40:08.900" v="5495" actId="20577"/>
        <pc:sldMkLst>
          <pc:docMk/>
          <pc:sldMk cId="460609053" sldId="268"/>
        </pc:sldMkLst>
        <pc:spChg chg="mod">
          <ac:chgData name="Mikołaj Karawacki" userId="9935955d2206a42c" providerId="LiveId" clId="{B2EFDFE6-F724-499C-BB63-EB9418E4DF50}" dt="2024-12-05T21:14:10.485" v="4250" actId="20577"/>
          <ac:spMkLst>
            <pc:docMk/>
            <pc:sldMk cId="460609053" sldId="268"/>
            <ac:spMk id="2" creationId="{87489BA1-4198-4B36-9D0E-7C081648CDED}"/>
          </ac:spMkLst>
        </pc:spChg>
        <pc:spChg chg="mod">
          <ac:chgData name="Mikołaj Karawacki" userId="9935955d2206a42c" providerId="LiveId" clId="{B2EFDFE6-F724-499C-BB63-EB9418E4DF50}" dt="2024-12-05T21:40:08.900" v="5495" actId="20577"/>
          <ac:spMkLst>
            <pc:docMk/>
            <pc:sldMk cId="460609053" sldId="268"/>
            <ac:spMk id="3" creationId="{67BA5B06-6184-40E1-80BE-DFE88663B4B2}"/>
          </ac:spMkLst>
        </pc:spChg>
      </pc:sldChg>
      <pc:sldChg chg="addSp delSp modSp new del mod ord modClrScheme chgLayout">
        <pc:chgData name="Mikołaj Karawacki" userId="9935955d2206a42c" providerId="LiveId" clId="{B2EFDFE6-F724-499C-BB63-EB9418E4DF50}" dt="2024-12-05T22:17:33.405" v="5762" actId="47"/>
        <pc:sldMkLst>
          <pc:docMk/>
          <pc:sldMk cId="2147715246" sldId="269"/>
        </pc:sldMkLst>
        <pc:spChg chg="del mod ord">
          <ac:chgData name="Mikołaj Karawacki" userId="9935955d2206a42c" providerId="LiveId" clId="{B2EFDFE6-F724-499C-BB63-EB9418E4DF50}" dt="2024-12-03T17:40:31.906" v="242" actId="700"/>
          <ac:spMkLst>
            <pc:docMk/>
            <pc:sldMk cId="2147715246" sldId="269"/>
            <ac:spMk id="2" creationId="{589685D6-A48B-47FC-86ED-320296CCF0A4}"/>
          </ac:spMkLst>
        </pc:spChg>
        <pc:spChg chg="del mod ord">
          <ac:chgData name="Mikołaj Karawacki" userId="9935955d2206a42c" providerId="LiveId" clId="{B2EFDFE6-F724-499C-BB63-EB9418E4DF50}" dt="2024-12-03T17:40:31.906" v="242" actId="700"/>
          <ac:spMkLst>
            <pc:docMk/>
            <pc:sldMk cId="2147715246" sldId="269"/>
            <ac:spMk id="3" creationId="{97638B8D-C449-4F74-A569-59886501A498}"/>
          </ac:spMkLst>
        </pc:spChg>
        <pc:spChg chg="add mod ord">
          <ac:chgData name="Mikołaj Karawacki" userId="9935955d2206a42c" providerId="LiveId" clId="{B2EFDFE6-F724-499C-BB63-EB9418E4DF50}" dt="2024-12-03T20:53:02.845" v="1757" actId="20577"/>
          <ac:spMkLst>
            <pc:docMk/>
            <pc:sldMk cId="2147715246" sldId="269"/>
            <ac:spMk id="4" creationId="{C0961A12-39CF-40CB-8A31-99423DB9C271}"/>
          </ac:spMkLst>
        </pc:spChg>
        <pc:spChg chg="add mod ord">
          <ac:chgData name="Mikołaj Karawacki" userId="9935955d2206a42c" providerId="LiveId" clId="{B2EFDFE6-F724-499C-BB63-EB9418E4DF50}" dt="2024-12-03T17:40:31.906" v="242" actId="700"/>
          <ac:spMkLst>
            <pc:docMk/>
            <pc:sldMk cId="2147715246" sldId="269"/>
            <ac:spMk id="5" creationId="{261AAF5F-2C88-4BB4-B0A0-7414966102EB}"/>
          </ac:spMkLst>
        </pc:spChg>
      </pc:sldChg>
      <pc:sldChg chg="modSp new mod">
        <pc:chgData name="Mikołaj Karawacki" userId="9935955d2206a42c" providerId="LiveId" clId="{B2EFDFE6-F724-499C-BB63-EB9418E4DF50}" dt="2024-12-05T22:10:21.180" v="5755" actId="20577"/>
        <pc:sldMkLst>
          <pc:docMk/>
          <pc:sldMk cId="3020289566" sldId="270"/>
        </pc:sldMkLst>
        <pc:spChg chg="mod">
          <ac:chgData name="Mikołaj Karawacki" userId="9935955d2206a42c" providerId="LiveId" clId="{B2EFDFE6-F724-499C-BB63-EB9418E4DF50}" dt="2024-12-03T17:41:59.575" v="316" actId="20577"/>
          <ac:spMkLst>
            <pc:docMk/>
            <pc:sldMk cId="3020289566" sldId="270"/>
            <ac:spMk id="2" creationId="{ECEB40DB-118A-4645-A964-993FC7CEC3A3}"/>
          </ac:spMkLst>
        </pc:spChg>
        <pc:spChg chg="mod">
          <ac:chgData name="Mikołaj Karawacki" userId="9935955d2206a42c" providerId="LiveId" clId="{B2EFDFE6-F724-499C-BB63-EB9418E4DF50}" dt="2024-12-05T22:10:21.180" v="5755" actId="20577"/>
          <ac:spMkLst>
            <pc:docMk/>
            <pc:sldMk cId="3020289566" sldId="270"/>
            <ac:spMk id="3" creationId="{59C8D340-EFD4-43C9-AD33-9AAE0CE6511A}"/>
          </ac:spMkLst>
        </pc:spChg>
      </pc:sldChg>
      <pc:sldChg chg="modSp new del mod ord">
        <pc:chgData name="Mikołaj Karawacki" userId="9935955d2206a42c" providerId="LiveId" clId="{B2EFDFE6-F724-499C-BB63-EB9418E4DF50}" dt="2024-12-05T22:45:57.484" v="6035" actId="47"/>
        <pc:sldMkLst>
          <pc:docMk/>
          <pc:sldMk cId="3811718111" sldId="271"/>
        </pc:sldMkLst>
        <pc:spChg chg="mod">
          <ac:chgData name="Mikołaj Karawacki" userId="9935955d2206a42c" providerId="LiveId" clId="{B2EFDFE6-F724-499C-BB63-EB9418E4DF50}" dt="2024-12-05T17:19:53.829" v="3137" actId="20577"/>
          <ac:spMkLst>
            <pc:docMk/>
            <pc:sldMk cId="3811718111" sldId="271"/>
            <ac:spMk id="2" creationId="{89B66891-0FD1-412D-B873-9B8AA3B8D8D6}"/>
          </ac:spMkLst>
        </pc:spChg>
      </pc:sldChg>
      <pc:sldChg chg="modSp new del mod ord">
        <pc:chgData name="Mikołaj Karawacki" userId="9935955d2206a42c" providerId="LiveId" clId="{B2EFDFE6-F724-499C-BB63-EB9418E4DF50}" dt="2024-12-05T22:17:33.405" v="5762" actId="47"/>
        <pc:sldMkLst>
          <pc:docMk/>
          <pc:sldMk cId="3488055252" sldId="272"/>
        </pc:sldMkLst>
        <pc:spChg chg="mod">
          <ac:chgData name="Mikołaj Karawacki" userId="9935955d2206a42c" providerId="LiveId" clId="{B2EFDFE6-F724-499C-BB63-EB9418E4DF50}" dt="2024-12-03T20:53:32.637" v="1828" actId="20577"/>
          <ac:spMkLst>
            <pc:docMk/>
            <pc:sldMk cId="3488055252" sldId="272"/>
            <ac:spMk id="2" creationId="{13F93B36-CD35-4221-9349-F3FBF8DC6948}"/>
          </ac:spMkLst>
        </pc:spChg>
      </pc:sldChg>
      <pc:sldChg chg="addSp delSp modSp new mod">
        <pc:chgData name="Mikołaj Karawacki" userId="9935955d2206a42c" providerId="LiveId" clId="{B2EFDFE6-F724-499C-BB63-EB9418E4DF50}" dt="2024-12-05T22:25:41.529" v="5776" actId="478"/>
        <pc:sldMkLst>
          <pc:docMk/>
          <pc:sldMk cId="4151190492" sldId="273"/>
        </pc:sldMkLst>
        <pc:spChg chg="mod ord">
          <ac:chgData name="Mikołaj Karawacki" userId="9935955d2206a42c" providerId="LiveId" clId="{B2EFDFE6-F724-499C-BB63-EB9418E4DF50}" dt="2024-12-05T21:13:41.766" v="4215" actId="20577"/>
          <ac:spMkLst>
            <pc:docMk/>
            <pc:sldMk cId="4151190492" sldId="273"/>
            <ac:spMk id="3" creationId="{9E3A77C0-463F-44E6-8DC2-7D5DBCD8DDD0}"/>
          </ac:spMkLst>
        </pc:spChg>
        <pc:graphicFrameChg chg="add del modGraphic">
          <ac:chgData name="Mikołaj Karawacki" userId="9935955d2206a42c" providerId="LiveId" clId="{B2EFDFE6-F724-499C-BB63-EB9418E4DF50}" dt="2024-12-05T22:25:41.529" v="5776" actId="478"/>
          <ac:graphicFrameMkLst>
            <pc:docMk/>
            <pc:sldMk cId="4151190492" sldId="273"/>
            <ac:graphicFrameMk id="6" creationId="{5CC0622C-4D30-4D23-A283-3BA568AC4998}"/>
          </ac:graphicFrameMkLst>
        </pc:graphicFrameChg>
        <pc:picChg chg="add mod">
          <ac:chgData name="Mikołaj Karawacki" userId="9935955d2206a42c" providerId="LiveId" clId="{B2EFDFE6-F724-499C-BB63-EB9418E4DF50}" dt="2024-12-03T21:44:37.206" v="3063" actId="1076"/>
          <ac:picMkLst>
            <pc:docMk/>
            <pc:sldMk cId="4151190492" sldId="273"/>
            <ac:picMk id="5" creationId="{07EE00DC-CB31-433A-B00D-A2A93848868C}"/>
          </ac:picMkLst>
        </pc:picChg>
        <pc:picChg chg="add mod">
          <ac:chgData name="Mikołaj Karawacki" userId="9935955d2206a42c" providerId="LiveId" clId="{B2EFDFE6-F724-499C-BB63-EB9418E4DF50}" dt="2024-12-03T21:46:54.177" v="3065" actId="1076"/>
          <ac:picMkLst>
            <pc:docMk/>
            <pc:sldMk cId="4151190492" sldId="273"/>
            <ac:picMk id="7" creationId="{1B4D7314-C719-4E25-88BB-9B0D3A548BF9}"/>
          </ac:picMkLst>
        </pc:picChg>
      </pc:sldChg>
      <pc:sldChg chg="addSp delSp modSp new mod">
        <pc:chgData name="Mikołaj Karawacki" userId="9935955d2206a42c" providerId="LiveId" clId="{B2EFDFE6-F724-499C-BB63-EB9418E4DF50}" dt="2024-12-05T20:54:35.494" v="4015" actId="2085"/>
        <pc:sldMkLst>
          <pc:docMk/>
          <pc:sldMk cId="775865410" sldId="274"/>
        </pc:sldMkLst>
        <pc:spChg chg="mod">
          <ac:chgData name="Mikołaj Karawacki" userId="9935955d2206a42c" providerId="LiveId" clId="{B2EFDFE6-F724-499C-BB63-EB9418E4DF50}" dt="2024-12-05T20:53:27.030" v="4009" actId="20577"/>
          <ac:spMkLst>
            <pc:docMk/>
            <pc:sldMk cId="775865410" sldId="274"/>
            <ac:spMk id="2" creationId="{149A605C-7819-4675-8D60-E5873F08BB56}"/>
          </ac:spMkLst>
        </pc:spChg>
        <pc:spChg chg="del">
          <ac:chgData name="Mikołaj Karawacki" userId="9935955d2206a42c" providerId="LiveId" clId="{B2EFDFE6-F724-499C-BB63-EB9418E4DF50}" dt="2024-12-05T20:53:56.374" v="4010"/>
          <ac:spMkLst>
            <pc:docMk/>
            <pc:sldMk cId="775865410" sldId="274"/>
            <ac:spMk id="3" creationId="{5D5DAB98-05B1-462D-BB23-9786432DA90E}"/>
          </ac:spMkLst>
        </pc:spChg>
        <pc:picChg chg="add mod">
          <ac:chgData name="Mikołaj Karawacki" userId="9935955d2206a42c" providerId="LiveId" clId="{B2EFDFE6-F724-499C-BB63-EB9418E4DF50}" dt="2024-12-05T20:54:35.494" v="4015" actId="2085"/>
          <ac:picMkLst>
            <pc:docMk/>
            <pc:sldMk cId="775865410" sldId="274"/>
            <ac:picMk id="5" creationId="{EE90B32B-32EB-4D00-9512-71426947A163}"/>
          </ac:picMkLst>
        </pc:picChg>
      </pc:sldChg>
      <pc:sldChg chg="addSp delSp modSp new mod">
        <pc:chgData name="Mikołaj Karawacki" userId="9935955d2206a42c" providerId="LiveId" clId="{B2EFDFE6-F724-499C-BB63-EB9418E4DF50}" dt="2024-12-05T21:46:31.158" v="5698" actId="1076"/>
        <pc:sldMkLst>
          <pc:docMk/>
          <pc:sldMk cId="1771143792" sldId="275"/>
        </pc:sldMkLst>
        <pc:spChg chg="mod">
          <ac:chgData name="Mikołaj Karawacki" userId="9935955d2206a42c" providerId="LiveId" clId="{B2EFDFE6-F724-499C-BB63-EB9418E4DF50}" dt="2024-12-05T21:40:36.281" v="5497"/>
          <ac:spMkLst>
            <pc:docMk/>
            <pc:sldMk cId="1771143792" sldId="275"/>
            <ac:spMk id="2" creationId="{B444728F-8120-4E32-9A53-1FA62193C539}"/>
          </ac:spMkLst>
        </pc:spChg>
        <pc:spChg chg="del">
          <ac:chgData name="Mikołaj Karawacki" userId="9935955d2206a42c" providerId="LiveId" clId="{B2EFDFE6-F724-499C-BB63-EB9418E4DF50}" dt="2024-12-05T21:41:49.997" v="5498"/>
          <ac:spMkLst>
            <pc:docMk/>
            <pc:sldMk cId="1771143792" sldId="275"/>
            <ac:spMk id="3" creationId="{8194B17C-A031-4D57-971E-9AABE36E496D}"/>
          </ac:spMkLst>
        </pc:spChg>
        <pc:spChg chg="add mod">
          <ac:chgData name="Mikołaj Karawacki" userId="9935955d2206a42c" providerId="LiveId" clId="{B2EFDFE6-F724-499C-BB63-EB9418E4DF50}" dt="2024-12-05T21:46:31.158" v="5698" actId="1076"/>
          <ac:spMkLst>
            <pc:docMk/>
            <pc:sldMk cId="1771143792" sldId="275"/>
            <ac:spMk id="6" creationId="{7EE2C21C-618F-4B59-940B-578B688E3B1E}"/>
          </ac:spMkLst>
        </pc:spChg>
        <pc:picChg chg="add mod">
          <ac:chgData name="Mikołaj Karawacki" userId="9935955d2206a42c" providerId="LiveId" clId="{B2EFDFE6-F724-499C-BB63-EB9418E4DF50}" dt="2024-12-05T21:46:31.158" v="5698" actId="1076"/>
          <ac:picMkLst>
            <pc:docMk/>
            <pc:sldMk cId="1771143792" sldId="275"/>
            <ac:picMk id="5" creationId="{5EB12A1B-44F4-497A-BB92-AC4162C41568}"/>
          </ac:picMkLst>
        </pc:picChg>
      </pc:sldChg>
      <pc:sldChg chg="addSp modSp new mod">
        <pc:chgData name="Mikołaj Karawacki" userId="9935955d2206a42c" providerId="LiveId" clId="{B2EFDFE6-F724-499C-BB63-EB9418E4DF50}" dt="2024-12-07T10:07:02.911" v="6198" actId="1076"/>
        <pc:sldMkLst>
          <pc:docMk/>
          <pc:sldMk cId="2831427902" sldId="276"/>
        </pc:sldMkLst>
        <pc:spChg chg="mod">
          <ac:chgData name="Mikołaj Karawacki" userId="9935955d2206a42c" providerId="LiveId" clId="{B2EFDFE6-F724-499C-BB63-EB9418E4DF50}" dt="2024-12-05T22:07:19.524" v="5743" actId="20577"/>
          <ac:spMkLst>
            <pc:docMk/>
            <pc:sldMk cId="2831427902" sldId="276"/>
            <ac:spMk id="2" creationId="{9D1ACB1B-E305-4FE4-80AD-D925A7D1462A}"/>
          </ac:spMkLst>
        </pc:spChg>
        <pc:spChg chg="mod">
          <ac:chgData name="Mikołaj Karawacki" userId="9935955d2206a42c" providerId="LiveId" clId="{B2EFDFE6-F724-499C-BB63-EB9418E4DF50}" dt="2024-12-07T10:06:32.770" v="6196" actId="20577"/>
          <ac:spMkLst>
            <pc:docMk/>
            <pc:sldMk cId="2831427902" sldId="276"/>
            <ac:spMk id="3" creationId="{966FF95D-7208-43F4-B81E-863DF39C822A}"/>
          </ac:spMkLst>
        </pc:spChg>
        <pc:picChg chg="add mod">
          <ac:chgData name="Mikołaj Karawacki" userId="9935955d2206a42c" providerId="LiveId" clId="{B2EFDFE6-F724-499C-BB63-EB9418E4DF50}" dt="2024-12-07T10:07:02.911" v="6198" actId="1076"/>
          <ac:picMkLst>
            <pc:docMk/>
            <pc:sldMk cId="2831427902" sldId="276"/>
            <ac:picMk id="5" creationId="{F78C99E6-9496-4614-B863-95469889DDE8}"/>
          </ac:picMkLst>
        </pc:picChg>
        <pc:picChg chg="add mod">
          <ac:chgData name="Mikołaj Karawacki" userId="9935955d2206a42c" providerId="LiveId" clId="{B2EFDFE6-F724-499C-BB63-EB9418E4DF50}" dt="2024-12-07T10:07:00.836" v="6197" actId="1076"/>
          <ac:picMkLst>
            <pc:docMk/>
            <pc:sldMk cId="2831427902" sldId="276"/>
            <ac:picMk id="7" creationId="{84F9CE7B-B094-46DF-8643-A285D3892661}"/>
          </ac:picMkLst>
        </pc:picChg>
      </pc:sldChg>
      <pc:sldChg chg="addSp delSp modSp new mod modClrScheme chgLayout">
        <pc:chgData name="Mikołaj Karawacki" userId="9935955d2206a42c" providerId="LiveId" clId="{B2EFDFE6-F724-499C-BB63-EB9418E4DF50}" dt="2024-12-23T19:57:01.421" v="10813" actId="20577"/>
        <pc:sldMkLst>
          <pc:docMk/>
          <pc:sldMk cId="207970890" sldId="277"/>
        </pc:sldMkLst>
        <pc:spChg chg="del mod ord">
          <ac:chgData name="Mikołaj Karawacki" userId="9935955d2206a42c" providerId="LiveId" clId="{B2EFDFE6-F724-499C-BB63-EB9418E4DF50}" dt="2024-12-09T20:10:26.269" v="6202" actId="700"/>
          <ac:spMkLst>
            <pc:docMk/>
            <pc:sldMk cId="207970890" sldId="277"/>
            <ac:spMk id="2" creationId="{1FD3EB11-ED99-4CC9-8C73-DE4FBE7B5394}"/>
          </ac:spMkLst>
        </pc:spChg>
        <pc:spChg chg="del mod ord">
          <ac:chgData name="Mikołaj Karawacki" userId="9935955d2206a42c" providerId="LiveId" clId="{B2EFDFE6-F724-499C-BB63-EB9418E4DF50}" dt="2024-12-09T20:10:26.269" v="6202" actId="700"/>
          <ac:spMkLst>
            <pc:docMk/>
            <pc:sldMk cId="207970890" sldId="277"/>
            <ac:spMk id="3" creationId="{09D9433F-F9DA-4860-A149-15D6DA53DD67}"/>
          </ac:spMkLst>
        </pc:spChg>
        <pc:spChg chg="add mod ord">
          <ac:chgData name="Mikołaj Karawacki" userId="9935955d2206a42c" providerId="LiveId" clId="{B2EFDFE6-F724-499C-BB63-EB9418E4DF50}" dt="2024-12-23T19:57:01.421" v="10813" actId="20577"/>
          <ac:spMkLst>
            <pc:docMk/>
            <pc:sldMk cId="207970890" sldId="277"/>
            <ac:spMk id="4" creationId="{F9C00B03-3A32-4A16-9DBB-1F68BD68FAAE}"/>
          </ac:spMkLst>
        </pc:spChg>
        <pc:spChg chg="add mod ord">
          <ac:chgData name="Mikołaj Karawacki" userId="9935955d2206a42c" providerId="LiveId" clId="{B2EFDFE6-F724-499C-BB63-EB9418E4DF50}" dt="2024-12-09T20:10:26.269" v="6202" actId="700"/>
          <ac:spMkLst>
            <pc:docMk/>
            <pc:sldMk cId="207970890" sldId="277"/>
            <ac:spMk id="5" creationId="{9EA2C120-3F2E-4369-9492-0A04D2044798}"/>
          </ac:spMkLst>
        </pc:spChg>
      </pc:sldChg>
      <pc:sldChg chg="addSp delSp modSp new mod modClrScheme chgLayout">
        <pc:chgData name="Mikołaj Karawacki" userId="9935955d2206a42c" providerId="LiveId" clId="{B2EFDFE6-F724-499C-BB63-EB9418E4DF50}" dt="2024-12-19T20:27:45.448" v="8352" actId="20577"/>
        <pc:sldMkLst>
          <pc:docMk/>
          <pc:sldMk cId="2865595968" sldId="278"/>
        </pc:sldMkLst>
        <pc:spChg chg="del mod ord">
          <ac:chgData name="Mikołaj Karawacki" userId="9935955d2206a42c" providerId="LiveId" clId="{B2EFDFE6-F724-499C-BB63-EB9418E4DF50}" dt="2024-12-09T20:11:05.686" v="6226" actId="700"/>
          <ac:spMkLst>
            <pc:docMk/>
            <pc:sldMk cId="2865595968" sldId="278"/>
            <ac:spMk id="2" creationId="{EBEEC2B9-07D2-4674-8B9D-1F7BD42F3BD4}"/>
          </ac:spMkLst>
        </pc:spChg>
        <pc:spChg chg="del mod ord">
          <ac:chgData name="Mikołaj Karawacki" userId="9935955d2206a42c" providerId="LiveId" clId="{B2EFDFE6-F724-499C-BB63-EB9418E4DF50}" dt="2024-12-09T20:11:05.686" v="6226" actId="700"/>
          <ac:spMkLst>
            <pc:docMk/>
            <pc:sldMk cId="2865595968" sldId="278"/>
            <ac:spMk id="3" creationId="{E623E33B-4D0A-4A95-A9DC-0CE71F83643D}"/>
          </ac:spMkLst>
        </pc:spChg>
        <pc:spChg chg="add mod ord">
          <ac:chgData name="Mikołaj Karawacki" userId="9935955d2206a42c" providerId="LiveId" clId="{B2EFDFE6-F724-499C-BB63-EB9418E4DF50}" dt="2024-12-19T20:09:37.512" v="7735" actId="14100"/>
          <ac:spMkLst>
            <pc:docMk/>
            <pc:sldMk cId="2865595968" sldId="278"/>
            <ac:spMk id="4" creationId="{1D79E50C-3701-44DD-B8FF-8B584F6852EA}"/>
          </ac:spMkLst>
        </pc:spChg>
        <pc:spChg chg="add mod ord">
          <ac:chgData name="Mikołaj Karawacki" userId="9935955d2206a42c" providerId="LiveId" clId="{B2EFDFE6-F724-499C-BB63-EB9418E4DF50}" dt="2024-12-19T20:27:27.829" v="8349" actId="20577"/>
          <ac:spMkLst>
            <pc:docMk/>
            <pc:sldMk cId="2865595968" sldId="278"/>
            <ac:spMk id="5" creationId="{8C65D14B-C7C8-48E2-A2F0-1C374B2FFC9D}"/>
          </ac:spMkLst>
        </pc:spChg>
        <pc:spChg chg="add mod">
          <ac:chgData name="Mikołaj Karawacki" userId="9935955d2206a42c" providerId="LiveId" clId="{B2EFDFE6-F724-499C-BB63-EB9418E4DF50}" dt="2024-12-19T19:45:51.226" v="7152" actId="1036"/>
          <ac:spMkLst>
            <pc:docMk/>
            <pc:sldMk cId="2865595968" sldId="278"/>
            <ac:spMk id="8" creationId="{A1F3EBE7-A318-477C-845E-618664853328}"/>
          </ac:spMkLst>
        </pc:spChg>
        <pc:spChg chg="add mod">
          <ac:chgData name="Mikołaj Karawacki" userId="9935955d2206a42c" providerId="LiveId" clId="{B2EFDFE6-F724-499C-BB63-EB9418E4DF50}" dt="2024-12-19T19:39:08.821" v="6941" actId="1076"/>
          <ac:spMkLst>
            <pc:docMk/>
            <pc:sldMk cId="2865595968" sldId="278"/>
            <ac:spMk id="9" creationId="{228AE036-F273-4663-8883-46067A7B46FD}"/>
          </ac:spMkLst>
        </pc:spChg>
        <pc:spChg chg="add del mod">
          <ac:chgData name="Mikołaj Karawacki" userId="9935955d2206a42c" providerId="LiveId" clId="{B2EFDFE6-F724-499C-BB63-EB9418E4DF50}" dt="2024-12-19T19:42:10.569" v="6997" actId="478"/>
          <ac:spMkLst>
            <pc:docMk/>
            <pc:sldMk cId="2865595968" sldId="278"/>
            <ac:spMk id="10" creationId="{1F674E3D-4214-4FD7-A413-55930651B994}"/>
          </ac:spMkLst>
        </pc:spChg>
        <pc:spChg chg="add mod">
          <ac:chgData name="Mikołaj Karawacki" userId="9935955d2206a42c" providerId="LiveId" clId="{B2EFDFE6-F724-499C-BB63-EB9418E4DF50}" dt="2024-12-19T19:39:43.151" v="6948" actId="1076"/>
          <ac:spMkLst>
            <pc:docMk/>
            <pc:sldMk cId="2865595968" sldId="278"/>
            <ac:spMk id="11" creationId="{7F61B606-017B-4318-ABB2-E5F57B6663D8}"/>
          </ac:spMkLst>
        </pc:spChg>
        <pc:spChg chg="add del mod">
          <ac:chgData name="Mikołaj Karawacki" userId="9935955d2206a42c" providerId="LiveId" clId="{B2EFDFE6-F724-499C-BB63-EB9418E4DF50}" dt="2024-12-19T19:42:07.731" v="6996" actId="478"/>
          <ac:spMkLst>
            <pc:docMk/>
            <pc:sldMk cId="2865595968" sldId="278"/>
            <ac:spMk id="14" creationId="{76E31EE1-B059-40BE-B716-A8424FEB0596}"/>
          </ac:spMkLst>
        </pc:spChg>
        <pc:spChg chg="add del mod">
          <ac:chgData name="Mikołaj Karawacki" userId="9935955d2206a42c" providerId="LiveId" clId="{B2EFDFE6-F724-499C-BB63-EB9418E4DF50}" dt="2024-12-19T19:40:55.113" v="6965" actId="478"/>
          <ac:spMkLst>
            <pc:docMk/>
            <pc:sldMk cId="2865595968" sldId="278"/>
            <ac:spMk id="15" creationId="{487770A6-F614-4D81-99D4-1040CB712F3A}"/>
          </ac:spMkLst>
        </pc:spChg>
        <pc:spChg chg="add mod">
          <ac:chgData name="Mikołaj Karawacki" userId="9935955d2206a42c" providerId="LiveId" clId="{B2EFDFE6-F724-499C-BB63-EB9418E4DF50}" dt="2024-12-19T20:27:45.448" v="8352" actId="20577"/>
          <ac:spMkLst>
            <pc:docMk/>
            <pc:sldMk cId="2865595968" sldId="278"/>
            <ac:spMk id="16" creationId="{806699AE-7B40-423A-A783-9BF5952C46F1}"/>
          </ac:spMkLst>
        </pc:spChg>
        <pc:spChg chg="add mod">
          <ac:chgData name="Mikołaj Karawacki" userId="9935955d2206a42c" providerId="LiveId" clId="{B2EFDFE6-F724-499C-BB63-EB9418E4DF50}" dt="2024-12-19T20:27:41.626" v="8351" actId="20577"/>
          <ac:spMkLst>
            <pc:docMk/>
            <pc:sldMk cId="2865595968" sldId="278"/>
            <ac:spMk id="17" creationId="{0F2F9931-7EE6-4FDC-B52F-7700DA098BB6}"/>
          </ac:spMkLst>
        </pc:spChg>
        <pc:spChg chg="add mod">
          <ac:chgData name="Mikołaj Karawacki" userId="9935955d2206a42c" providerId="LiveId" clId="{B2EFDFE6-F724-499C-BB63-EB9418E4DF50}" dt="2024-12-19T20:11:57.842" v="7749" actId="1076"/>
          <ac:spMkLst>
            <pc:docMk/>
            <pc:sldMk cId="2865595968" sldId="278"/>
            <ac:spMk id="20" creationId="{855A6E59-D342-4CBB-8FA0-5DCCA2445586}"/>
          </ac:spMkLst>
        </pc:spChg>
        <pc:spChg chg="add mod ord">
          <ac:chgData name="Mikołaj Karawacki" userId="9935955d2206a42c" providerId="LiveId" clId="{B2EFDFE6-F724-499C-BB63-EB9418E4DF50}" dt="2024-12-19T20:11:35.976" v="7746" actId="164"/>
          <ac:spMkLst>
            <pc:docMk/>
            <pc:sldMk cId="2865595968" sldId="278"/>
            <ac:spMk id="29" creationId="{4F119E21-3EBC-4C60-84DD-02FA038D03F3}"/>
          </ac:spMkLst>
        </pc:spChg>
        <pc:grpChg chg="add mod">
          <ac:chgData name="Mikołaj Karawacki" userId="9935955d2206a42c" providerId="LiveId" clId="{B2EFDFE6-F724-499C-BB63-EB9418E4DF50}" dt="2024-12-19T20:11:52.846" v="7748" actId="1076"/>
          <ac:grpSpMkLst>
            <pc:docMk/>
            <pc:sldMk cId="2865595968" sldId="278"/>
            <ac:grpSpMk id="46" creationId="{25ABDF29-3AAE-40DE-9179-9788686D0AEB}"/>
          </ac:grpSpMkLst>
        </pc:grpChg>
        <pc:picChg chg="add mod ord">
          <ac:chgData name="Mikołaj Karawacki" userId="9935955d2206a42c" providerId="LiveId" clId="{B2EFDFE6-F724-499C-BB63-EB9418E4DF50}" dt="2024-12-19T19:41:07.462" v="6973" actId="1076"/>
          <ac:picMkLst>
            <pc:docMk/>
            <pc:sldMk cId="2865595968" sldId="278"/>
            <ac:picMk id="3" creationId="{0273F1A8-C6A9-407C-A1B4-FAB6A3B872F3}"/>
          </ac:picMkLst>
        </pc:picChg>
        <pc:cxnChg chg="add mod">
          <ac:chgData name="Mikołaj Karawacki" userId="9935955d2206a42c" providerId="LiveId" clId="{B2EFDFE6-F724-499C-BB63-EB9418E4DF50}" dt="2024-12-19T19:45:39.287" v="7142" actId="14100"/>
          <ac:cxnSpMkLst>
            <pc:docMk/>
            <pc:sldMk cId="2865595968" sldId="278"/>
            <ac:cxnSpMk id="7" creationId="{ADB07D9A-D12F-4C7A-B6D0-F4579B169D8F}"/>
          </ac:cxnSpMkLst>
        </pc:cxnChg>
        <pc:cxnChg chg="add mod">
          <ac:chgData name="Mikołaj Karawacki" userId="9935955d2206a42c" providerId="LiveId" clId="{B2EFDFE6-F724-499C-BB63-EB9418E4DF50}" dt="2024-12-19T19:40:32.379" v="6952" actId="1076"/>
          <ac:cxnSpMkLst>
            <pc:docMk/>
            <pc:sldMk cId="2865595968" sldId="278"/>
            <ac:cxnSpMk id="13" creationId="{D6AF64F2-F691-4A43-9280-86E7A8421C5C}"/>
          </ac:cxnSpMkLst>
        </pc:cxnChg>
        <pc:cxnChg chg="add del mod">
          <ac:chgData name="Mikołaj Karawacki" userId="9935955d2206a42c" providerId="LiveId" clId="{B2EFDFE6-F724-499C-BB63-EB9418E4DF50}" dt="2024-12-19T19:57:46.473" v="7556" actId="478"/>
          <ac:cxnSpMkLst>
            <pc:docMk/>
            <pc:sldMk cId="2865595968" sldId="278"/>
            <ac:cxnSpMk id="22" creationId="{E6ADBB3D-9E8E-4693-A22E-0A7C0FAFE6FA}"/>
          </ac:cxnSpMkLst>
        </pc:cxnChg>
        <pc:cxnChg chg="add del mod">
          <ac:chgData name="Mikołaj Karawacki" userId="9935955d2206a42c" providerId="LiveId" clId="{B2EFDFE6-F724-499C-BB63-EB9418E4DF50}" dt="2024-12-19T19:58:26.285" v="7562" actId="478"/>
          <ac:cxnSpMkLst>
            <pc:docMk/>
            <pc:sldMk cId="2865595968" sldId="278"/>
            <ac:cxnSpMk id="25" creationId="{826B4B3E-07D5-4243-A602-94B78AB3B76D}"/>
          </ac:cxnSpMkLst>
        </pc:cxnChg>
        <pc:cxnChg chg="add del mod">
          <ac:chgData name="Mikołaj Karawacki" userId="9935955d2206a42c" providerId="LiveId" clId="{B2EFDFE6-F724-499C-BB63-EB9418E4DF50}" dt="2024-12-19T19:59:34.429" v="7573" actId="478"/>
          <ac:cxnSpMkLst>
            <pc:docMk/>
            <pc:sldMk cId="2865595968" sldId="278"/>
            <ac:cxnSpMk id="28" creationId="{3B3BB4CB-0C62-4FE9-9BEC-AB8152809BDB}"/>
          </ac:cxnSpMkLst>
        </pc:cxnChg>
        <pc:cxnChg chg="add del mod">
          <ac:chgData name="Mikołaj Karawacki" userId="9935955d2206a42c" providerId="LiveId" clId="{B2EFDFE6-F724-499C-BB63-EB9418E4DF50}" dt="2024-12-19T20:00:05.128" v="7577" actId="478"/>
          <ac:cxnSpMkLst>
            <pc:docMk/>
            <pc:sldMk cId="2865595968" sldId="278"/>
            <ac:cxnSpMk id="33" creationId="{84C09B39-B0B0-4697-959B-959205BBCFB5}"/>
          </ac:cxnSpMkLst>
        </pc:cxnChg>
        <pc:cxnChg chg="add mod ord">
          <ac:chgData name="Mikołaj Karawacki" userId="9935955d2206a42c" providerId="LiveId" clId="{B2EFDFE6-F724-499C-BB63-EB9418E4DF50}" dt="2024-12-19T20:11:35.976" v="7746" actId="164"/>
          <ac:cxnSpMkLst>
            <pc:docMk/>
            <pc:sldMk cId="2865595968" sldId="278"/>
            <ac:cxnSpMk id="37" creationId="{64EED6DA-D464-40DB-BC91-5811FCD8B548}"/>
          </ac:cxnSpMkLst>
        </pc:cxnChg>
      </pc:sldChg>
      <pc:sldChg chg="addSp delSp modSp new mod">
        <pc:chgData name="Mikołaj Karawacki" userId="9935955d2206a42c" providerId="LiveId" clId="{B2EFDFE6-F724-499C-BB63-EB9418E4DF50}" dt="2024-12-21T18:41:16.444" v="8888" actId="1076"/>
        <pc:sldMkLst>
          <pc:docMk/>
          <pc:sldMk cId="3744646323" sldId="279"/>
        </pc:sldMkLst>
        <pc:spChg chg="mod">
          <ac:chgData name="Mikołaj Karawacki" userId="9935955d2206a42c" providerId="LiveId" clId="{B2EFDFE6-F724-499C-BB63-EB9418E4DF50}" dt="2024-12-09T20:58:08.306" v="6303" actId="20577"/>
          <ac:spMkLst>
            <pc:docMk/>
            <pc:sldMk cId="3744646323" sldId="279"/>
            <ac:spMk id="2" creationId="{970ABBFF-B771-4ECA-B130-D09B0B35238E}"/>
          </ac:spMkLst>
        </pc:spChg>
        <pc:spChg chg="del">
          <ac:chgData name="Mikołaj Karawacki" userId="9935955d2206a42c" providerId="LiveId" clId="{B2EFDFE6-F724-499C-BB63-EB9418E4DF50}" dt="2024-12-20T20:27:08.726" v="8435"/>
          <ac:spMkLst>
            <pc:docMk/>
            <pc:sldMk cId="3744646323" sldId="279"/>
            <ac:spMk id="3" creationId="{EF709EDC-E865-4043-B6C1-D65E3BEB20EB}"/>
          </ac:spMkLst>
        </pc:spChg>
        <pc:spChg chg="add mod">
          <ac:chgData name="Mikołaj Karawacki" userId="9935955d2206a42c" providerId="LiveId" clId="{B2EFDFE6-F724-499C-BB63-EB9418E4DF50}" dt="2024-12-21T18:41:16.444" v="8888" actId="1076"/>
          <ac:spMkLst>
            <pc:docMk/>
            <pc:sldMk cId="3744646323" sldId="279"/>
            <ac:spMk id="4" creationId="{1CA46086-813D-4CDF-8432-B2AE49F74045}"/>
          </ac:spMkLst>
        </pc:spChg>
        <pc:spChg chg="add mod">
          <ac:chgData name="Mikołaj Karawacki" userId="9935955d2206a42c" providerId="LiveId" clId="{B2EFDFE6-F724-499C-BB63-EB9418E4DF50}" dt="2024-12-21T18:41:16.444" v="8888" actId="1076"/>
          <ac:spMkLst>
            <pc:docMk/>
            <pc:sldMk cId="3744646323" sldId="279"/>
            <ac:spMk id="6" creationId="{3354944D-15F5-42D6-99FC-6914EF28EE39}"/>
          </ac:spMkLst>
        </pc:spChg>
        <pc:spChg chg="add mod">
          <ac:chgData name="Mikołaj Karawacki" userId="9935955d2206a42c" providerId="LiveId" clId="{B2EFDFE6-F724-499C-BB63-EB9418E4DF50}" dt="2024-12-21T18:41:16.444" v="8888" actId="1076"/>
          <ac:spMkLst>
            <pc:docMk/>
            <pc:sldMk cId="3744646323" sldId="279"/>
            <ac:spMk id="7" creationId="{0F1E0C37-B840-4E2E-8DC3-00B8777054FA}"/>
          </ac:spMkLst>
        </pc:spChg>
        <pc:spChg chg="add del mod">
          <ac:chgData name="Mikołaj Karawacki" userId="9935955d2206a42c" providerId="LiveId" clId="{B2EFDFE6-F724-499C-BB63-EB9418E4DF50}" dt="2024-12-21T18:40:27.418" v="8881" actId="21"/>
          <ac:spMkLst>
            <pc:docMk/>
            <pc:sldMk cId="3744646323" sldId="279"/>
            <ac:spMk id="9" creationId="{CCB6A257-9AE6-48AE-9AC3-0DB834476660}"/>
          </ac:spMkLst>
        </pc:spChg>
        <pc:spChg chg="add del mod">
          <ac:chgData name="Mikołaj Karawacki" userId="9935955d2206a42c" providerId="LiveId" clId="{B2EFDFE6-F724-499C-BB63-EB9418E4DF50}" dt="2024-12-21T18:41:04.981" v="8887" actId="478"/>
          <ac:spMkLst>
            <pc:docMk/>
            <pc:sldMk cId="3744646323" sldId="279"/>
            <ac:spMk id="11" creationId="{0AEAE29C-B885-4C13-B76C-963F4236625F}"/>
          </ac:spMkLst>
        </pc:spChg>
        <pc:graphicFrameChg chg="add mod modGraphic">
          <ac:chgData name="Mikołaj Karawacki" userId="9935955d2206a42c" providerId="LiveId" clId="{B2EFDFE6-F724-499C-BB63-EB9418E4DF50}" dt="2024-12-21T18:40:55.082" v="8886" actId="1076"/>
          <ac:graphicFrameMkLst>
            <pc:docMk/>
            <pc:sldMk cId="3744646323" sldId="279"/>
            <ac:graphicFrameMk id="3" creationId="{8264A6D5-BBDC-4DD3-B2A4-9CCDCAE0FDD0}"/>
          </ac:graphicFrameMkLst>
        </pc:graphicFrameChg>
        <pc:picChg chg="add del mod">
          <ac:chgData name="Mikołaj Karawacki" userId="9935955d2206a42c" providerId="LiveId" clId="{B2EFDFE6-F724-499C-BB63-EB9418E4DF50}" dt="2024-12-21T18:40:49.076" v="8885" actId="478"/>
          <ac:picMkLst>
            <pc:docMk/>
            <pc:sldMk cId="3744646323" sldId="279"/>
            <ac:picMk id="5" creationId="{28C39522-6D4C-4217-AE95-1DEA69CA5951}"/>
          </ac:picMkLst>
        </pc:picChg>
      </pc:sldChg>
      <pc:sldChg chg="modSp new mod">
        <pc:chgData name="Mikołaj Karawacki" userId="9935955d2206a42c" providerId="LiveId" clId="{B2EFDFE6-F724-499C-BB63-EB9418E4DF50}" dt="2024-12-15T11:01:46.426" v="6781" actId="20577"/>
        <pc:sldMkLst>
          <pc:docMk/>
          <pc:sldMk cId="2844990900" sldId="280"/>
        </pc:sldMkLst>
        <pc:spChg chg="mod">
          <ac:chgData name="Mikołaj Karawacki" userId="9935955d2206a42c" providerId="LiveId" clId="{B2EFDFE6-F724-499C-BB63-EB9418E4DF50}" dt="2024-12-12T21:17:23.472" v="6337" actId="20577"/>
          <ac:spMkLst>
            <pc:docMk/>
            <pc:sldMk cId="2844990900" sldId="280"/>
            <ac:spMk id="2" creationId="{41897D42-7AA5-4B1B-9C7E-D5CB3C60165C}"/>
          </ac:spMkLst>
        </pc:spChg>
        <pc:spChg chg="mod">
          <ac:chgData name="Mikołaj Karawacki" userId="9935955d2206a42c" providerId="LiveId" clId="{B2EFDFE6-F724-499C-BB63-EB9418E4DF50}" dt="2024-12-15T11:01:46.426" v="6781" actId="20577"/>
          <ac:spMkLst>
            <pc:docMk/>
            <pc:sldMk cId="2844990900" sldId="280"/>
            <ac:spMk id="3" creationId="{9C943F03-C0F3-456A-A896-D88206765934}"/>
          </ac:spMkLst>
        </pc:spChg>
      </pc:sldChg>
      <pc:sldChg chg="addSp modSp add mod">
        <pc:chgData name="Mikołaj Karawacki" userId="9935955d2206a42c" providerId="LiveId" clId="{B2EFDFE6-F724-499C-BB63-EB9418E4DF50}" dt="2024-12-23T20:58:57.328" v="11925" actId="20577"/>
        <pc:sldMkLst>
          <pc:docMk/>
          <pc:sldMk cId="1010444014" sldId="281"/>
        </pc:sldMkLst>
        <pc:spChg chg="mod">
          <ac:chgData name="Mikołaj Karawacki" userId="9935955d2206a42c" providerId="LiveId" clId="{B2EFDFE6-F724-499C-BB63-EB9418E4DF50}" dt="2024-12-23T20:58:57.328" v="11925" actId="20577"/>
          <ac:spMkLst>
            <pc:docMk/>
            <pc:sldMk cId="1010444014" sldId="281"/>
            <ac:spMk id="3" creationId="{9C943F03-C0F3-456A-A896-D88206765934}"/>
          </ac:spMkLst>
        </pc:spChg>
        <pc:picChg chg="add mod">
          <ac:chgData name="Mikołaj Karawacki" userId="9935955d2206a42c" providerId="LiveId" clId="{B2EFDFE6-F724-499C-BB63-EB9418E4DF50}" dt="2024-12-23T20:58:00.406" v="11858" actId="14100"/>
          <ac:picMkLst>
            <pc:docMk/>
            <pc:sldMk cId="1010444014" sldId="281"/>
            <ac:picMk id="4" creationId="{C433D2E9-B23B-4733-8A88-774E4DDC10C2}"/>
          </ac:picMkLst>
        </pc:picChg>
      </pc:sldChg>
      <pc:sldChg chg="delSp modSp add mod">
        <pc:chgData name="Mikołaj Karawacki" userId="9935955d2206a42c" providerId="LiveId" clId="{B2EFDFE6-F724-499C-BB63-EB9418E4DF50}" dt="2024-12-20T19:17:06.611" v="8434" actId="20577"/>
        <pc:sldMkLst>
          <pc:docMk/>
          <pc:sldMk cId="110513043" sldId="282"/>
        </pc:sldMkLst>
        <pc:spChg chg="mod">
          <ac:chgData name="Mikołaj Karawacki" userId="9935955d2206a42c" providerId="LiveId" clId="{B2EFDFE6-F724-499C-BB63-EB9418E4DF50}" dt="2024-12-20T19:17:06.611" v="8434" actId="20577"/>
          <ac:spMkLst>
            <pc:docMk/>
            <pc:sldMk cId="110513043" sldId="282"/>
            <ac:spMk id="5" creationId="{8C65D14B-C7C8-48E2-A2F0-1C374B2FFC9D}"/>
          </ac:spMkLst>
        </pc:spChg>
        <pc:spChg chg="del">
          <ac:chgData name="Mikołaj Karawacki" userId="9935955d2206a42c" providerId="LiveId" clId="{B2EFDFE6-F724-499C-BB63-EB9418E4DF50}" dt="2024-12-19T20:16:53.212" v="7907" actId="478"/>
          <ac:spMkLst>
            <pc:docMk/>
            <pc:sldMk cId="110513043" sldId="282"/>
            <ac:spMk id="20" creationId="{855A6E59-D342-4CBB-8FA0-5DCCA2445586}"/>
          </ac:spMkLst>
        </pc:spChg>
        <pc:grpChg chg="del">
          <ac:chgData name="Mikołaj Karawacki" userId="9935955d2206a42c" providerId="LiveId" clId="{B2EFDFE6-F724-499C-BB63-EB9418E4DF50}" dt="2024-12-19T20:16:57.244" v="7909" actId="478"/>
          <ac:grpSpMkLst>
            <pc:docMk/>
            <pc:sldMk cId="110513043" sldId="282"/>
            <ac:grpSpMk id="46" creationId="{25ABDF29-3AAE-40DE-9179-9788686D0AEB}"/>
          </ac:grpSpMkLst>
        </pc:grpChg>
      </pc:sldChg>
      <pc:sldChg chg="addSp delSp modSp add mod">
        <pc:chgData name="Mikołaj Karawacki" userId="9935955d2206a42c" providerId="LiveId" clId="{B2EFDFE6-F724-499C-BB63-EB9418E4DF50}" dt="2024-12-23T19:42:35.089" v="10664" actId="478"/>
        <pc:sldMkLst>
          <pc:docMk/>
          <pc:sldMk cId="3807468815" sldId="283"/>
        </pc:sldMkLst>
        <pc:spChg chg="add mod">
          <ac:chgData name="Mikołaj Karawacki" userId="9935955d2206a42c" providerId="LiveId" clId="{B2EFDFE6-F724-499C-BB63-EB9418E4DF50}" dt="2024-12-23T19:42:19.487" v="10661" actId="20577"/>
          <ac:spMkLst>
            <pc:docMk/>
            <pc:sldMk cId="3807468815" sldId="283"/>
            <ac:spMk id="3" creationId="{3BE69D0E-A751-4A39-A3D5-89699EBA6116}"/>
          </ac:spMkLst>
        </pc:spChg>
        <pc:spChg chg="del">
          <ac:chgData name="Mikołaj Karawacki" userId="9935955d2206a42c" providerId="LiveId" clId="{B2EFDFE6-F724-499C-BB63-EB9418E4DF50}" dt="2024-12-21T18:40:38.844" v="8884" actId="478"/>
          <ac:spMkLst>
            <pc:docMk/>
            <pc:sldMk cId="3807468815" sldId="283"/>
            <ac:spMk id="4" creationId="{1CA46086-813D-4CDF-8432-B2AE49F74045}"/>
          </ac:spMkLst>
        </pc:spChg>
        <pc:spChg chg="del">
          <ac:chgData name="Mikołaj Karawacki" userId="9935955d2206a42c" providerId="LiveId" clId="{B2EFDFE6-F724-499C-BB63-EB9418E4DF50}" dt="2024-12-21T18:40:38.844" v="8884" actId="478"/>
          <ac:spMkLst>
            <pc:docMk/>
            <pc:sldMk cId="3807468815" sldId="283"/>
            <ac:spMk id="6" creationId="{3354944D-15F5-42D6-99FC-6914EF28EE39}"/>
          </ac:spMkLst>
        </pc:spChg>
        <pc:spChg chg="add del mod">
          <ac:chgData name="Mikołaj Karawacki" userId="9935955d2206a42c" providerId="LiveId" clId="{B2EFDFE6-F724-499C-BB63-EB9418E4DF50}" dt="2024-12-23T19:42:35.089" v="10664" actId="478"/>
          <ac:spMkLst>
            <pc:docMk/>
            <pc:sldMk cId="3807468815" sldId="283"/>
            <ac:spMk id="6" creationId="{EB4C878E-AD0E-4D50-8A3C-6840DDB0C9D4}"/>
          </ac:spMkLst>
        </pc:spChg>
        <pc:spChg chg="del">
          <ac:chgData name="Mikołaj Karawacki" userId="9935955d2206a42c" providerId="LiveId" clId="{B2EFDFE6-F724-499C-BB63-EB9418E4DF50}" dt="2024-12-21T18:40:38.844" v="8884" actId="478"/>
          <ac:spMkLst>
            <pc:docMk/>
            <pc:sldMk cId="3807468815" sldId="283"/>
            <ac:spMk id="7" creationId="{0F1E0C37-B840-4E2E-8DC3-00B8777054FA}"/>
          </ac:spMkLst>
        </pc:spChg>
        <pc:spChg chg="add del mod">
          <ac:chgData name="Mikołaj Karawacki" userId="9935955d2206a42c" providerId="LiveId" clId="{B2EFDFE6-F724-499C-BB63-EB9418E4DF50}" dt="2024-12-23T19:20:06.421" v="9133" actId="478"/>
          <ac:spMkLst>
            <pc:docMk/>
            <pc:sldMk cId="3807468815" sldId="283"/>
            <ac:spMk id="8" creationId="{8FC5D351-BC97-46BF-AC93-54B5AD051D56}"/>
          </ac:spMkLst>
        </pc:spChg>
        <pc:graphicFrameChg chg="del">
          <ac:chgData name="Mikołaj Karawacki" userId="9935955d2206a42c" providerId="LiveId" clId="{B2EFDFE6-F724-499C-BB63-EB9418E4DF50}" dt="2024-12-21T18:40:35.555" v="8883" actId="478"/>
          <ac:graphicFrameMkLst>
            <pc:docMk/>
            <pc:sldMk cId="3807468815" sldId="283"/>
            <ac:graphicFrameMk id="3" creationId="{8264A6D5-BBDC-4DD3-B2A4-9CCDCAE0FDD0}"/>
          </ac:graphicFrameMkLst>
        </pc:graphicFrameChg>
        <pc:picChg chg="del">
          <ac:chgData name="Mikołaj Karawacki" userId="9935955d2206a42c" providerId="LiveId" clId="{B2EFDFE6-F724-499C-BB63-EB9418E4DF50}" dt="2024-12-23T19:42:30.380" v="10663" actId="478"/>
          <ac:picMkLst>
            <pc:docMk/>
            <pc:sldMk cId="3807468815" sldId="283"/>
            <ac:picMk id="5" creationId="{28C39522-6D4C-4217-AE95-1DEA69CA5951}"/>
          </ac:picMkLst>
        </pc:picChg>
        <pc:picChg chg="add del mod">
          <ac:chgData name="Mikołaj Karawacki" userId="9935955d2206a42c" providerId="LiveId" clId="{B2EFDFE6-F724-499C-BB63-EB9418E4DF50}" dt="2024-12-23T19:42:27.669" v="10662" actId="478"/>
          <ac:picMkLst>
            <pc:docMk/>
            <pc:sldMk cId="3807468815" sldId="283"/>
            <ac:picMk id="10" creationId="{47C3EF0A-B93C-4E41-A010-428191748B0A}"/>
          </ac:picMkLst>
        </pc:picChg>
      </pc:sldChg>
      <pc:sldChg chg="delSp modSp add mod">
        <pc:chgData name="Mikołaj Karawacki" userId="9935955d2206a42c" providerId="LiveId" clId="{B2EFDFE6-F724-499C-BB63-EB9418E4DF50}" dt="2024-12-23T19:58:02.327" v="10963" actId="20577"/>
        <pc:sldMkLst>
          <pc:docMk/>
          <pc:sldMk cId="3415926266" sldId="284"/>
        </pc:sldMkLst>
        <pc:spChg chg="mod">
          <ac:chgData name="Mikołaj Karawacki" userId="9935955d2206a42c" providerId="LiveId" clId="{B2EFDFE6-F724-499C-BB63-EB9418E4DF50}" dt="2024-12-23T19:58:02.327" v="10963" actId="20577"/>
          <ac:spMkLst>
            <pc:docMk/>
            <pc:sldMk cId="3415926266" sldId="284"/>
            <ac:spMk id="3" creationId="{3BE69D0E-A751-4A39-A3D5-89699EBA6116}"/>
          </ac:spMkLst>
        </pc:spChg>
        <pc:picChg chg="del mod">
          <ac:chgData name="Mikołaj Karawacki" userId="9935955d2206a42c" providerId="LiveId" clId="{B2EFDFE6-F724-499C-BB63-EB9418E4DF50}" dt="2024-12-23T19:38:08.639" v="10505" actId="478"/>
          <ac:picMkLst>
            <pc:docMk/>
            <pc:sldMk cId="3415926266" sldId="284"/>
            <ac:picMk id="10" creationId="{47C3EF0A-B93C-4E41-A010-428191748B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A391B-DDFC-4B8D-91F0-343CC64C80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DBBD6F9-3384-4AF3-8A98-BDA1C9242E3D}">
      <dgm:prSet phldrT="[Tekst]"/>
      <dgm:spPr/>
      <dgm:t>
        <a:bodyPr/>
        <a:lstStyle/>
        <a:p>
          <a:r>
            <a:rPr lang="pl-PL" dirty="0"/>
            <a:t>Silniki rakietowe</a:t>
          </a:r>
        </a:p>
      </dgm:t>
    </dgm:pt>
    <dgm:pt modelId="{3F756BA8-D882-4D6A-8E99-031C6CC14CDB}" type="parTrans" cxnId="{B0A03929-CFBA-4F3D-861D-79D84E018DDB}">
      <dgm:prSet/>
      <dgm:spPr/>
      <dgm:t>
        <a:bodyPr/>
        <a:lstStyle/>
        <a:p>
          <a:endParaRPr lang="pl-PL"/>
        </a:p>
      </dgm:t>
    </dgm:pt>
    <dgm:pt modelId="{0EFB4750-C427-4D05-9DC4-F11F92D3BE5A}" type="sibTrans" cxnId="{B0A03929-CFBA-4F3D-861D-79D84E018DDB}">
      <dgm:prSet/>
      <dgm:spPr/>
      <dgm:t>
        <a:bodyPr/>
        <a:lstStyle/>
        <a:p>
          <a:endParaRPr lang="pl-PL"/>
        </a:p>
      </dgm:t>
    </dgm:pt>
    <dgm:pt modelId="{8935283D-72B1-487E-AD40-DD16B65EDAA2}">
      <dgm:prSet phldrT="[Tekst]"/>
      <dgm:spPr/>
      <dgm:t>
        <a:bodyPr/>
        <a:lstStyle/>
        <a:p>
          <a:r>
            <a:rPr lang="pl-PL" dirty="0"/>
            <a:t>Na paliwo stałe</a:t>
          </a:r>
        </a:p>
      </dgm:t>
    </dgm:pt>
    <dgm:pt modelId="{14B51E04-D609-4010-B5CD-60EBFB3C0226}" type="parTrans" cxnId="{6FD74882-3038-44C7-99D6-57D858EF07D0}">
      <dgm:prSet/>
      <dgm:spPr/>
      <dgm:t>
        <a:bodyPr/>
        <a:lstStyle/>
        <a:p>
          <a:endParaRPr lang="pl-PL"/>
        </a:p>
      </dgm:t>
    </dgm:pt>
    <dgm:pt modelId="{993F5032-AB6F-4224-B9B9-EAD813D91855}" type="sibTrans" cxnId="{6FD74882-3038-44C7-99D6-57D858EF07D0}">
      <dgm:prSet/>
      <dgm:spPr/>
      <dgm:t>
        <a:bodyPr/>
        <a:lstStyle/>
        <a:p>
          <a:endParaRPr lang="pl-PL"/>
        </a:p>
      </dgm:t>
    </dgm:pt>
    <dgm:pt modelId="{A4199B9F-3E3F-41B0-9B7C-F565BC69A393}">
      <dgm:prSet phldrT="[Tekst]"/>
      <dgm:spPr/>
      <dgm:t>
        <a:bodyPr/>
        <a:lstStyle/>
        <a:p>
          <a:r>
            <a:rPr lang="pl-PL" dirty="0"/>
            <a:t>Hybrydowe</a:t>
          </a:r>
        </a:p>
      </dgm:t>
    </dgm:pt>
    <dgm:pt modelId="{8E785198-BCB6-4C02-8B7F-D58445371040}" type="parTrans" cxnId="{C13D6A38-746F-4442-B8AF-04DC124752BE}">
      <dgm:prSet/>
      <dgm:spPr/>
      <dgm:t>
        <a:bodyPr/>
        <a:lstStyle/>
        <a:p>
          <a:endParaRPr lang="pl-PL"/>
        </a:p>
      </dgm:t>
    </dgm:pt>
    <dgm:pt modelId="{F65EF76E-0216-4A53-8C69-FD904465F312}" type="sibTrans" cxnId="{C13D6A38-746F-4442-B8AF-04DC124752BE}">
      <dgm:prSet/>
      <dgm:spPr/>
      <dgm:t>
        <a:bodyPr/>
        <a:lstStyle/>
        <a:p>
          <a:endParaRPr lang="pl-PL"/>
        </a:p>
      </dgm:t>
    </dgm:pt>
    <dgm:pt modelId="{B6837EC5-E717-48B0-805C-1C03643C64F0}">
      <dgm:prSet phldrT="[Tekst]"/>
      <dgm:spPr/>
      <dgm:t>
        <a:bodyPr/>
        <a:lstStyle/>
        <a:p>
          <a:r>
            <a:rPr lang="pl-PL" dirty="0"/>
            <a:t>Na paliwo ciekłe</a:t>
          </a:r>
        </a:p>
      </dgm:t>
    </dgm:pt>
    <dgm:pt modelId="{F71491D1-0E4C-4193-9C85-35DA52C661A0}" type="parTrans" cxnId="{1DE4AA75-76BE-4B98-9B4E-12B29FED4B3F}">
      <dgm:prSet/>
      <dgm:spPr/>
      <dgm:t>
        <a:bodyPr/>
        <a:lstStyle/>
        <a:p>
          <a:endParaRPr lang="pl-PL"/>
        </a:p>
      </dgm:t>
    </dgm:pt>
    <dgm:pt modelId="{CB8A5F64-E177-4E0A-A7E0-22E471A1901C}" type="sibTrans" cxnId="{1DE4AA75-76BE-4B98-9B4E-12B29FED4B3F}">
      <dgm:prSet/>
      <dgm:spPr/>
      <dgm:t>
        <a:bodyPr/>
        <a:lstStyle/>
        <a:p>
          <a:endParaRPr lang="pl-PL"/>
        </a:p>
      </dgm:t>
    </dgm:pt>
    <dgm:pt modelId="{9CC7C226-22CE-41C3-9420-0289D728E0C2}" type="pres">
      <dgm:prSet presAssocID="{BB6A391B-DDFC-4B8D-91F0-343CC64C80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8BD5D6-CE16-48AA-8A3D-8E88B7ADE589}" type="pres">
      <dgm:prSet presAssocID="{5DBBD6F9-3384-4AF3-8A98-BDA1C9242E3D}" presName="hierRoot1" presStyleCnt="0">
        <dgm:presLayoutVars>
          <dgm:hierBranch val="init"/>
        </dgm:presLayoutVars>
      </dgm:prSet>
      <dgm:spPr/>
    </dgm:pt>
    <dgm:pt modelId="{6AFE41A7-1961-4B63-BD14-B221E558D3F8}" type="pres">
      <dgm:prSet presAssocID="{5DBBD6F9-3384-4AF3-8A98-BDA1C9242E3D}" presName="rootComposite1" presStyleCnt="0"/>
      <dgm:spPr/>
    </dgm:pt>
    <dgm:pt modelId="{DD993662-D8FD-4D86-B5C3-2D883FC137D8}" type="pres">
      <dgm:prSet presAssocID="{5DBBD6F9-3384-4AF3-8A98-BDA1C9242E3D}" presName="rootText1" presStyleLbl="node0" presStyleIdx="0" presStyleCnt="1">
        <dgm:presLayoutVars>
          <dgm:chPref val="3"/>
        </dgm:presLayoutVars>
      </dgm:prSet>
      <dgm:spPr/>
    </dgm:pt>
    <dgm:pt modelId="{A3A2C0A9-FEAE-4853-B8E8-A620025E28E1}" type="pres">
      <dgm:prSet presAssocID="{5DBBD6F9-3384-4AF3-8A98-BDA1C9242E3D}" presName="rootConnector1" presStyleLbl="node1" presStyleIdx="0" presStyleCnt="0"/>
      <dgm:spPr/>
    </dgm:pt>
    <dgm:pt modelId="{ACE1439B-142B-4C6B-9689-EEE90CB62109}" type="pres">
      <dgm:prSet presAssocID="{5DBBD6F9-3384-4AF3-8A98-BDA1C9242E3D}" presName="hierChild2" presStyleCnt="0"/>
      <dgm:spPr/>
    </dgm:pt>
    <dgm:pt modelId="{46D4D656-5E4D-4F3E-B68B-2A0EDFC46683}" type="pres">
      <dgm:prSet presAssocID="{14B51E04-D609-4010-B5CD-60EBFB3C0226}" presName="Name37" presStyleLbl="parChTrans1D2" presStyleIdx="0" presStyleCnt="3"/>
      <dgm:spPr/>
    </dgm:pt>
    <dgm:pt modelId="{68684A74-A9EE-4609-B9F2-B95B950D754A}" type="pres">
      <dgm:prSet presAssocID="{8935283D-72B1-487E-AD40-DD16B65EDAA2}" presName="hierRoot2" presStyleCnt="0">
        <dgm:presLayoutVars>
          <dgm:hierBranch val="init"/>
        </dgm:presLayoutVars>
      </dgm:prSet>
      <dgm:spPr/>
    </dgm:pt>
    <dgm:pt modelId="{8791F163-F1D6-46CD-A224-44A141658705}" type="pres">
      <dgm:prSet presAssocID="{8935283D-72B1-487E-AD40-DD16B65EDAA2}" presName="rootComposite" presStyleCnt="0"/>
      <dgm:spPr/>
    </dgm:pt>
    <dgm:pt modelId="{D780D595-640B-49E8-BC41-464D0F08ECC7}" type="pres">
      <dgm:prSet presAssocID="{8935283D-72B1-487E-AD40-DD16B65EDAA2}" presName="rootText" presStyleLbl="node2" presStyleIdx="0" presStyleCnt="3">
        <dgm:presLayoutVars>
          <dgm:chPref val="3"/>
        </dgm:presLayoutVars>
      </dgm:prSet>
      <dgm:spPr/>
    </dgm:pt>
    <dgm:pt modelId="{B7937D6E-7176-4CE6-A901-C45DBD0972E8}" type="pres">
      <dgm:prSet presAssocID="{8935283D-72B1-487E-AD40-DD16B65EDAA2}" presName="rootConnector" presStyleLbl="node2" presStyleIdx="0" presStyleCnt="3"/>
      <dgm:spPr/>
    </dgm:pt>
    <dgm:pt modelId="{D264ACA6-FF69-470E-BE5C-93AEF7178FC9}" type="pres">
      <dgm:prSet presAssocID="{8935283D-72B1-487E-AD40-DD16B65EDAA2}" presName="hierChild4" presStyleCnt="0"/>
      <dgm:spPr/>
    </dgm:pt>
    <dgm:pt modelId="{C6B48210-607D-4CB0-9355-F748589DC495}" type="pres">
      <dgm:prSet presAssocID="{8935283D-72B1-487E-AD40-DD16B65EDAA2}" presName="hierChild5" presStyleCnt="0"/>
      <dgm:spPr/>
    </dgm:pt>
    <dgm:pt modelId="{672E764A-2FB2-4496-AC25-DFA95E863507}" type="pres">
      <dgm:prSet presAssocID="{F71491D1-0E4C-4193-9C85-35DA52C661A0}" presName="Name37" presStyleLbl="parChTrans1D2" presStyleIdx="1" presStyleCnt="3"/>
      <dgm:spPr/>
    </dgm:pt>
    <dgm:pt modelId="{A3B0283C-E6A7-4EA9-9BE0-31B81170932F}" type="pres">
      <dgm:prSet presAssocID="{B6837EC5-E717-48B0-805C-1C03643C64F0}" presName="hierRoot2" presStyleCnt="0">
        <dgm:presLayoutVars>
          <dgm:hierBranch val="init"/>
        </dgm:presLayoutVars>
      </dgm:prSet>
      <dgm:spPr/>
    </dgm:pt>
    <dgm:pt modelId="{DD1DD778-3F8C-4541-87DD-34CAC4DF23A4}" type="pres">
      <dgm:prSet presAssocID="{B6837EC5-E717-48B0-805C-1C03643C64F0}" presName="rootComposite" presStyleCnt="0"/>
      <dgm:spPr/>
    </dgm:pt>
    <dgm:pt modelId="{E5AB5170-0894-4EB0-A259-735F8F789024}" type="pres">
      <dgm:prSet presAssocID="{B6837EC5-E717-48B0-805C-1C03643C64F0}" presName="rootText" presStyleLbl="node2" presStyleIdx="1" presStyleCnt="3">
        <dgm:presLayoutVars>
          <dgm:chPref val="3"/>
        </dgm:presLayoutVars>
      </dgm:prSet>
      <dgm:spPr/>
    </dgm:pt>
    <dgm:pt modelId="{80B9B764-A84D-4396-9163-8F288C09BF6A}" type="pres">
      <dgm:prSet presAssocID="{B6837EC5-E717-48B0-805C-1C03643C64F0}" presName="rootConnector" presStyleLbl="node2" presStyleIdx="1" presStyleCnt="3"/>
      <dgm:spPr/>
    </dgm:pt>
    <dgm:pt modelId="{91B050DB-2D56-4CF0-9527-8BACC3B25E65}" type="pres">
      <dgm:prSet presAssocID="{B6837EC5-E717-48B0-805C-1C03643C64F0}" presName="hierChild4" presStyleCnt="0"/>
      <dgm:spPr/>
    </dgm:pt>
    <dgm:pt modelId="{24D8C837-9217-47E6-A028-9730DBA74026}" type="pres">
      <dgm:prSet presAssocID="{B6837EC5-E717-48B0-805C-1C03643C64F0}" presName="hierChild5" presStyleCnt="0"/>
      <dgm:spPr/>
    </dgm:pt>
    <dgm:pt modelId="{36C22BC5-8DDF-465E-8A93-563A8DCDC101}" type="pres">
      <dgm:prSet presAssocID="{8E785198-BCB6-4C02-8B7F-D58445371040}" presName="Name37" presStyleLbl="parChTrans1D2" presStyleIdx="2" presStyleCnt="3"/>
      <dgm:spPr/>
    </dgm:pt>
    <dgm:pt modelId="{5E063D00-F13C-4999-8C52-4943DFE0B70E}" type="pres">
      <dgm:prSet presAssocID="{A4199B9F-3E3F-41B0-9B7C-F565BC69A393}" presName="hierRoot2" presStyleCnt="0">
        <dgm:presLayoutVars>
          <dgm:hierBranch val="init"/>
        </dgm:presLayoutVars>
      </dgm:prSet>
      <dgm:spPr/>
    </dgm:pt>
    <dgm:pt modelId="{CC324CE0-D481-425C-866D-D942A9622886}" type="pres">
      <dgm:prSet presAssocID="{A4199B9F-3E3F-41B0-9B7C-F565BC69A393}" presName="rootComposite" presStyleCnt="0"/>
      <dgm:spPr/>
    </dgm:pt>
    <dgm:pt modelId="{993E0473-0D5C-42CC-9196-32C26FA724ED}" type="pres">
      <dgm:prSet presAssocID="{A4199B9F-3E3F-41B0-9B7C-F565BC69A393}" presName="rootText" presStyleLbl="node2" presStyleIdx="2" presStyleCnt="3">
        <dgm:presLayoutVars>
          <dgm:chPref val="3"/>
        </dgm:presLayoutVars>
      </dgm:prSet>
      <dgm:spPr/>
    </dgm:pt>
    <dgm:pt modelId="{6B9A6CD5-BBD7-4218-9C4C-46031D0CE653}" type="pres">
      <dgm:prSet presAssocID="{A4199B9F-3E3F-41B0-9B7C-F565BC69A393}" presName="rootConnector" presStyleLbl="node2" presStyleIdx="2" presStyleCnt="3"/>
      <dgm:spPr/>
    </dgm:pt>
    <dgm:pt modelId="{80B069F2-C90C-4374-84CD-7B70A2E30D3B}" type="pres">
      <dgm:prSet presAssocID="{A4199B9F-3E3F-41B0-9B7C-F565BC69A393}" presName="hierChild4" presStyleCnt="0"/>
      <dgm:spPr/>
    </dgm:pt>
    <dgm:pt modelId="{D2A1DEDD-F241-4F0B-8842-D99EEA8AACA3}" type="pres">
      <dgm:prSet presAssocID="{A4199B9F-3E3F-41B0-9B7C-F565BC69A393}" presName="hierChild5" presStyleCnt="0"/>
      <dgm:spPr/>
    </dgm:pt>
    <dgm:pt modelId="{C3F24894-E47F-426D-A2AD-92F071C8833D}" type="pres">
      <dgm:prSet presAssocID="{5DBBD6F9-3384-4AF3-8A98-BDA1C9242E3D}" presName="hierChild3" presStyleCnt="0"/>
      <dgm:spPr/>
    </dgm:pt>
  </dgm:ptLst>
  <dgm:cxnLst>
    <dgm:cxn modelId="{72B8AE0D-BE93-4B5E-ACDC-2B2A71D52261}" type="presOf" srcId="{5DBBD6F9-3384-4AF3-8A98-BDA1C9242E3D}" destId="{A3A2C0A9-FEAE-4853-B8E8-A620025E28E1}" srcOrd="1" destOrd="0" presId="urn:microsoft.com/office/officeart/2005/8/layout/orgChart1"/>
    <dgm:cxn modelId="{B0A03929-CFBA-4F3D-861D-79D84E018DDB}" srcId="{BB6A391B-DDFC-4B8D-91F0-343CC64C8028}" destId="{5DBBD6F9-3384-4AF3-8A98-BDA1C9242E3D}" srcOrd="0" destOrd="0" parTransId="{3F756BA8-D882-4D6A-8E99-031C6CC14CDB}" sibTransId="{0EFB4750-C427-4D05-9DC4-F11F92D3BE5A}"/>
    <dgm:cxn modelId="{C13D6A38-746F-4442-B8AF-04DC124752BE}" srcId="{5DBBD6F9-3384-4AF3-8A98-BDA1C9242E3D}" destId="{A4199B9F-3E3F-41B0-9B7C-F565BC69A393}" srcOrd="2" destOrd="0" parTransId="{8E785198-BCB6-4C02-8B7F-D58445371040}" sibTransId="{F65EF76E-0216-4A53-8C69-FD904465F312}"/>
    <dgm:cxn modelId="{85685863-798C-47D9-91FF-338CB66F92D6}" type="presOf" srcId="{5DBBD6F9-3384-4AF3-8A98-BDA1C9242E3D}" destId="{DD993662-D8FD-4D86-B5C3-2D883FC137D8}" srcOrd="0" destOrd="0" presId="urn:microsoft.com/office/officeart/2005/8/layout/orgChart1"/>
    <dgm:cxn modelId="{D061E844-72A5-4F37-84C7-BB9BD96494CB}" type="presOf" srcId="{B6837EC5-E717-48B0-805C-1C03643C64F0}" destId="{E5AB5170-0894-4EB0-A259-735F8F789024}" srcOrd="0" destOrd="0" presId="urn:microsoft.com/office/officeart/2005/8/layout/orgChart1"/>
    <dgm:cxn modelId="{8C84636B-86EB-4B10-B6F2-26AC9F336C5D}" type="presOf" srcId="{8935283D-72B1-487E-AD40-DD16B65EDAA2}" destId="{D780D595-640B-49E8-BC41-464D0F08ECC7}" srcOrd="0" destOrd="0" presId="urn:microsoft.com/office/officeart/2005/8/layout/orgChart1"/>
    <dgm:cxn modelId="{CF12CD6E-4BA6-4640-BDB6-FF16E7832D0D}" type="presOf" srcId="{8E785198-BCB6-4C02-8B7F-D58445371040}" destId="{36C22BC5-8DDF-465E-8A93-563A8DCDC101}" srcOrd="0" destOrd="0" presId="urn:microsoft.com/office/officeart/2005/8/layout/orgChart1"/>
    <dgm:cxn modelId="{1DE4AA75-76BE-4B98-9B4E-12B29FED4B3F}" srcId="{5DBBD6F9-3384-4AF3-8A98-BDA1C9242E3D}" destId="{B6837EC5-E717-48B0-805C-1C03643C64F0}" srcOrd="1" destOrd="0" parTransId="{F71491D1-0E4C-4193-9C85-35DA52C661A0}" sibTransId="{CB8A5F64-E177-4E0A-A7E0-22E471A1901C}"/>
    <dgm:cxn modelId="{6FD74882-3038-44C7-99D6-57D858EF07D0}" srcId="{5DBBD6F9-3384-4AF3-8A98-BDA1C9242E3D}" destId="{8935283D-72B1-487E-AD40-DD16B65EDAA2}" srcOrd="0" destOrd="0" parTransId="{14B51E04-D609-4010-B5CD-60EBFB3C0226}" sibTransId="{993F5032-AB6F-4224-B9B9-EAD813D91855}"/>
    <dgm:cxn modelId="{FC3A698F-F2BD-4337-A28C-4FD9AFCB13FA}" type="presOf" srcId="{A4199B9F-3E3F-41B0-9B7C-F565BC69A393}" destId="{6B9A6CD5-BBD7-4218-9C4C-46031D0CE653}" srcOrd="1" destOrd="0" presId="urn:microsoft.com/office/officeart/2005/8/layout/orgChart1"/>
    <dgm:cxn modelId="{7D77C290-AB12-45A0-970B-CA1900262DB9}" type="presOf" srcId="{14B51E04-D609-4010-B5CD-60EBFB3C0226}" destId="{46D4D656-5E4D-4F3E-B68B-2A0EDFC46683}" srcOrd="0" destOrd="0" presId="urn:microsoft.com/office/officeart/2005/8/layout/orgChart1"/>
    <dgm:cxn modelId="{E95F1A9E-C892-4C2A-8C9A-212A40F1061E}" type="presOf" srcId="{B6837EC5-E717-48B0-805C-1C03643C64F0}" destId="{80B9B764-A84D-4396-9163-8F288C09BF6A}" srcOrd="1" destOrd="0" presId="urn:microsoft.com/office/officeart/2005/8/layout/orgChart1"/>
    <dgm:cxn modelId="{E88C47A7-C16A-48A0-A352-C8E3F87C9010}" type="presOf" srcId="{F71491D1-0E4C-4193-9C85-35DA52C661A0}" destId="{672E764A-2FB2-4496-AC25-DFA95E863507}" srcOrd="0" destOrd="0" presId="urn:microsoft.com/office/officeart/2005/8/layout/orgChart1"/>
    <dgm:cxn modelId="{B02DE7AD-FA8F-4A23-A048-74AE15CB305B}" type="presOf" srcId="{BB6A391B-DDFC-4B8D-91F0-343CC64C8028}" destId="{9CC7C226-22CE-41C3-9420-0289D728E0C2}" srcOrd="0" destOrd="0" presId="urn:microsoft.com/office/officeart/2005/8/layout/orgChart1"/>
    <dgm:cxn modelId="{52B79CD3-FA2D-4210-A768-84D075960166}" type="presOf" srcId="{A4199B9F-3E3F-41B0-9B7C-F565BC69A393}" destId="{993E0473-0D5C-42CC-9196-32C26FA724ED}" srcOrd="0" destOrd="0" presId="urn:microsoft.com/office/officeart/2005/8/layout/orgChart1"/>
    <dgm:cxn modelId="{1B9A43D9-C0C5-4EED-86C0-92CD080778E1}" type="presOf" srcId="{8935283D-72B1-487E-AD40-DD16B65EDAA2}" destId="{B7937D6E-7176-4CE6-A901-C45DBD0972E8}" srcOrd="1" destOrd="0" presId="urn:microsoft.com/office/officeart/2005/8/layout/orgChart1"/>
    <dgm:cxn modelId="{9D530D20-2B31-4EEA-9D9C-D37E44E82D0A}" type="presParOf" srcId="{9CC7C226-22CE-41C3-9420-0289D728E0C2}" destId="{628BD5D6-CE16-48AA-8A3D-8E88B7ADE589}" srcOrd="0" destOrd="0" presId="urn:microsoft.com/office/officeart/2005/8/layout/orgChart1"/>
    <dgm:cxn modelId="{C1C64151-0EE0-4D79-BF5D-D63BC10DD453}" type="presParOf" srcId="{628BD5D6-CE16-48AA-8A3D-8E88B7ADE589}" destId="{6AFE41A7-1961-4B63-BD14-B221E558D3F8}" srcOrd="0" destOrd="0" presId="urn:microsoft.com/office/officeart/2005/8/layout/orgChart1"/>
    <dgm:cxn modelId="{67C9157C-D757-4F5D-A525-E8F8BF948F20}" type="presParOf" srcId="{6AFE41A7-1961-4B63-BD14-B221E558D3F8}" destId="{DD993662-D8FD-4D86-B5C3-2D883FC137D8}" srcOrd="0" destOrd="0" presId="urn:microsoft.com/office/officeart/2005/8/layout/orgChart1"/>
    <dgm:cxn modelId="{67285C9F-C566-40E1-96F8-B837FCA79B32}" type="presParOf" srcId="{6AFE41A7-1961-4B63-BD14-B221E558D3F8}" destId="{A3A2C0A9-FEAE-4853-B8E8-A620025E28E1}" srcOrd="1" destOrd="0" presId="urn:microsoft.com/office/officeart/2005/8/layout/orgChart1"/>
    <dgm:cxn modelId="{268FE693-F211-46B7-98C8-932B740EA902}" type="presParOf" srcId="{628BD5D6-CE16-48AA-8A3D-8E88B7ADE589}" destId="{ACE1439B-142B-4C6B-9689-EEE90CB62109}" srcOrd="1" destOrd="0" presId="urn:microsoft.com/office/officeart/2005/8/layout/orgChart1"/>
    <dgm:cxn modelId="{7C44684D-0D92-41D0-8AFD-6B9540F236E4}" type="presParOf" srcId="{ACE1439B-142B-4C6B-9689-EEE90CB62109}" destId="{46D4D656-5E4D-4F3E-B68B-2A0EDFC46683}" srcOrd="0" destOrd="0" presId="urn:microsoft.com/office/officeart/2005/8/layout/orgChart1"/>
    <dgm:cxn modelId="{762D0467-41F3-46B4-AB33-25D2C3D46706}" type="presParOf" srcId="{ACE1439B-142B-4C6B-9689-EEE90CB62109}" destId="{68684A74-A9EE-4609-B9F2-B95B950D754A}" srcOrd="1" destOrd="0" presId="urn:microsoft.com/office/officeart/2005/8/layout/orgChart1"/>
    <dgm:cxn modelId="{721FB673-E343-402B-A684-F6EE5C02A8FE}" type="presParOf" srcId="{68684A74-A9EE-4609-B9F2-B95B950D754A}" destId="{8791F163-F1D6-46CD-A224-44A141658705}" srcOrd="0" destOrd="0" presId="urn:microsoft.com/office/officeart/2005/8/layout/orgChart1"/>
    <dgm:cxn modelId="{E925BC0C-23ED-41D0-804F-3320C0D38146}" type="presParOf" srcId="{8791F163-F1D6-46CD-A224-44A141658705}" destId="{D780D595-640B-49E8-BC41-464D0F08ECC7}" srcOrd="0" destOrd="0" presId="urn:microsoft.com/office/officeart/2005/8/layout/orgChart1"/>
    <dgm:cxn modelId="{FB1D066C-B018-4915-9B36-DA7C41409E4E}" type="presParOf" srcId="{8791F163-F1D6-46CD-A224-44A141658705}" destId="{B7937D6E-7176-4CE6-A901-C45DBD0972E8}" srcOrd="1" destOrd="0" presId="urn:microsoft.com/office/officeart/2005/8/layout/orgChart1"/>
    <dgm:cxn modelId="{087EDC92-3D8A-47B9-A53A-E645174DECC3}" type="presParOf" srcId="{68684A74-A9EE-4609-B9F2-B95B950D754A}" destId="{D264ACA6-FF69-470E-BE5C-93AEF7178FC9}" srcOrd="1" destOrd="0" presId="urn:microsoft.com/office/officeart/2005/8/layout/orgChart1"/>
    <dgm:cxn modelId="{430B3BF7-D8CF-4CDD-894E-7AC29F92CDBE}" type="presParOf" srcId="{68684A74-A9EE-4609-B9F2-B95B950D754A}" destId="{C6B48210-607D-4CB0-9355-F748589DC495}" srcOrd="2" destOrd="0" presId="urn:microsoft.com/office/officeart/2005/8/layout/orgChart1"/>
    <dgm:cxn modelId="{E319EA8F-D16E-43BA-97E9-75A7DB10A3AB}" type="presParOf" srcId="{ACE1439B-142B-4C6B-9689-EEE90CB62109}" destId="{672E764A-2FB2-4496-AC25-DFA95E863507}" srcOrd="2" destOrd="0" presId="urn:microsoft.com/office/officeart/2005/8/layout/orgChart1"/>
    <dgm:cxn modelId="{E8736112-DE13-4F41-B539-2DD6DBD91C11}" type="presParOf" srcId="{ACE1439B-142B-4C6B-9689-EEE90CB62109}" destId="{A3B0283C-E6A7-4EA9-9BE0-31B81170932F}" srcOrd="3" destOrd="0" presId="urn:microsoft.com/office/officeart/2005/8/layout/orgChart1"/>
    <dgm:cxn modelId="{1B23643E-B6E4-4F02-81B8-11376EE999CE}" type="presParOf" srcId="{A3B0283C-E6A7-4EA9-9BE0-31B81170932F}" destId="{DD1DD778-3F8C-4541-87DD-34CAC4DF23A4}" srcOrd="0" destOrd="0" presId="urn:microsoft.com/office/officeart/2005/8/layout/orgChart1"/>
    <dgm:cxn modelId="{A1DBAD52-5B4F-479D-9B25-0576E1F12B68}" type="presParOf" srcId="{DD1DD778-3F8C-4541-87DD-34CAC4DF23A4}" destId="{E5AB5170-0894-4EB0-A259-735F8F789024}" srcOrd="0" destOrd="0" presId="urn:microsoft.com/office/officeart/2005/8/layout/orgChart1"/>
    <dgm:cxn modelId="{10EC7BBF-3FBA-4F2E-A0E1-5DC5AB628B3D}" type="presParOf" srcId="{DD1DD778-3F8C-4541-87DD-34CAC4DF23A4}" destId="{80B9B764-A84D-4396-9163-8F288C09BF6A}" srcOrd="1" destOrd="0" presId="urn:microsoft.com/office/officeart/2005/8/layout/orgChart1"/>
    <dgm:cxn modelId="{887DA709-CDF2-4434-A0DD-4E099E15F077}" type="presParOf" srcId="{A3B0283C-E6A7-4EA9-9BE0-31B81170932F}" destId="{91B050DB-2D56-4CF0-9527-8BACC3B25E65}" srcOrd="1" destOrd="0" presId="urn:microsoft.com/office/officeart/2005/8/layout/orgChart1"/>
    <dgm:cxn modelId="{99D77574-CEBA-4F10-A81D-CA8A16561B0C}" type="presParOf" srcId="{A3B0283C-E6A7-4EA9-9BE0-31B81170932F}" destId="{24D8C837-9217-47E6-A028-9730DBA74026}" srcOrd="2" destOrd="0" presId="urn:microsoft.com/office/officeart/2005/8/layout/orgChart1"/>
    <dgm:cxn modelId="{5D5193FA-16A8-4773-A545-421E4309F0A1}" type="presParOf" srcId="{ACE1439B-142B-4C6B-9689-EEE90CB62109}" destId="{36C22BC5-8DDF-465E-8A93-563A8DCDC101}" srcOrd="4" destOrd="0" presId="urn:microsoft.com/office/officeart/2005/8/layout/orgChart1"/>
    <dgm:cxn modelId="{2366433F-75A8-4D50-95D1-68754759CDB2}" type="presParOf" srcId="{ACE1439B-142B-4C6B-9689-EEE90CB62109}" destId="{5E063D00-F13C-4999-8C52-4943DFE0B70E}" srcOrd="5" destOrd="0" presId="urn:microsoft.com/office/officeart/2005/8/layout/orgChart1"/>
    <dgm:cxn modelId="{67F3D8F0-4A08-4E14-AE75-3BD421944B49}" type="presParOf" srcId="{5E063D00-F13C-4999-8C52-4943DFE0B70E}" destId="{CC324CE0-D481-425C-866D-D942A9622886}" srcOrd="0" destOrd="0" presId="urn:microsoft.com/office/officeart/2005/8/layout/orgChart1"/>
    <dgm:cxn modelId="{3FAE149F-1204-43C0-9597-661917129B2B}" type="presParOf" srcId="{CC324CE0-D481-425C-866D-D942A9622886}" destId="{993E0473-0D5C-42CC-9196-32C26FA724ED}" srcOrd="0" destOrd="0" presId="urn:microsoft.com/office/officeart/2005/8/layout/orgChart1"/>
    <dgm:cxn modelId="{96317B7E-D806-42A9-B6C9-97BD164A7D54}" type="presParOf" srcId="{CC324CE0-D481-425C-866D-D942A9622886}" destId="{6B9A6CD5-BBD7-4218-9C4C-46031D0CE653}" srcOrd="1" destOrd="0" presId="urn:microsoft.com/office/officeart/2005/8/layout/orgChart1"/>
    <dgm:cxn modelId="{944D345C-CF1F-4487-BA93-91F1C12F7F11}" type="presParOf" srcId="{5E063D00-F13C-4999-8C52-4943DFE0B70E}" destId="{80B069F2-C90C-4374-84CD-7B70A2E30D3B}" srcOrd="1" destOrd="0" presId="urn:microsoft.com/office/officeart/2005/8/layout/orgChart1"/>
    <dgm:cxn modelId="{B6CBE373-2823-4067-A4EA-4C7A12341E06}" type="presParOf" srcId="{5E063D00-F13C-4999-8C52-4943DFE0B70E}" destId="{D2A1DEDD-F241-4F0B-8842-D99EEA8AACA3}" srcOrd="2" destOrd="0" presId="urn:microsoft.com/office/officeart/2005/8/layout/orgChart1"/>
    <dgm:cxn modelId="{398541F5-F7E6-4DF0-B708-354A6166D727}" type="presParOf" srcId="{628BD5D6-CE16-48AA-8A3D-8E88B7ADE589}" destId="{C3F24894-E47F-426D-A2AD-92F071C883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22BC5-8DDF-465E-8A93-563A8DCDC101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E764A-2FB2-4496-AC25-DFA95E863507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4D656-5E4D-4F3E-B68B-2A0EDFC46683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93662-D8FD-4D86-B5C3-2D883FC137D8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Silniki rakietowe</a:t>
          </a:r>
        </a:p>
      </dsp:txBody>
      <dsp:txXfrm>
        <a:off x="2875855" y="1271678"/>
        <a:ext cx="2376289" cy="1188144"/>
      </dsp:txXfrm>
    </dsp:sp>
    <dsp:sp modelId="{D780D595-640B-49E8-BC41-464D0F08ECC7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Na paliwo stałe</a:t>
          </a:r>
        </a:p>
      </dsp:txBody>
      <dsp:txXfrm>
        <a:off x="545" y="2958843"/>
        <a:ext cx="2376289" cy="1188144"/>
      </dsp:txXfrm>
    </dsp:sp>
    <dsp:sp modelId="{E5AB5170-0894-4EB0-A259-735F8F789024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Na paliwo ciekłe</a:t>
          </a:r>
        </a:p>
      </dsp:txBody>
      <dsp:txXfrm>
        <a:off x="2875855" y="2958843"/>
        <a:ext cx="2376289" cy="1188144"/>
      </dsp:txXfrm>
    </dsp:sp>
    <dsp:sp modelId="{993E0473-0D5C-42CC-9196-32C26FA724ED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Hybrydowe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e.steampowered.com/bundle/39425/Kerbal_Space_Program_Complete_Edition/" TargetMode="External"/><Relationship Id="rId3" Type="http://schemas.openxmlformats.org/officeDocument/2006/relationships/hyperlink" Target="https://www.jpl.nasa.gov/edu/resources/lesson-plan/balancing-forces/" TargetMode="External"/><Relationship Id="rId7" Type="http://schemas.openxmlformats.org/officeDocument/2006/relationships/hyperlink" Target="https://esero.kopernik.org.pl/materialy-edukacyjne/scenariusze" TargetMode="External"/><Relationship Id="rId12" Type="http://schemas.openxmlformats.org/officeDocument/2006/relationships/image" Target="../media/image19.svg"/><Relationship Id="rId2" Type="http://schemas.openxmlformats.org/officeDocument/2006/relationships/hyperlink" Target="https://www.jpl.nasa.gov/edu/resources/lesson-plan/lets-go-to-mars-calculating-launch-window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ero.kopernik.org.pl/wp-content/uploads/2021/04/L%C4%85dowanie_na_Ksi%C4%99%C5%BCycu.pdf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jpl.nasa.gov/edu/resources/project/land-a-spacecraft-on-target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jpl.nasa.gov/edu/resources/lesson-plan/modeling-the-orbits-of-planets/" TargetMode="External"/><Relationship Id="rId9" Type="http://schemas.openxmlformats.org/officeDocument/2006/relationships/hyperlink" Target="https://store.epicgames.com/en-US/p/kerbal-space-program--complete-editio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pxhere.com/pt/photo/836377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pxhere.com/pt/photo/836377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906B1-C7E4-4B11-83D5-21262EEE0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Wyprawa na marsa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2C3FDE-01DD-41D3-B887-A1D91157B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Kwestia energii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2CDA760-F0DD-455D-9366-A665B500DA07}"/>
              </a:ext>
            </a:extLst>
          </p:cNvPr>
          <p:cNvSpPr txBox="1"/>
          <p:nvPr/>
        </p:nvSpPr>
        <p:spPr>
          <a:xfrm>
            <a:off x="8403720" y="5996226"/>
            <a:ext cx="37882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dirty="0"/>
              <a:t>Mikołaj Karawacki</a:t>
            </a:r>
          </a:p>
          <a:p>
            <a:pPr algn="r"/>
            <a:r>
              <a:rPr lang="pl-PL" sz="1600" dirty="0"/>
              <a:t>Departament Bezpieczeństwa Kosmicznego</a:t>
            </a:r>
          </a:p>
          <a:p>
            <a:pPr algn="r"/>
            <a:r>
              <a:rPr lang="pl-PL" sz="1600" dirty="0"/>
              <a:t>Polska Agencja Kosmiczna</a:t>
            </a:r>
          </a:p>
        </p:txBody>
      </p:sp>
    </p:spTree>
    <p:extLst>
      <p:ext uri="{BB962C8B-B14F-4D97-AF65-F5344CB8AC3E}">
        <p14:creationId xmlns:p14="http://schemas.microsoft.com/office/powerpoint/2010/main" val="377146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931C369-DE44-4AEF-925F-2753F088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Mechanika orbitalna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0204E2-8F26-4A5E-95BF-05BCE7AA1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94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05667D9-52F5-4FC2-8251-FD085F49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ruchu orbitalnego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D0D7F137-DCA1-40A5-BD55-BD471B5EB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l-PL" dirty="0"/>
                  <a:t>Całkowita energia ciała o masie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l-PL" dirty="0"/>
                  <a:t> orbitującego z prędkością liniową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 większe ciało o masie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dirty="0"/>
                  <a:t> po orbicie o promieniu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l-PL" dirty="0"/>
                  <a:t> ma postać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≡−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Odwrotnie proporcjonalna do półosi wielkiej orbity wartość energii całkowitej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D0D7F137-DCA1-40A5-BD55-BD471B5EB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2" r="-6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23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B40DB-118A-4645-A964-993FC7CE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Lot na Marsa to też manewr orbitalny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9C8D340-EFD4-43C9-AD33-9AAE0CE651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854558"/>
                <a:ext cx="10131425" cy="42972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l-PL" dirty="0"/>
                  <a:t>A właściwie to cała ich sekwencja. W najprostszej i najtańszej energetycznie wersji to tzw. Transfer </a:t>
                </a:r>
                <a:r>
                  <a:rPr lang="pl-PL" dirty="0" err="1"/>
                  <a:t>Hohmanna</a:t>
                </a:r>
                <a:r>
                  <a:rPr lang="pl-PL" dirty="0"/>
                  <a:t>: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Start z Ziemi i zajęcie orbity kołowej o prędkości równej I. prędkości kosmicznej dla Ziemi. Zmiana prędkości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−0=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</a:rPr>
                      <m:t>≈7.9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pl-P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Ponowne uruchomienie silników w perygeum orbity – statek zaczyna poruszać się po orbicie eliptycznej.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„Wyłączenie” silników gdy półoś wielka nowej orbity statku jest równa półosi orbity Marsa. Czas lotu to pół okresu orbitalnego takiej orbity, 259 dni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Wejście pod wpływ grawitacji Marsa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Odpalenie silnika w kierunku przeciwnym do kierunku lotu by wyhamować do I. prędkości kosmicznej dla Marsa – statek zostaje satelitą Marsa</a:t>
                </a:r>
              </a:p>
              <a:p>
                <a:pPr marL="0" indent="0">
                  <a:buNone/>
                </a:pPr>
                <a:r>
                  <a:rPr lang="pl-PL" dirty="0"/>
                  <a:t>Ostatni krok: </a:t>
                </a:r>
                <a:br>
                  <a:rPr lang="pl-PL" dirty="0"/>
                </a:br>
                <a:r>
                  <a:rPr lang="pl-PL" dirty="0"/>
                  <a:t>Ponowne odpalenie silnika - w celu wejścia w atmosferę: tzw. </a:t>
                </a:r>
                <a:r>
                  <a:rPr lang="pl-PL" i="1" dirty="0" err="1"/>
                  <a:t>entry</a:t>
                </a:r>
                <a:r>
                  <a:rPr lang="pl-PL" i="1" dirty="0"/>
                  <a:t>, </a:t>
                </a:r>
                <a:r>
                  <a:rPr lang="pl-PL" i="1" dirty="0" err="1"/>
                  <a:t>descent</a:t>
                </a:r>
                <a:r>
                  <a:rPr lang="pl-PL" i="1" dirty="0"/>
                  <a:t> &amp; </a:t>
                </a:r>
                <a:r>
                  <a:rPr lang="pl-PL" i="1" dirty="0" err="1"/>
                  <a:t>landing</a:t>
                </a:r>
                <a:r>
                  <a:rPr lang="pl-PL" i="1" dirty="0"/>
                  <a:t> </a:t>
                </a:r>
                <a:r>
                  <a:rPr lang="pl-PL" dirty="0"/>
                  <a:t>– w przypadku Marsa określane jako siedem minut grozy (</a:t>
                </a:r>
                <a:r>
                  <a:rPr lang="pl-PL" dirty="0">
                    <a:sym typeface="Wingdings" panose="05000000000000000000" pitchFamily="2" charset="2"/>
                  </a:rPr>
                  <a:t> </a:t>
                </a:r>
                <a:r>
                  <a:rPr lang="pl-PL" dirty="0"/>
                  <a:t>warsztaty na XVI Seminarium)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9C8D340-EFD4-43C9-AD33-9AAE0CE65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854558"/>
                <a:ext cx="10131425" cy="4297251"/>
              </a:xfrm>
              <a:blipFill>
                <a:blip r:embed="rId2"/>
                <a:stretch>
                  <a:fillRect l="-421" t="-567" b="-15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28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A605C-7819-4675-8D60-E5873F08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Transfer </a:t>
            </a:r>
            <a:r>
              <a:rPr lang="pl-PL" dirty="0" err="1"/>
              <a:t>Hohmanna</a:t>
            </a:r>
            <a:r>
              <a:rPr lang="pl-PL" dirty="0"/>
              <a:t> schematycznie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90B32B-32EB-4D00-9512-71426947A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570" y="1715162"/>
            <a:ext cx="4163470" cy="4996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586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1ACB1B-E305-4FE4-80AD-D925A7D1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Astrodynamika</a:t>
            </a:r>
            <a:r>
              <a:rPr lang="pl-PL" dirty="0"/>
              <a:t> na lekcjach fizyki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6FF95D-7208-43F4-B81E-863DF39C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71593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Materiały</a:t>
            </a:r>
            <a:r>
              <a:rPr lang="pl-PL" dirty="0">
                <a:hlinkClick r:id="rId2"/>
              </a:rPr>
              <a:t> </a:t>
            </a:r>
          </a:p>
          <a:p>
            <a:r>
              <a:rPr lang="pl-PL" dirty="0">
                <a:hlinkClick r:id="rId2"/>
              </a:rPr>
              <a:t>https://www.jpl.nasa.gov/edu/resources/lesson-plan/lets-go-to-mars-calculating-launch-windows/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>
                <a:hlinkClick r:id="rId3"/>
              </a:rPr>
              <a:t>https://www.jpl.nasa.gov/edu/resources/lesson-plan/balancing-forces/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https://www.jpl.nasa.gov/edu/resources/lesson-plan/modeling-the-orbits-of-planets/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https://www.jpl.nasa.gov/edu/resources/project/land-a-spacecraft-on-target/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Materiały ESERO / 				</a:t>
            </a:r>
            <a:r>
              <a:rPr lang="pl-PL" dirty="0" err="1"/>
              <a:t>Education</a:t>
            </a:r>
            <a:endParaRPr lang="pl-PL" dirty="0"/>
          </a:p>
          <a:p>
            <a:r>
              <a:rPr lang="pl-PL" dirty="0">
                <a:hlinkClick r:id="rId6"/>
              </a:rPr>
              <a:t>https://esero.kopernik.org.pl/wp-content/uploads/2021/04/L%C4%85dowanie_na_Ksi%C4%99%C5%BCycu.pdf</a:t>
            </a:r>
            <a:r>
              <a:rPr lang="pl-PL" dirty="0"/>
              <a:t> </a:t>
            </a:r>
          </a:p>
          <a:p>
            <a:r>
              <a:rPr lang="pl-PL" dirty="0">
                <a:hlinkClick r:id="rId7"/>
              </a:rPr>
              <a:t>https://esero.kopernik.org.pl/materialy-edukacyjne/scenariusze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Wsparli nas też bohaterowie </a:t>
            </a:r>
            <a:r>
              <a:rPr lang="pl-PL" dirty="0" err="1"/>
              <a:t>Kerbal</a:t>
            </a:r>
            <a:r>
              <a:rPr lang="pl-PL" dirty="0"/>
              <a:t> Space Program, symulatora programu kosmicznego dostępnego m.in. w </a:t>
            </a:r>
            <a:r>
              <a:rPr lang="pl-PL" dirty="0">
                <a:hlinkClick r:id="rId8"/>
              </a:rPr>
              <a:t>Steam </a:t>
            </a:r>
            <a:r>
              <a:rPr lang="pl-PL" dirty="0" err="1">
                <a:hlinkClick r:id="rId8"/>
              </a:rPr>
              <a:t>Store</a:t>
            </a:r>
            <a:r>
              <a:rPr lang="pl-PL" dirty="0"/>
              <a:t> oraz </a:t>
            </a:r>
            <a:r>
              <a:rPr lang="pl-PL" dirty="0">
                <a:hlinkClick r:id="rId9"/>
              </a:rPr>
              <a:t>Epic Game </a:t>
            </a:r>
            <a:r>
              <a:rPr lang="pl-PL" dirty="0" err="1">
                <a:hlinkClick r:id="rId9"/>
              </a:rPr>
              <a:t>Store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8C99E6-9496-4614-B863-95469889D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0134" y="1485005"/>
            <a:ext cx="5596465" cy="1553602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84F9CE7B-B094-46DF-8643-A285D3892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5671" y="4231481"/>
            <a:ext cx="1140602" cy="4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9C00B03-3A32-4A16-9DBB-1F68BD68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Dodatek matematyczno-fizyczny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EA2C120-3F2E-4369-9492-0A04D2044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7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a 45">
            <a:extLst>
              <a:ext uri="{FF2B5EF4-FFF2-40B4-BE49-F238E27FC236}">
                <a16:creationId xmlns:a16="http://schemas.microsoft.com/office/drawing/2014/main" id="{25ABDF29-3AAE-40DE-9179-9788686D0AEB}"/>
              </a:ext>
            </a:extLst>
          </p:cNvPr>
          <p:cNvGrpSpPr/>
          <p:nvPr/>
        </p:nvGrpSpPr>
        <p:grpSpPr>
          <a:xfrm>
            <a:off x="6386939" y="1539782"/>
            <a:ext cx="1561041" cy="1015552"/>
            <a:chOff x="6096000" y="1393692"/>
            <a:chExt cx="1561041" cy="1015552"/>
          </a:xfrm>
        </p:grpSpPr>
        <p:cxnSp>
          <p:nvCxnSpPr>
            <p:cNvPr id="37" name="Łącznik: łamany 36">
              <a:extLst>
                <a:ext uri="{FF2B5EF4-FFF2-40B4-BE49-F238E27FC236}">
                  <a16:creationId xmlns:a16="http://schemas.microsoft.com/office/drawing/2014/main" id="{64EED6DA-D464-40DB-BC91-5811FCD8B54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212183" y="1393692"/>
              <a:ext cx="1444858" cy="7809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4F119E21-3EBC-4C60-84DD-02FA038D03F3}"/>
                </a:ext>
              </a:extLst>
            </p:cNvPr>
            <p:cNvSpPr/>
            <p:nvPr/>
          </p:nvSpPr>
          <p:spPr>
            <a:xfrm flipH="1">
              <a:off x="6096000" y="2174675"/>
              <a:ext cx="232365" cy="234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0273F1A8-C6A9-407C-A1B4-FAB6A3B8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0402" y="0"/>
            <a:ext cx="3886891" cy="2768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D79E50C-3701-44DD-B8FF-8B584F68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9861"/>
            <a:ext cx="5537200" cy="1456267"/>
          </a:xfrm>
        </p:spPr>
        <p:txBody>
          <a:bodyPr/>
          <a:lstStyle/>
          <a:p>
            <a:r>
              <a:rPr lang="pl-PL" dirty="0"/>
              <a:t>Skąd się bierze równanie Ciołkowskiego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8C65D14B-C7C8-48E2-A2F0-1C374B2FF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32" y="1453866"/>
                <a:ext cx="12105581" cy="5404134"/>
              </a:xfrm>
            </p:spPr>
            <p:txBody>
              <a:bodyPr anchor="t">
                <a:normAutofit/>
              </a:bodyPr>
              <a:lstStyle/>
              <a:p>
                <a:r>
                  <a:rPr lang="pl-PL" dirty="0"/>
                  <a:t>Z Zasad Dynamiki Newtona </a:t>
                </a:r>
                <a:br>
                  <a:rPr lang="pl-PL" dirty="0"/>
                </a:br>
                <a:r>
                  <a:rPr lang="pl-PL" dirty="0"/>
                  <a:t>(z pominięciem siły oporu aerodynamicznego)</a:t>
                </a:r>
                <a:br>
                  <a:rPr lang="pl-PL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l-PL" dirty="0"/>
                  <a:t> – pęd rakiety,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dirty="0"/>
                  <a:t>- ciśnienie na zewnątrz dyszy silnika,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l-PL" dirty="0"/>
                  <a:t> – powierzchnia przekroju wylotu dyszy silnika,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l-PL" dirty="0"/>
                  <a:t> – ciśnienie spalin, 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l-PL" dirty="0"/>
                  <a:t> – prędkość rakiety,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 – prędkość wylotowa spalin,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dirty="0"/>
                  <a:t> – chwilowa masa rakiety,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r>
                  <a:rPr lang="pl-PL" dirty="0"/>
                  <a:t> – przepływ masy paliwa przez silnik,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l-PL" dirty="0"/>
                  <a:t> – przyspieszenie grawitacyjne,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l-PL" dirty="0"/>
                  <a:t> - czas</a:t>
                </a:r>
              </a:p>
              <a:p>
                <a:r>
                  <a:rPr lang="pl-PL" dirty="0"/>
                  <a:t>Pomijając ciężar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𝑀𝑔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l-PL" dirty="0"/>
                  <a:t> i przyrównując do siebie oba równania otrzymujemy</a:t>
                </a:r>
                <a:br>
                  <a:rPr lang="pl-PL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𝑀𝑑𝑢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𝑣𝑑𝑚</m:t>
                    </m:r>
                  </m:oMath>
                </a14:m>
                <a:endParaRPr lang="pl-PL" dirty="0"/>
              </a:p>
              <a:p>
                <a:r>
                  <a:rPr lang="pl-PL" dirty="0"/>
                  <a:t>Wprowadzając pojęcie prędkości równoważnej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pl-PL" dirty="0"/>
                  <a:t> spalin i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≡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br>
                  <a:rPr lang="pl-PL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l-PL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acc>
                          <m:accPr>
                            <m:chr m:val="̇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l-PL" dirty="0"/>
              </a:p>
              <a:p>
                <a:r>
                  <a:rPr lang="pl-PL" dirty="0"/>
                  <a:t>Mamy ostatecznie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𝑀𝑑𝑢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acc>
                      <m:accPr>
                        <m:chr m:val="̇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≡−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𝑑𝑀</m:t>
                    </m:r>
                  </m:oMath>
                </a14:m>
                <a:r>
                  <a:rPr lang="pl-PL" dirty="0"/>
                  <a:t> co po uporządkowaniu zmiennych i scałkowaniu daje równanie Ciołkowskiego 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8C65D14B-C7C8-48E2-A2F0-1C374B2FF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" y="1453866"/>
                <a:ext cx="12105581" cy="5404134"/>
              </a:xfrm>
              <a:blipFill>
                <a:blip r:embed="rId4"/>
                <a:stretch>
                  <a:fillRect l="-302" t="-564" r="-5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ADB07D9A-D12F-4C7A-B6D0-F4579B169D8F}"/>
              </a:ext>
            </a:extLst>
          </p:cNvPr>
          <p:cNvCxnSpPr>
            <a:cxnSpLocks/>
          </p:cNvCxnSpPr>
          <p:nvPr/>
        </p:nvCxnSpPr>
        <p:spPr>
          <a:xfrm flipH="1">
            <a:off x="9719733" y="706967"/>
            <a:ext cx="7250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Wycinek okręgu 7">
            <a:extLst>
              <a:ext uri="{FF2B5EF4-FFF2-40B4-BE49-F238E27FC236}">
                <a16:creationId xmlns:a16="http://schemas.microsoft.com/office/drawing/2014/main" id="{A1F3EBE7-A318-477C-845E-618664853328}"/>
              </a:ext>
            </a:extLst>
          </p:cNvPr>
          <p:cNvSpPr/>
          <p:nvPr/>
        </p:nvSpPr>
        <p:spPr>
          <a:xfrm>
            <a:off x="9546171" y="499532"/>
            <a:ext cx="380991" cy="431800"/>
          </a:xfrm>
          <a:prstGeom prst="pie">
            <a:avLst>
              <a:gd name="adj1" fmla="val 2418896"/>
              <a:gd name="adj2" fmla="val 5214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28AE036-F273-4663-8883-46067A7B46FD}"/>
                  </a:ext>
                </a:extLst>
              </p:cNvPr>
              <p:cNvSpPr txBox="1"/>
              <p:nvPr/>
            </p:nvSpPr>
            <p:spPr>
              <a:xfrm>
                <a:off x="9529237" y="688201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28AE036-F273-4663-8883-46067A7B4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237" y="688201"/>
                <a:ext cx="197746" cy="276999"/>
              </a:xfrm>
              <a:prstGeom prst="rect">
                <a:avLst/>
              </a:prstGeom>
              <a:blipFill>
                <a:blip r:embed="rId5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F61B606-017B-4318-ABB2-E5F57B6663D8}"/>
                  </a:ext>
                </a:extLst>
              </p:cNvPr>
              <p:cNvSpPr txBox="1"/>
              <p:nvPr/>
            </p:nvSpPr>
            <p:spPr>
              <a:xfrm>
                <a:off x="9531032" y="1523369"/>
                <a:ext cx="3919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F61B606-017B-4318-ABB2-E5F57B666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032" y="1523369"/>
                <a:ext cx="391902" cy="276999"/>
              </a:xfrm>
              <a:prstGeom prst="rect">
                <a:avLst/>
              </a:prstGeom>
              <a:blipFill>
                <a:blip r:embed="rId6"/>
                <a:stretch>
                  <a:fillRect l="-15385" r="-12308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6AF64F2-F691-4A43-9280-86E7A8421C5C}"/>
              </a:ext>
            </a:extLst>
          </p:cNvPr>
          <p:cNvCxnSpPr/>
          <p:nvPr/>
        </p:nvCxnSpPr>
        <p:spPr>
          <a:xfrm>
            <a:off x="10208153" y="1109133"/>
            <a:ext cx="889000" cy="691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806699AE-7B40-423A-A783-9BF5952C46F1}"/>
                  </a:ext>
                </a:extLst>
              </p:cNvPr>
              <p:cNvSpPr txBox="1"/>
              <p:nvPr/>
            </p:nvSpPr>
            <p:spPr>
              <a:xfrm>
                <a:off x="11785600" y="27802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806699AE-7B40-423A-A783-9BF5952C4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00" y="27802"/>
                <a:ext cx="281166" cy="276999"/>
              </a:xfrm>
              <a:prstGeom prst="rect">
                <a:avLst/>
              </a:prstGeom>
              <a:blipFill>
                <a:blip r:embed="rId7"/>
                <a:stretch>
                  <a:fillRect l="-17391" r="-10870" b="-1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F2F9931-7EE6-4FDC-B52F-7700DA098BB6}"/>
                  </a:ext>
                </a:extLst>
              </p:cNvPr>
              <p:cNvSpPr txBox="1"/>
              <p:nvPr/>
            </p:nvSpPr>
            <p:spPr>
              <a:xfrm>
                <a:off x="10259994" y="1821218"/>
                <a:ext cx="1264513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l-P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l-P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pl-P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F2F9931-7EE6-4FDC-B52F-7700DA098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994" y="1821218"/>
                <a:ext cx="1264513" cy="276999"/>
              </a:xfrm>
              <a:prstGeom prst="rect">
                <a:avLst/>
              </a:prstGeom>
              <a:blipFill>
                <a:blip r:embed="rId8"/>
                <a:stretch>
                  <a:fillRect r="-3846" b="-1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55A6E59-D342-4CBB-8FA0-5DCCA2445586}"/>
              </a:ext>
            </a:extLst>
          </p:cNvPr>
          <p:cNvSpPr txBox="1"/>
          <p:nvPr/>
        </p:nvSpPr>
        <p:spPr>
          <a:xfrm>
            <a:off x="6801484" y="1305213"/>
            <a:ext cx="132005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400" dirty="0"/>
              <a:t>„-” ponieważ paliwa ubywa</a:t>
            </a:r>
          </a:p>
        </p:txBody>
      </p:sp>
    </p:spTree>
    <p:extLst>
      <p:ext uri="{BB962C8B-B14F-4D97-AF65-F5344CB8AC3E}">
        <p14:creationId xmlns:p14="http://schemas.microsoft.com/office/powerpoint/2010/main" val="286559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273F1A8-C6A9-407C-A1B4-FAB6A3B8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0402" y="0"/>
            <a:ext cx="3886891" cy="27686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D79E50C-3701-44DD-B8FF-8B584F68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9861"/>
            <a:ext cx="5537200" cy="1456267"/>
          </a:xfrm>
        </p:spPr>
        <p:txBody>
          <a:bodyPr/>
          <a:lstStyle/>
          <a:p>
            <a:r>
              <a:rPr lang="pl-PL" dirty="0"/>
              <a:t>Skąd się bierze równanie Ciołkowskiego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8C65D14B-C7C8-48E2-A2F0-1C374B2FFC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84300"/>
                <a:ext cx="12105581" cy="5404134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nary>
                        <m:nary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𝑑𝑀</m:t>
                              </m:r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b="0" dirty="0"/>
                  <a:t>Gdzie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dirty="0"/>
                  <a:t> - masa startowa rakiety,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l-PL" dirty="0"/>
                  <a:t> - masa rakiety po wypaleniu paliwa.</a:t>
                </a:r>
              </a:p>
              <a:p>
                <a:pPr marL="0" indent="0">
                  <a:buNone/>
                </a:pPr>
                <a:r>
                  <a:rPr lang="pl-PL" dirty="0"/>
                  <a:t>Całka po prawej stronie daje w wyniku </a:t>
                </a:r>
                <a:r>
                  <a:rPr lang="pl-PL" i="1" dirty="0"/>
                  <a:t>(vide I semestr Analizy Matematycznej na studiach ;) ) </a:t>
                </a:r>
                <a:r>
                  <a:rPr lang="pl-PL" dirty="0"/>
                  <a:t>różnicę logarytmów czyli logarytm ilorazu, tzn.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Otrzymany wynik to równanie Ciołkowskiego dla idealnej rakiety jednostopniowej.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8C65D14B-C7C8-48E2-A2F0-1C374B2FF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84300"/>
                <a:ext cx="12105581" cy="5404134"/>
              </a:xfrm>
              <a:blipFill>
                <a:blip r:embed="rId4"/>
                <a:stretch>
                  <a:fillRect l="-4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ADB07D9A-D12F-4C7A-B6D0-F4579B169D8F}"/>
              </a:ext>
            </a:extLst>
          </p:cNvPr>
          <p:cNvCxnSpPr>
            <a:cxnSpLocks/>
          </p:cNvCxnSpPr>
          <p:nvPr/>
        </p:nvCxnSpPr>
        <p:spPr>
          <a:xfrm flipH="1">
            <a:off x="9719733" y="706967"/>
            <a:ext cx="7250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Wycinek okręgu 7">
            <a:extLst>
              <a:ext uri="{FF2B5EF4-FFF2-40B4-BE49-F238E27FC236}">
                <a16:creationId xmlns:a16="http://schemas.microsoft.com/office/drawing/2014/main" id="{A1F3EBE7-A318-477C-845E-618664853328}"/>
              </a:ext>
            </a:extLst>
          </p:cNvPr>
          <p:cNvSpPr/>
          <p:nvPr/>
        </p:nvSpPr>
        <p:spPr>
          <a:xfrm>
            <a:off x="9546171" y="499532"/>
            <a:ext cx="380991" cy="431800"/>
          </a:xfrm>
          <a:prstGeom prst="pie">
            <a:avLst>
              <a:gd name="adj1" fmla="val 2418896"/>
              <a:gd name="adj2" fmla="val 5214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28AE036-F273-4663-8883-46067A7B46FD}"/>
                  </a:ext>
                </a:extLst>
              </p:cNvPr>
              <p:cNvSpPr txBox="1"/>
              <p:nvPr/>
            </p:nvSpPr>
            <p:spPr>
              <a:xfrm>
                <a:off x="9529237" y="688201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28AE036-F273-4663-8883-46067A7B4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237" y="688201"/>
                <a:ext cx="197746" cy="276999"/>
              </a:xfrm>
              <a:prstGeom prst="rect">
                <a:avLst/>
              </a:prstGeom>
              <a:blipFill>
                <a:blip r:embed="rId5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F61B606-017B-4318-ABB2-E5F57B6663D8}"/>
                  </a:ext>
                </a:extLst>
              </p:cNvPr>
              <p:cNvSpPr txBox="1"/>
              <p:nvPr/>
            </p:nvSpPr>
            <p:spPr>
              <a:xfrm>
                <a:off x="9531032" y="1523369"/>
                <a:ext cx="3919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F61B606-017B-4318-ABB2-E5F57B666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032" y="1523369"/>
                <a:ext cx="391902" cy="276999"/>
              </a:xfrm>
              <a:prstGeom prst="rect">
                <a:avLst/>
              </a:prstGeom>
              <a:blipFill>
                <a:blip r:embed="rId6"/>
                <a:stretch>
                  <a:fillRect l="-15385" r="-12308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6AF64F2-F691-4A43-9280-86E7A8421C5C}"/>
              </a:ext>
            </a:extLst>
          </p:cNvPr>
          <p:cNvCxnSpPr/>
          <p:nvPr/>
        </p:nvCxnSpPr>
        <p:spPr>
          <a:xfrm>
            <a:off x="10208153" y="1109133"/>
            <a:ext cx="889000" cy="691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806699AE-7B40-423A-A783-9BF5952C46F1}"/>
                  </a:ext>
                </a:extLst>
              </p:cNvPr>
              <p:cNvSpPr txBox="1"/>
              <p:nvPr/>
            </p:nvSpPr>
            <p:spPr>
              <a:xfrm>
                <a:off x="11785600" y="27802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806699AE-7B40-423A-A783-9BF5952C4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00" y="27802"/>
                <a:ext cx="281166" cy="276999"/>
              </a:xfrm>
              <a:prstGeom prst="rect">
                <a:avLst/>
              </a:prstGeom>
              <a:blipFill>
                <a:blip r:embed="rId7"/>
                <a:stretch>
                  <a:fillRect l="-19565" r="-1087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F2F9931-7EE6-4FDC-B52F-7700DA098BB6}"/>
                  </a:ext>
                </a:extLst>
              </p:cNvPr>
              <p:cNvSpPr txBox="1"/>
              <p:nvPr/>
            </p:nvSpPr>
            <p:spPr>
              <a:xfrm>
                <a:off x="10259994" y="1821218"/>
                <a:ext cx="1247265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l-P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l-P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pl-P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F2F9931-7EE6-4FDC-B52F-7700DA098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994" y="1821218"/>
                <a:ext cx="1247265" cy="276999"/>
              </a:xfrm>
              <a:prstGeom prst="rect">
                <a:avLst/>
              </a:prstGeom>
              <a:blipFill>
                <a:blip r:embed="rId8"/>
                <a:stretch>
                  <a:fillRect r="-3902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0ABBFF-B771-4ECA-B130-D09B0B3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silników rakietowych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64A6D5-BBDC-4DD3-B2A4-9CCDCAE0F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239951"/>
              </p:ext>
            </p:extLst>
          </p:nvPr>
        </p:nvGraphicFramePr>
        <p:xfrm>
          <a:off x="2032000" y="5131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1CA46086-813D-4CDF-8432-B2AE49F74045}"/>
              </a:ext>
            </a:extLst>
          </p:cNvPr>
          <p:cNvSpPr txBox="1"/>
          <p:nvPr/>
        </p:nvSpPr>
        <p:spPr>
          <a:xfrm>
            <a:off x="2032000" y="4775201"/>
            <a:ext cx="237859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Paliwo i utleniacz są wymieszane w stanie stałym.</a:t>
            </a:r>
          </a:p>
          <a:p>
            <a:r>
              <a:rPr lang="pl-PL" sz="1600" dirty="0"/>
              <a:t>Najstarszy typ silnika rakietowego – sięgający starożytnych Chin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354944D-15F5-42D6-99FC-6914EF28EE39}"/>
              </a:ext>
            </a:extLst>
          </p:cNvPr>
          <p:cNvSpPr txBox="1"/>
          <p:nvPr/>
        </p:nvSpPr>
        <p:spPr>
          <a:xfrm>
            <a:off x="4906705" y="4775200"/>
            <a:ext cx="237859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Paliwo i utleniacz są płynami,  zamkniętymi w osobnych zbiornikach ciśnieniowych. Mieszanie i zapłon następuje w komorze silnika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F1E0C37-B840-4E2E-8DC3-00B8777054FA}"/>
              </a:ext>
            </a:extLst>
          </p:cNvPr>
          <p:cNvSpPr txBox="1"/>
          <p:nvPr/>
        </p:nvSpPr>
        <p:spPr>
          <a:xfrm>
            <a:off x="7781410" y="4775199"/>
            <a:ext cx="237859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Paliwo w formie bloku, przez który przepływa płynny utleniacz.</a:t>
            </a:r>
          </a:p>
        </p:txBody>
      </p:sp>
    </p:spTree>
    <p:extLst>
      <p:ext uri="{BB962C8B-B14F-4D97-AF65-F5344CB8AC3E}">
        <p14:creationId xmlns:p14="http://schemas.microsoft.com/office/powerpoint/2010/main" val="374464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0ABBFF-B771-4ECA-B130-D09B0B3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silników rakietowych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3BE69D0E-A751-4A39-A3D5-89699EBA6116}"/>
                  </a:ext>
                </a:extLst>
              </p:cNvPr>
              <p:cNvSpPr txBox="1"/>
              <p:nvPr/>
            </p:nvSpPr>
            <p:spPr>
              <a:xfrm>
                <a:off x="186266" y="2211433"/>
                <a:ext cx="11348684" cy="4272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Silnik rakietowy to nie tylko paliwo i utleniacz. Do oczekiwanego działania silnik rakietowy</a:t>
                </a:r>
              </a:p>
              <a:p>
                <a:r>
                  <a:rPr lang="pl-PL" dirty="0"/>
                  <a:t>potrzebuje odpowiednio ukształtowanej komory spalania i dyszy wylotowej – tzw. Dyszy de </a:t>
                </a:r>
                <a:r>
                  <a:rPr lang="pl-PL" dirty="0" err="1"/>
                  <a:t>Lavala</a:t>
                </a:r>
                <a:r>
                  <a:rPr lang="pl-PL" dirty="0"/>
                  <a:t>.</a:t>
                </a:r>
              </a:p>
              <a:p>
                <a:r>
                  <a:rPr lang="pl-PL" dirty="0"/>
                  <a:t>Działanie i kształt dyszy de </a:t>
                </a:r>
                <a:r>
                  <a:rPr lang="pl-PL" dirty="0" err="1"/>
                  <a:t>Lavala</a:t>
                </a:r>
                <a:r>
                  <a:rPr lang="pl-PL" dirty="0"/>
                  <a:t> wynikają z konieczności przestrzegania kilku podstawowych praw</a:t>
                </a:r>
              </a:p>
              <a:p>
                <a:r>
                  <a:rPr lang="pl-PL" dirty="0"/>
                  <a:t>Fizyki.</a:t>
                </a:r>
              </a:p>
              <a:p>
                <a:pPr marL="342900" indent="-342900">
                  <a:buAutoNum type="arabicPeriod"/>
                </a:pPr>
                <a:r>
                  <a:rPr lang="pl-PL" dirty="0"/>
                  <a:t>Zasady zachowania masy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dirty="0"/>
                  <a:t>, którą można też równoważnie zapisać jako</a:t>
                </a:r>
                <a:br>
                  <a:rPr lang="pl-PL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pl-PL" dirty="0"/>
                </a:br>
                <a:br>
                  <a:rPr lang="pl-PL" dirty="0"/>
                </a:br>
                <a:r>
                  <a:rPr lang="pl-PL" dirty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l-PL" dirty="0"/>
                  <a:t> to gęstość spalin,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 – prędkość gazu,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l-PL" dirty="0"/>
                  <a:t> – pole przekroju poprzecznego dyszy</a:t>
                </a:r>
              </a:p>
              <a:p>
                <a:pPr marL="342900" indent="-342900">
                  <a:buAutoNum type="arabicPeriod"/>
                </a:pPr>
                <a:r>
                  <a:rPr lang="pl-PL" dirty="0"/>
                  <a:t>Zasady zachowania pędu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𝑑𝑃</m:t>
                    </m:r>
                  </m:oMath>
                </a14:m>
                <a:r>
                  <a:rPr lang="pl-PL" dirty="0"/>
                  <a:t> gdzie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l-PL" dirty="0"/>
                  <a:t> to ciśnienie spalin</a:t>
                </a:r>
              </a:p>
              <a:p>
                <a:r>
                  <a:rPr lang="pl-PL" dirty="0"/>
                  <a:t>Przepływ spalin przez dyszę musi być </a:t>
                </a:r>
                <a:r>
                  <a:rPr lang="pl-PL" b="1" i="1" dirty="0" err="1">
                    <a:solidFill>
                      <a:schemeClr val="accent5"/>
                    </a:solidFill>
                  </a:rPr>
                  <a:t>izoentropiczny</a:t>
                </a:r>
                <a:r>
                  <a:rPr lang="pl-PL" dirty="0"/>
                  <a:t> czyli przy stałej entropii właściwej gazu lub, równoznacznie,</a:t>
                </a:r>
              </a:p>
              <a:p>
                <a:r>
                  <a:rPr lang="pl-PL" u="sng" dirty="0"/>
                  <a:t>adiabatyczny i odwracalny</a:t>
                </a:r>
                <a:r>
                  <a:rPr lang="pl-PL" dirty="0"/>
                  <a:t>. To znaczy, że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pl-PL" dirty="0"/>
                  <a:t> przy czym zmiana ciśnienia wiąże się ze zmianą gęstości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l-PL" dirty="0"/>
                  <a:t> gazu </a:t>
                </a:r>
              </a:p>
              <a:p>
                <a:r>
                  <a:rPr lang="pl-PL" dirty="0"/>
                  <a:t>i prędkością dźwięku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l-PL" dirty="0"/>
                  <a:t>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l-PL" dirty="0"/>
                  <a:t> , 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dirty="0"/>
                  <a:t> to tzw. wykładnik politropy czyli stosunek ciepeł właściwych spalin – </a:t>
                </a:r>
              </a:p>
              <a:p>
                <a:r>
                  <a:rPr lang="pl-PL" dirty="0"/>
                  <a:t>przy stałym ciśnieniu,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pl-PL" dirty="0"/>
                  <a:t>, i przy stałej objętości,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3BE69D0E-A751-4A39-A3D5-89699EBA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6" y="2211433"/>
                <a:ext cx="11348684" cy="4272773"/>
              </a:xfrm>
              <a:prstGeom prst="rect">
                <a:avLst/>
              </a:prstGeom>
              <a:blipFill>
                <a:blip r:embed="rId2"/>
                <a:stretch>
                  <a:fillRect l="-484" t="-856" b="-12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4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3BFC0F4-E7A5-4DE5-8615-4CFC3E53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Zacznijmy od podstaw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1B27573-F649-4EA4-8B36-9174B03C9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683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0ABBFF-B771-4ECA-B130-D09B0B3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silników rakietowych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C39522-6D4C-4217-AE95-1DEA69CA5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484" y="0"/>
            <a:ext cx="2767516" cy="364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3BE69D0E-A751-4A39-A3D5-89699EBA6116}"/>
                  </a:ext>
                </a:extLst>
              </p:cNvPr>
              <p:cNvSpPr txBox="1"/>
              <p:nvPr/>
            </p:nvSpPr>
            <p:spPr>
              <a:xfrm>
                <a:off x="31492" y="2245299"/>
                <a:ext cx="12218217" cy="3481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br>
                  <a:rPr lang="pl-PL" dirty="0"/>
                </a:br>
                <a:r>
                  <a:rPr lang="pl-PL" dirty="0"/>
                  <a:t>Łącząc wszystkie te wymogi i definicje, dostajemy związek kształtu dyszy z prędkością spalin w niej </a:t>
                </a:r>
              </a:p>
              <a:p>
                <a:endParaRPr lang="pl-PL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pl-PL" dirty="0"/>
                  <a:t> to liczba Macha czyli stosunek prędkości ruchu do prędkości dźwięku w ośrodku, w którym ruch się odbywa.</a:t>
                </a:r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Zmiany ciśnienia, temperatury i prędkości spalin w dyszy de </a:t>
                </a:r>
                <a:r>
                  <a:rPr lang="pl-PL" dirty="0" err="1"/>
                  <a:t>Lavala</a:t>
                </a:r>
                <a:r>
                  <a:rPr lang="pl-PL" dirty="0"/>
                  <a:t> pokazuje wykres w prawym górnym rogu slajdu. </a:t>
                </a:r>
              </a:p>
              <a:p>
                <a:r>
                  <a:rPr lang="pl-PL" dirty="0"/>
                  <a:t>Jak widać, dysza składa się z części zbieżnej, przewężenia, w którym spaliny przekraczają prędkość dźwięku oraz części rozbieżnej.</a:t>
                </a:r>
              </a:p>
              <a:p>
                <a:endParaRPr lang="pl-PL" dirty="0"/>
              </a:p>
              <a:p>
                <a:r>
                  <a:rPr lang="pl-PL" dirty="0"/>
                  <a:t>Silniki rakietowe są tak złożonymi konstrukcjami, że wyjaśnienie wszystkich niuansów i detali zajęłoby co najmniej semestr.</a:t>
                </a: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3BE69D0E-A751-4A39-A3D5-89699EBA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2" y="2245299"/>
                <a:ext cx="12218217" cy="3481979"/>
              </a:xfrm>
              <a:prstGeom prst="rect">
                <a:avLst/>
              </a:prstGeom>
              <a:blipFill>
                <a:blip r:embed="rId3"/>
                <a:stretch>
                  <a:fillRect l="-399" b="-174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92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97D42-7AA5-4B1B-9C7E-D5CB3C60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manewru </a:t>
            </a:r>
            <a:r>
              <a:rPr lang="pl-PL" dirty="0" err="1"/>
              <a:t>Hohmanna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C943F03-C0F3-456A-A896-D88206765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Pierwsza prędkość kosmiczna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pl-PL" dirty="0"/>
                  <a:t> – prędkość, z jaką trzeba się poruszać by zostać satelitą danego ciała niebieskiego o masie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dirty="0"/>
                  <a:t> – to prędkość, dla której siła odśrodkowa ruchu obiegowego równoważona jest przez siłę grawitacji</a:t>
                </a:r>
                <a:br>
                  <a:rPr lang="pl-PL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br>
                  <a:rPr lang="pl-PL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br>
                  <a:rPr lang="pl-PL" dirty="0"/>
                </a:br>
                <a:r>
                  <a:rPr lang="pl-PL" dirty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l-PL" dirty="0"/>
                  <a:t> to masa satelity, </a:t>
                </a:r>
                <a:br>
                  <a:rPr lang="pl-PL" dirty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l-PL" dirty="0"/>
                  <a:t> to stała grawitacyjna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≈6,67⋅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</a:t>
                </a:r>
                <a:br>
                  <a:rPr lang="pl-PL" dirty="0"/>
                </a:br>
                <a:r>
                  <a:rPr lang="pl-PL" dirty="0"/>
                  <a:t>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l-PL" dirty="0"/>
                  <a:t> to promień orbity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C943F03-C0F3-456A-A896-D8820676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990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97D42-7AA5-4B1B-9C7E-D5CB3C60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Matematyka manewru </a:t>
            </a:r>
            <a:r>
              <a:rPr lang="pl-PL" dirty="0" err="1"/>
              <a:t>Hohmanna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C943F03-C0F3-456A-A896-D88206765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18733"/>
                <a:ext cx="10131425" cy="5139267"/>
              </a:xfrm>
            </p:spPr>
            <p:txBody>
              <a:bodyPr>
                <a:normAutofit/>
              </a:bodyPr>
              <a:lstStyle/>
              <a:p>
                <a:r>
                  <a:rPr lang="pl-PL" sz="1600" dirty="0"/>
                  <a:t>W każdym „miejscu” orbity, orbitujące ciało ma energię całkowitą </a:t>
                </a:r>
                <a:br>
                  <a:rPr lang="pl-PL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pl-PL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≡−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pl-PL" sz="1600" dirty="0"/>
                </a:br>
                <a:endParaRPr lang="pl-PL" sz="1600" dirty="0"/>
              </a:p>
              <a:p>
                <a:r>
                  <a:rPr lang="pl-PL" sz="1600" dirty="0"/>
                  <a:t>Przekształcając to równanie by otrzymać postać prędkości ruchu orbitalnego dostajemy tzw. Równanie vis-</a:t>
                </a:r>
                <a:r>
                  <a:rPr lang="pl-PL" sz="1600" dirty="0" err="1"/>
                  <a:t>viva</a:t>
                </a:r>
                <a:r>
                  <a:rPr lang="pl-PL" sz="1600" dirty="0"/>
                  <a:t> </a:t>
                </a:r>
                <a:br>
                  <a:rPr lang="pl-PL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𝐺𝑀</m:t>
                    </m:r>
                    <m:d>
                      <m:d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pl-PL" sz="1600" dirty="0"/>
              </a:p>
              <a:p>
                <a:r>
                  <a:rPr lang="pl-PL" sz="1600" dirty="0"/>
                  <a:t>Korzystając z równania vis-</a:t>
                </a:r>
                <a:r>
                  <a:rPr lang="pl-PL" sz="1600" dirty="0" err="1"/>
                  <a:t>viva</a:t>
                </a:r>
                <a:r>
                  <a:rPr lang="pl-PL" sz="1600" dirty="0"/>
                  <a:t>, wyznaczyć można zmianę prędkości statku kosmicznego, jaką musi nabyć by z kołowej o promieniu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1600" dirty="0"/>
                  <a:t> przejść na eliptyczną o aphelium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16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l-PL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1600" dirty="0"/>
                  <a:t> (na rysunku oznaczoną przez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sz="1600" dirty="0"/>
                  <a:t>)</a:t>
                </a:r>
                <a:br>
                  <a:rPr lang="pl-PL" sz="16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1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</m:oMath>
                </a14:m>
                <a:endParaRPr lang="pl-PL" sz="1600" dirty="0"/>
              </a:p>
              <a:p>
                <a:r>
                  <a:rPr lang="pl-PL" sz="1600" dirty="0"/>
                  <a:t>Drugi raz z równania vis-</a:t>
                </a:r>
                <a:r>
                  <a:rPr lang="pl-PL" sz="1600" dirty="0" err="1"/>
                  <a:t>viva</a:t>
                </a:r>
                <a:r>
                  <a:rPr lang="pl-PL" sz="1600" dirty="0"/>
                  <a:t> skorzystać trzeba by wyznaczyć o ile musi zmienić się prędkość statku by z eliptycznej orbity o aphelium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1600" dirty="0"/>
                  <a:t> wszedł na kołową o promieniu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1600" dirty="0"/>
                  <a:t> (na rysunku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sz="1600" dirty="0"/>
                  <a:t>)</a:t>
                </a:r>
                <a:br>
                  <a:rPr lang="pl-PL" sz="16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1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1− </m:t>
                        </m:r>
                        <m:rad>
                          <m:radPr>
                            <m:degHide m:val="on"/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l-PL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pl-PL" sz="1600" dirty="0"/>
              </a:p>
              <a:p>
                <a:endParaRPr lang="pl-PL" sz="1600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C943F03-C0F3-456A-A896-D8820676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18733"/>
                <a:ext cx="10131425" cy="5139267"/>
              </a:xfrm>
              <a:blipFill>
                <a:blip r:embed="rId2"/>
                <a:stretch>
                  <a:fillRect l="-241" r="-7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C433D2E9-B23B-4733-8A88-774E4DDC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221" y="0"/>
            <a:ext cx="2257778" cy="2709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04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9EABBB-D9A8-472C-9075-B2B87600F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Kopernika…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6ABC22-F8A3-4719-AC64-0633B9104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26083"/>
            <a:ext cx="10131425" cy="3649133"/>
          </a:xfrm>
        </p:spPr>
        <p:txBody>
          <a:bodyPr anchor="t"/>
          <a:lstStyle/>
          <a:p>
            <a:pPr marL="0" indent="0">
              <a:buNone/>
            </a:pPr>
            <a:r>
              <a:rPr lang="pl-PL" dirty="0"/>
              <a:t>W „O obrotach…” Kopernik upraszcza złożony geocentryczny model „nieba” stworzony przez Ptolemeusza i kolejne pokolenia astronomów przez zmianę środka układu odniesienia – przeniesienie go z Ziemi na Słońce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69667B-E073-4805-9B36-A74BF9C0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133"/>
            <a:ext cx="3908758" cy="384386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923B313-650A-4551-BAE7-FEC7713B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33" y="-101600"/>
            <a:ext cx="2336800" cy="23368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6D7C550-CD1E-4529-8220-25CED2D80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99" y="3429000"/>
            <a:ext cx="4626929" cy="3302109"/>
          </a:xfrm>
          <a:prstGeom prst="rect">
            <a:avLst/>
          </a:prstGeom>
        </p:spPr>
      </p:pic>
      <p:sp>
        <p:nvSpPr>
          <p:cNvPr id="10" name="Krzyż 9">
            <a:extLst>
              <a:ext uri="{FF2B5EF4-FFF2-40B4-BE49-F238E27FC236}">
                <a16:creationId xmlns:a16="http://schemas.microsoft.com/office/drawing/2014/main" id="{F82255C7-082B-4C50-807D-03158F939BCF}"/>
              </a:ext>
            </a:extLst>
          </p:cNvPr>
          <p:cNvSpPr/>
          <p:nvPr/>
        </p:nvSpPr>
        <p:spPr>
          <a:xfrm>
            <a:off x="3908758" y="4682067"/>
            <a:ext cx="558800" cy="558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FADB51F-0BBF-4E1F-ADD3-FBBB10D43D0A}"/>
              </a:ext>
            </a:extLst>
          </p:cNvPr>
          <p:cNvSpPr txBox="1"/>
          <p:nvPr/>
        </p:nvSpPr>
        <p:spPr>
          <a:xfrm rot="19460340">
            <a:off x="4632099" y="4751400"/>
            <a:ext cx="24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Transformacja Kopernika</a:t>
            </a:r>
          </a:p>
        </p:txBody>
      </p:sp>
      <p:sp>
        <p:nvSpPr>
          <p:cNvPr id="12" name="Równa się 11">
            <a:extLst>
              <a:ext uri="{FF2B5EF4-FFF2-40B4-BE49-F238E27FC236}">
                <a16:creationId xmlns:a16="http://schemas.microsoft.com/office/drawing/2014/main" id="{22D396F1-2EAF-488D-8D13-4596B08C380A}"/>
              </a:ext>
            </a:extLst>
          </p:cNvPr>
          <p:cNvSpPr/>
          <p:nvPr/>
        </p:nvSpPr>
        <p:spPr>
          <a:xfrm>
            <a:off x="6980661" y="4563533"/>
            <a:ext cx="1058334" cy="745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7F0188B-DBD5-441E-88F4-EEF7ED90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995" y="2717800"/>
            <a:ext cx="4233333" cy="4233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470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68B87-B7C8-4582-8773-010D977E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Keplera…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B143F3-D4BC-47E9-B132-34FC18647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0"/>
            <a:ext cx="3429000" cy="2286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7F52098D-EB2E-4A8D-A4AC-665C390CC61C}"/>
                  </a:ext>
                </a:extLst>
              </p:cNvPr>
              <p:cNvSpPr txBox="1"/>
              <p:nvPr/>
            </p:nvSpPr>
            <p:spPr>
              <a:xfrm>
                <a:off x="3662403" y="0"/>
                <a:ext cx="8199549" cy="638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Bazując swoje obliczenia na wysokiej – jak na okres w historii astronomii, w którym jeszcze nie używano teleskopów – dokładności obserwacjach Tycho de </a:t>
                </a:r>
                <a:r>
                  <a:rPr lang="pl-PL" dirty="0" err="1"/>
                  <a:t>Brahe</a:t>
                </a:r>
                <a:r>
                  <a:rPr lang="pl-PL" dirty="0"/>
                  <a:t>, Johannes Kepler rozwinął rozważania Mikołaja Kopernika do 3 praw ruchu planetarnego:</a:t>
                </a:r>
              </a:p>
              <a:p>
                <a:endParaRPr lang="pl-PL" dirty="0"/>
              </a:p>
              <a:p>
                <a:endParaRPr lang="pl-P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Planety poruszają się wokół Słońca po torach eliptycznych. W jednym z ognisk elipsy znajduje się Słońce. We współrzędnych biegunowych, tor ten można opisać równaniem</a:t>
                </a:r>
                <a:br>
                  <a:rPr lang="pl-PL" dirty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W jednakowych odstępach czasu, promień wodzący planety zakreśla równe pola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l-PL" dirty="0"/>
                  <a:t> (</a:t>
                </a:r>
                <a:r>
                  <a:rPr lang="pl-PL" dirty="0">
                    <a:sym typeface="Wingdings" panose="05000000000000000000" pitchFamily="2" charset="2"/>
                  </a:rPr>
                  <a:t> zasada zachowania momentu pędu!)</a:t>
                </a:r>
                <a:br>
                  <a:rPr lang="pl-PL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𝑐𝑜𝑛𝑠𝑡</m:t>
                    </m:r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≡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</m:acc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br>
                  <a:rPr lang="pl-PL" dirty="0">
                    <a:sym typeface="Wingdings" panose="05000000000000000000" pitchFamily="2" charset="2"/>
                  </a:rPr>
                </a:br>
                <a:endParaRPr lang="pl-PL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>
                    <a:sym typeface="Wingdings" panose="05000000000000000000" pitchFamily="2" charset="2"/>
                  </a:rPr>
                  <a:t>Druga potęga okresu orbitalnego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i trzecia potęga półosi wielkiej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orbity są do siebie proporcjonalne - współczynnik proporcjonalności jest funkcją sumy mas gwiazdy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⋆</m:t>
                        </m:r>
                      </m:sub>
                    </m:sSub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i planety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</m:oMath>
                </a14:m>
                <a:br>
                  <a:rPr lang="pl-PL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𝐺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𝑀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⋆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7F52098D-EB2E-4A8D-A4AC-665C390C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03" y="0"/>
                <a:ext cx="8199549" cy="6389250"/>
              </a:xfrm>
              <a:prstGeom prst="rect">
                <a:avLst/>
              </a:prstGeom>
              <a:blipFill>
                <a:blip r:embed="rId3"/>
                <a:stretch>
                  <a:fillRect l="-669" t="-4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18AFD58A-D29E-4CC9-B058-CA5348EF7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1798382"/>
            <a:ext cx="3738603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520EC210-641A-4846-A68D-FAB83B63B54E}"/>
                  </a:ext>
                </a:extLst>
              </p:cNvPr>
              <p:cNvSpPr txBox="1"/>
              <p:nvPr/>
            </p:nvSpPr>
            <p:spPr>
              <a:xfrm>
                <a:off x="1518249" y="3110002"/>
                <a:ext cx="1838553" cy="63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l-PL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l-PL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l-PL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pl-PL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num>
                                    <m:den>
                                      <m:r>
                                        <a:rPr lang="pl-PL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l-PL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520EC210-641A-4846-A68D-FAB83B63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249" y="3110002"/>
                <a:ext cx="1838553" cy="637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18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F51CA-537D-48A4-8C93-568C6921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Newtona…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5EA7196-BB3C-4B09-925C-856BCC344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828800"/>
                <a:ext cx="10131425" cy="42757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W napisanych w 1687 r. „Podstawach matematycznych filozofii przyrody”, Newton nie tylko wprowadza siłę powszechnego ciążenia, zależną od odwrotności kwadratu odległości, jako przyczynę obserwowanych ruchów planet ale i stawia fundament matematycznego opisu ruchu na trzech filarach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Ciało pozostaje nieruchome lub w ruchu (po prostej) o stałej prędkości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 tak długo jak nie działa na nie zewnętrzna siła</a:t>
                </a:r>
                <a:br>
                  <a:rPr lang="pl-PL" dirty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. ≡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=0⇒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pl-P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Przyspieszenie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l-PL" dirty="0"/>
                  <a:t> – czyli zmiana prędkości/pędu – ciała jest proporcjonalne do wypadkowej siły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pl-PL" dirty="0"/>
                  <a:t> działającej na to ciało. Stałą proporcjonalności jest masa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l-PL" dirty="0"/>
                  <a:t> ciała</a:t>
                </a:r>
                <a:br>
                  <a:rPr lang="pl-PL" dirty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br>
                  <a:rPr lang="pl-PL" dirty="0"/>
                </a:br>
                <a:endParaRPr lang="pl-P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/>
                  <a:t>Jeśli dwa ciała wywierają na siebie wzajemnie siły, siły te mają tę samą wartość ale przeciwne kierunki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5EA7196-BB3C-4B09-925C-856BCC344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828800"/>
                <a:ext cx="10131425" cy="4275785"/>
              </a:xfrm>
              <a:blipFill>
                <a:blip r:embed="rId2"/>
                <a:stretch>
                  <a:fillRect l="-542" r="-66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00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7DDC4A-CC98-48EB-9AB3-D536252E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Ciołkowskiego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465C6B8-2311-42E6-A406-ACC08DF32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1" y="1687132"/>
                <a:ext cx="11035047" cy="504851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pl-PL" b="0" i="0" dirty="0"/>
                  <a:t>Syn polskiego zesłańca, Konstantyn Ciołkowski, na przełomie XIX i XX w. (1897) opracował</a:t>
                </a:r>
              </a:p>
              <a:p>
                <a:pPr marL="0" indent="0">
                  <a:buNone/>
                </a:pPr>
                <a:r>
                  <a:rPr lang="pl-PL" b="0" i="0" dirty="0"/>
                  <a:t>opis matematyczny działania silnika rakietowego, pracując jako nauczyciel fizyki w wiejskiej </a:t>
                </a:r>
              </a:p>
              <a:p>
                <a:pPr marL="0" indent="0">
                  <a:buNone/>
                </a:pPr>
                <a:r>
                  <a:rPr lang="pl-PL" b="0" i="0" dirty="0"/>
                  <a:t>szkole w Borowsku (obwód kałuski).</a:t>
                </a:r>
              </a:p>
              <a:p>
                <a:pPr marL="0" indent="0">
                  <a:buNone/>
                </a:pPr>
                <a:r>
                  <a:rPr lang="pl-PL" b="0" i="0" dirty="0"/>
                  <a:t>Opis ten wiąże masę początkową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b="0" i="0" dirty="0"/>
                  <a:t> (przed spaleniem paliwa i utleniacza) i końcową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l-PL" b="0" i="0" dirty="0"/>
                  <a:t> (po wypaleniu)</a:t>
                </a:r>
              </a:p>
              <a:p>
                <a:pPr marL="0" indent="0">
                  <a:buNone/>
                </a:pPr>
                <a:r>
                  <a:rPr lang="pl-PL" b="0" i="0" dirty="0"/>
                  <a:t>rakiety z prędkością równoważną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pl-PL" b="0" i="0" dirty="0"/>
                  <a:t> spalin i zmianą prędkości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b="0" i="0" dirty="0"/>
                  <a:t> rakiety uzyskaną z tego spalania.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Równoważnie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dirty="0"/>
                  <a:t> wyznaczyć można całkując po czasie iloraz chwilowej siły ciągu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silnika i chwilowej masy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rakiety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pl-PL" dirty="0"/>
                  <a:t>Prędkość równoważna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pl-PL" dirty="0"/>
                  <a:t> spalin wiąże się z różnicą ciśnień między silnikiem a otoczeniem, przekrojem dyszy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l-PL" dirty="0"/>
                  <a:t> silnika oraz przepływem masy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l-PL" dirty="0"/>
                  <a:t> paliwa przez silnik oraz z samą prędkością spalin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</m:oMath>
                </a14:m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Przy czym siła ciągu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silnika rakietowego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̇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pl-PL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l-P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465C6B8-2311-42E6-A406-ACC08DF32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1" y="1687132"/>
                <a:ext cx="11035047" cy="5048519"/>
              </a:xfrm>
              <a:blipFill>
                <a:blip r:embed="rId2"/>
                <a:stretch>
                  <a:fillRect l="-166" t="-2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D197FDBC-DE8C-494A-B992-635F2882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45" y="0"/>
            <a:ext cx="2190655" cy="30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1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E61226-5BE7-47E1-B41B-D336EEA8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EE00DC-CB31-433A-B00D-A2A93848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1676400"/>
            <a:ext cx="4981575" cy="5181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B4D7314-C719-4E25-88BB-9B0D3A548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3A77C0-463F-44E6-8DC2-7D5DBCD8D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5" y="1"/>
            <a:ext cx="3532188" cy="60917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Równanie Ciołkowskiego, tzw. Równanie idealnej rakiety, mówi </a:t>
            </a:r>
            <a:r>
              <a:rPr lang="pl-PL" sz="2400" i="1" dirty="0"/>
              <a:t>wprost</a:t>
            </a:r>
            <a:r>
              <a:rPr lang="pl-PL" sz="2400" dirty="0"/>
              <a:t>, że konstrukcja (struktura) rakiety i wynoszony przez nią ładunek stanowić będą </a:t>
            </a:r>
            <a:r>
              <a:rPr lang="pl-PL" sz="2400" dirty="0">
                <a:solidFill>
                  <a:schemeClr val="accent6"/>
                </a:solidFill>
              </a:rPr>
              <a:t>tylko kilka-kilkanaście procent </a:t>
            </a:r>
            <a:r>
              <a:rPr lang="pl-PL" sz="2400" dirty="0"/>
              <a:t>całkowitej masy początkowej rakiety!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Dla ułatwienia, rakiety mające wynosić duże ładunki w przestrzeń kosmiczną buduje się z wielu stopni</a:t>
            </a:r>
          </a:p>
        </p:txBody>
      </p:sp>
    </p:spTree>
    <p:extLst>
      <p:ext uri="{BB962C8B-B14F-4D97-AF65-F5344CB8AC3E}">
        <p14:creationId xmlns:p14="http://schemas.microsoft.com/office/powerpoint/2010/main" val="415119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89BA1-4198-4B36-9D0E-7C081648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Loty kosmiczne a śmieci kosmiczne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BA5B06-6184-40E1-80BE-DFE88663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Niepotrzebne stopnie rakiet, zbiorniki paliwa, silniki i wszystko, co stanowi nieużyteczne obciążenie, jest odrzucane w locie tak szybko, jak przestanie być potrzebne do lotu </a:t>
            </a:r>
            <a:r>
              <a:rPr lang="pl-PL" dirty="0">
                <a:sym typeface="Wingdings" panose="05000000000000000000" pitchFamily="2" charset="2"/>
              </a:rPr>
              <a:t> to konsekwencje równania Ciołkowskiego</a:t>
            </a:r>
          </a:p>
          <a:p>
            <a:r>
              <a:rPr lang="pl-PL" dirty="0">
                <a:sym typeface="Wingdings" panose="05000000000000000000" pitchFamily="2" charset="2"/>
              </a:rPr>
              <a:t>W „optymistycznym” wariancie takie śmieci kosmiczne spadają z powrotem na Ziemię, częściowo lub całkowicie spalając się w atmosferze dzięki tarciu o atmosferę z dużą prędkością (opór aerodynamiczny jest proporcjonalny do prędkości lub jej kwadratu w zależności od kontekstu)</a:t>
            </a:r>
          </a:p>
          <a:p>
            <a:r>
              <a:rPr lang="pl-PL" dirty="0">
                <a:sym typeface="Wingdings" panose="05000000000000000000" pitchFamily="2" charset="2"/>
              </a:rPr>
              <a:t>Wiele z takich śmieci zostaje jednak na orbicie/orbitach okołoziemskich, stanowiąc zagrożenie dla astronautów oraz innych statków kosmicznych i satelitów</a:t>
            </a:r>
          </a:p>
          <a:p>
            <a:r>
              <a:rPr lang="pl-PL" dirty="0">
                <a:sym typeface="Wingdings" panose="05000000000000000000" pitchFamily="2" charset="2"/>
              </a:rPr>
              <a:t>Śmieci kosmiczne poruszają się z kolosalnymi prędkościami – na niskiej orbicie okołoziemskiej (czyli np. takiej jak orbita ISS) to ok. 28 800 km/h! </a:t>
            </a:r>
          </a:p>
          <a:p>
            <a:r>
              <a:rPr lang="pl-PL" dirty="0">
                <a:sym typeface="Wingdings" panose="05000000000000000000" pitchFamily="2" charset="2"/>
              </a:rPr>
              <a:t>Zderzenia nawet najmniejszych i najmniej masywnych śmieci kosmicznych ze statkiem kosmicznym, astronautą czy satelitą mogą mieć katastrofalne skutki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60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44728F-8120-4E32-9A53-1FA62193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Loty kosmiczne a śmieci kosmiczne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B12A1B-44F4-497A-BB92-AC4162C41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169" y="1860074"/>
            <a:ext cx="3649662" cy="364966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EE2C21C-618F-4B59-940B-578B688E3B1E}"/>
              </a:ext>
            </a:extLst>
          </p:cNvPr>
          <p:cNvSpPr txBox="1"/>
          <p:nvPr/>
        </p:nvSpPr>
        <p:spPr>
          <a:xfrm>
            <a:off x="4210464" y="5509736"/>
            <a:ext cx="4520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14g odłamek pianki izolacyjnej poruszający się z prędkością 24tys. km/h kontra blok litego aluminium o grubości kilkudziesięciu cm. Krater ma 15 cm głębokości!</a:t>
            </a:r>
          </a:p>
        </p:txBody>
      </p:sp>
    </p:spTree>
    <p:extLst>
      <p:ext uri="{BB962C8B-B14F-4D97-AF65-F5344CB8AC3E}">
        <p14:creationId xmlns:p14="http://schemas.microsoft.com/office/powerpoint/2010/main" val="1771143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TM03457452[[fn=Sklepienie niebieskie]]</Template>
  <TotalTime>2628</TotalTime>
  <Words>1876</Words>
  <Application>Microsoft Office PowerPoint</Application>
  <PresentationFormat>Panoramiczny</PresentationFormat>
  <Paragraphs>131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Sklepienie niebieskie</vt:lpstr>
      <vt:lpstr>Wyprawa na marsa </vt:lpstr>
      <vt:lpstr>Zacznijmy od podstaw</vt:lpstr>
      <vt:lpstr>Od Kopernika…</vt:lpstr>
      <vt:lpstr>Keplera…</vt:lpstr>
      <vt:lpstr>Newtona…</vt:lpstr>
      <vt:lpstr>I Ciołkowskiego</vt:lpstr>
      <vt:lpstr>Prezentacja programu PowerPoint</vt:lpstr>
      <vt:lpstr>Loty kosmiczne a śmieci kosmiczne</vt:lpstr>
      <vt:lpstr>Loty kosmiczne a śmieci kosmiczne</vt:lpstr>
      <vt:lpstr>Mechanika orbitalna</vt:lpstr>
      <vt:lpstr>Energia ruchu orbitalnego</vt:lpstr>
      <vt:lpstr>Lot na Marsa to też manewr orbitalny</vt:lpstr>
      <vt:lpstr>Transfer Hohmanna schematycznie</vt:lpstr>
      <vt:lpstr>Astrodynamika na lekcjach fizyki</vt:lpstr>
      <vt:lpstr>Dodatek matematyczno-fizyczny</vt:lpstr>
      <vt:lpstr>Skąd się bierze równanie Ciołkowskiego</vt:lpstr>
      <vt:lpstr>Skąd się bierze równanie Ciołkowskiego</vt:lpstr>
      <vt:lpstr>Działanie silników rakietowych</vt:lpstr>
      <vt:lpstr>Działanie silników rakietowych</vt:lpstr>
      <vt:lpstr>Działanie silników rakietowych</vt:lpstr>
      <vt:lpstr>Matematyka manewru Hohmanna</vt:lpstr>
      <vt:lpstr>Matematyka manewru Hohmanna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Wyprawa na marsa</dc:title>
  <dc:creator>Mikołaj Karawacki</dc:creator>
  <cp:lastModifiedBy>Mikołaj Karawacki</cp:lastModifiedBy>
  <cp:revision>72</cp:revision>
  <dcterms:created xsi:type="dcterms:W3CDTF">2024-11-30T13:36:34Z</dcterms:created>
  <dcterms:modified xsi:type="dcterms:W3CDTF">2024-12-23T20:59:04Z</dcterms:modified>
</cp:coreProperties>
</file>