
<file path=[Content_Types].xml><?xml version="1.0" encoding="utf-8"?>
<Types xmlns="http://schemas.openxmlformats.org/package/2006/content-types">
  <Override PartName="/_rels/.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jpeg" ContentType="image/jpeg"/>
  <Override PartName="/ppt/slides/_rels/slide1.xml.rels" ContentType="application/vnd.openxmlformats-package.relationships+xml"/>
  <Override PartName="/ppt/slides/slide1.xml" ContentType="application/vnd.openxmlformats-officedocument.presentationml.slide+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type="sldImg"/>
          </p:nvPr>
        </p:nvSpPr>
        <p:spPr>
          <a:xfrm>
            <a:off x="533520" y="764280"/>
            <a:ext cx="6704640" cy="3771360"/>
          </a:xfrm>
          <a:prstGeom prst="rect">
            <a:avLst/>
          </a:prstGeom>
        </p:spPr>
        <p:txBody>
          <a:bodyPr lIns="0" rIns="0" tIns="0" bIns="0" anchor="ctr"/>
          <a:p>
            <a:pPr algn="ctr"/>
            <a:r>
              <a:rPr b="0" lang="en-US" sz="4400" spc="-1" strike="noStrike">
                <a:latin typeface="Arial"/>
              </a:rPr>
              <a:t>Click to move the slide</a:t>
            </a:r>
            <a:endParaRPr b="0" lang="en-US" sz="4400" spc="-1" strike="noStrike">
              <a:latin typeface="Arial"/>
            </a:endParaRPr>
          </a:p>
        </p:txBody>
      </p:sp>
      <p:sp>
        <p:nvSpPr>
          <p:cNvPr id="39" name="PlaceHolder 2"/>
          <p:cNvSpPr>
            <a:spLocks noGrp="1"/>
          </p:cNvSpPr>
          <p:nvPr>
            <p:ph type="body"/>
          </p:nvPr>
        </p:nvSpPr>
        <p:spPr>
          <a:xfrm>
            <a:off x="777240" y="4777560"/>
            <a:ext cx="6217560" cy="4525920"/>
          </a:xfrm>
          <a:prstGeom prst="rect">
            <a:avLst/>
          </a:prstGeom>
        </p:spPr>
        <p:txBody>
          <a:bodyPr lIns="0" rIns="0" tIns="0" bIns="0"/>
          <a:p>
            <a:r>
              <a:rPr b="0" lang="en-US" sz="2000" spc="-1" strike="noStrike">
                <a:latin typeface="Arial"/>
              </a:rPr>
              <a:t>Click to edit the notes format</a:t>
            </a:r>
            <a:endParaRPr b="0" lang="en-US" sz="2000" spc="-1" strike="noStrike">
              <a:latin typeface="Arial"/>
            </a:endParaRPr>
          </a:p>
        </p:txBody>
      </p:sp>
      <p:sp>
        <p:nvSpPr>
          <p:cNvPr id="40" name="PlaceHolder 3"/>
          <p:cNvSpPr>
            <a:spLocks noGrp="1"/>
          </p:cNvSpPr>
          <p:nvPr>
            <p:ph type="hdr"/>
          </p:nvPr>
        </p:nvSpPr>
        <p:spPr>
          <a:xfrm>
            <a:off x="0" y="0"/>
            <a:ext cx="3372840" cy="502560"/>
          </a:xfrm>
          <a:prstGeom prst="rect">
            <a:avLst/>
          </a:prstGeom>
        </p:spPr>
        <p:txBody>
          <a:bodyPr lIns="0" rIns="0" tIns="0" bIns="0"/>
          <a:p>
            <a:r>
              <a:rPr b="0" lang="en-US" sz="1400" spc="-1" strike="noStrike">
                <a:solidFill>
                  <a:srgbClr val="303d22"/>
                </a:solidFill>
                <a:latin typeface="Arial"/>
              </a:rPr>
              <a:t>&lt;header&gt;</a:t>
            </a:r>
            <a:endParaRPr b="0" lang="en-US" sz="1400" spc="-1" strike="noStrike">
              <a:solidFill>
                <a:srgbClr val="303d22"/>
              </a:solidFill>
              <a:latin typeface="Arial"/>
            </a:endParaRPr>
          </a:p>
        </p:txBody>
      </p:sp>
      <p:sp>
        <p:nvSpPr>
          <p:cNvPr id="41" name="PlaceHolder 4"/>
          <p:cNvSpPr>
            <a:spLocks noGrp="1"/>
          </p:cNvSpPr>
          <p:nvPr>
            <p:ph type="dt"/>
          </p:nvPr>
        </p:nvSpPr>
        <p:spPr>
          <a:xfrm>
            <a:off x="4399200" y="0"/>
            <a:ext cx="3372840" cy="502560"/>
          </a:xfrm>
          <a:prstGeom prst="rect">
            <a:avLst/>
          </a:prstGeom>
        </p:spPr>
        <p:txBody>
          <a:bodyPr lIns="0" rIns="0" tIns="0" bIns="0"/>
          <a:p>
            <a:pPr algn="r"/>
            <a:r>
              <a:rPr b="0" lang="en-US" sz="1400" spc="-1" strike="noStrike">
                <a:solidFill>
                  <a:srgbClr val="303d22"/>
                </a:solidFill>
                <a:latin typeface="Arial"/>
              </a:rPr>
              <a:t>&lt;date/time&gt;</a:t>
            </a:r>
            <a:endParaRPr b="0" lang="en-US" sz="1400" spc="-1" strike="noStrike">
              <a:solidFill>
                <a:srgbClr val="303d22"/>
              </a:solidFill>
              <a:latin typeface="Arial"/>
            </a:endParaRPr>
          </a:p>
        </p:txBody>
      </p:sp>
      <p:sp>
        <p:nvSpPr>
          <p:cNvPr id="42" name="PlaceHolder 5"/>
          <p:cNvSpPr>
            <a:spLocks noGrp="1"/>
          </p:cNvSpPr>
          <p:nvPr>
            <p:ph type="ftr"/>
          </p:nvPr>
        </p:nvSpPr>
        <p:spPr>
          <a:xfrm>
            <a:off x="0" y="9555480"/>
            <a:ext cx="3372840" cy="502560"/>
          </a:xfrm>
          <a:prstGeom prst="rect">
            <a:avLst/>
          </a:prstGeom>
        </p:spPr>
        <p:txBody>
          <a:bodyPr lIns="0" rIns="0" tIns="0" bIns="0" anchor="b"/>
          <a:p>
            <a:r>
              <a:rPr b="0" lang="en-US" sz="1400" spc="-1" strike="noStrike">
                <a:solidFill>
                  <a:srgbClr val="303d22"/>
                </a:solidFill>
                <a:latin typeface="Arial"/>
              </a:rPr>
              <a:t>&lt;footer&gt;</a:t>
            </a:r>
            <a:endParaRPr b="0" lang="en-US" sz="1400" spc="-1" strike="noStrike">
              <a:solidFill>
                <a:srgbClr val="303d22"/>
              </a:solidFill>
              <a:latin typeface="Arial"/>
            </a:endParaRPr>
          </a:p>
        </p:txBody>
      </p:sp>
      <p:sp>
        <p:nvSpPr>
          <p:cNvPr id="43" name="PlaceHolder 6"/>
          <p:cNvSpPr>
            <a:spLocks noGrp="1"/>
          </p:cNvSpPr>
          <p:nvPr>
            <p:ph type="sldNum"/>
          </p:nvPr>
        </p:nvSpPr>
        <p:spPr>
          <a:xfrm>
            <a:off x="4399200" y="9555480"/>
            <a:ext cx="3372840" cy="502560"/>
          </a:xfrm>
          <a:prstGeom prst="rect">
            <a:avLst/>
          </a:prstGeom>
        </p:spPr>
        <p:txBody>
          <a:bodyPr lIns="0" rIns="0" tIns="0" bIns="0" anchor="b"/>
          <a:p>
            <a:pPr algn="r"/>
            <a:fld id="{E8C1C62F-0519-43C0-8310-671C7E57F6D4}" type="slidenum">
              <a:rPr b="0" lang="en-US" sz="1400" spc="-1" strike="noStrike">
                <a:solidFill>
                  <a:srgbClr val="303d22"/>
                </a:solidFill>
                <a:latin typeface="Arial"/>
              </a:rPr>
              <a:t>&lt;number&gt;</a:t>
            </a:fld>
            <a:endParaRPr b="0" lang="en-US" sz="1400" spc="-1" strike="noStrike">
              <a:solidFill>
                <a:srgbClr val="303d22"/>
              </a:solidFill>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1587960" y="1005840"/>
            <a:ext cx="4596480" cy="3447360"/>
          </a:xfrm>
          <a:prstGeom prst="rect">
            <a:avLst/>
          </a:prstGeom>
        </p:spPr>
      </p:sp>
      <p:sp>
        <p:nvSpPr>
          <p:cNvPr id="48" name="PlaceHolder 2"/>
          <p:cNvSpPr>
            <a:spLocks noGrp="1"/>
          </p:cNvSpPr>
          <p:nvPr>
            <p:ph type="body"/>
          </p:nvPr>
        </p:nvSpPr>
        <p:spPr>
          <a:xfrm>
            <a:off x="1185120" y="4787640"/>
            <a:ext cx="5407560" cy="7933320"/>
          </a:xfrm>
          <a:prstGeom prst="rect">
            <a:avLst/>
          </a:prstGeom>
        </p:spPr>
        <p:txBody>
          <a:bodyPr lIns="0" rIns="0" tIns="0" bIns="0"/>
          <a:p>
            <a:r>
              <a:rPr b="0" lang="en-US" sz="2000" spc="-1" strike="noStrike">
                <a:latin typeface="Arial"/>
              </a:rPr>
              <a:t>Similar to Figure 2 from Greathouse et al. (2022), this figure shows the mapping of the auroral emissions relative to Ganymede's limb using only a −17 ms shift in time instead of the −34 ms shift originally used. The white contours show latitudes on Ganymede with the thick bottom most nearly horizontal line of the limb. The red contour shows the 50 km altitude mapping. Only the wide slit emissions are shown for clarity (no data from narrow‐wide slit, see (Greathouse et al., 2022) for further details). </a:t>
            </a:r>
            <a:endParaRPr b="0" lang="en-US" sz="2000" spc="-1" strike="noStrike">
              <a:latin typeface="Arial"/>
            </a:endParaRPr>
          </a:p>
          <a:p>
            <a:r>
              <a:rPr b="0" lang="en-US" sz="2000" spc="-1" strike="noStrike">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endParaRPr b="0" lang="en-US"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44000" cy="6858000"/>
          </a:xfrm>
          <a:prstGeom prst="rect">
            <a:avLst/>
          </a:prstGeom>
          <a:solidFill>
            <a:srgbClr val="0054a6"/>
          </a:solidFill>
          <a:ln>
            <a:noFill/>
          </a:ln>
        </p:spPr>
        <p:style>
          <a:lnRef idx="0"/>
          <a:fillRef idx="0"/>
          <a:effectRef idx="0"/>
          <a:fontRef idx="minor"/>
        </p:style>
      </p:sp>
      <p:sp>
        <p:nvSpPr>
          <p:cNvPr id="1" name="CustomShape 2"/>
          <p:cNvSpPr/>
          <p:nvPr/>
        </p:nvSpPr>
        <p:spPr>
          <a:xfrm>
            <a:off x="0" y="0"/>
            <a:ext cx="144000" cy="1198440"/>
          </a:xfrm>
          <a:prstGeom prst="rect">
            <a:avLst/>
          </a:prstGeom>
          <a:solidFill>
            <a:srgbClr val="ffce34"/>
          </a:solidFill>
          <a:ln>
            <a:noFill/>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TextShape 1"/>
          <p:cNvSpPr txBox="1"/>
          <p:nvPr/>
        </p:nvSpPr>
        <p:spPr>
          <a:xfrm>
            <a:off x="1260000" y="152280"/>
            <a:ext cx="7200000" cy="451800"/>
          </a:xfrm>
          <a:prstGeom prst="rect">
            <a:avLst/>
          </a:prstGeom>
          <a:noFill/>
          <a:ln>
            <a:noFill/>
          </a:ln>
        </p:spPr>
        <p:txBody>
          <a:bodyPr lIns="90000" rIns="90000" tIns="46800" bIns="46800"/>
          <a:p>
            <a:r>
              <a:rPr b="0" lang="en-US" sz="1100" spc="-1" strike="noStrike">
                <a:solidFill>
                  <a:srgbClr val="000000"/>
                </a:solidFill>
                <a:latin typeface="Arial"/>
              </a:rPr>
              <a:t>Magnetospheric‐Ionospheric‐Atmospheric Implications From the Juno Flyby of Ganymede</a:t>
            </a:r>
            <a:endParaRPr b="0" lang="en-US" sz="1100" spc="-1" strike="noStrike">
              <a:solidFill>
                <a:srgbClr val="000000"/>
              </a:solidFill>
              <a:latin typeface="Arial"/>
            </a:endParaRPr>
          </a:p>
        </p:txBody>
      </p:sp>
      <p:sp>
        <p:nvSpPr>
          <p:cNvPr id="45" name="TextShape 2"/>
          <p:cNvSpPr txBox="1"/>
          <p:nvPr/>
        </p:nvSpPr>
        <p:spPr>
          <a:xfrm>
            <a:off x="360000" y="5940000"/>
            <a:ext cx="8640000" cy="451800"/>
          </a:xfrm>
          <a:prstGeom prst="rect">
            <a:avLst/>
          </a:prstGeom>
          <a:noFill/>
          <a:ln>
            <a:noFill/>
          </a:ln>
        </p:spPr>
        <p:txBody>
          <a:bodyPr lIns="90000" rIns="90000" tIns="45000" bIns="45000"/>
          <a:p>
            <a:r>
              <a:rPr b="1" lang="en-US" sz="800" spc="-1" strike="noStrike">
                <a:solidFill>
                  <a:srgbClr val="0054a6"/>
                </a:solidFill>
                <a:latin typeface="Arial"/>
              </a:rPr>
              <a:t>JGR Planets, Volume: 129, Issue: 4, First published: 08 April 2024, DOI: (10.1029/2023JE007859) </a:t>
            </a:r>
            <a:endParaRPr b="0" lang="en-US" sz="800" spc="-1" strike="noStrike">
              <a:solidFill>
                <a:srgbClr val="000000"/>
              </a:solidFill>
              <a:latin typeface="Arial"/>
            </a:endParaRPr>
          </a:p>
        </p:txBody>
      </p:sp>
      <p:pic>
        <p:nvPicPr>
          <p:cNvPr id="46" name="Main graphic" descr=""/>
          <p:cNvPicPr/>
          <p:nvPr/>
        </p:nvPicPr>
        <p:blipFill>
          <a:blip r:embed="rId1"/>
          <a:stretch/>
        </p:blipFill>
        <p:spPr>
          <a:xfrm>
            <a:off x="1918080" y="762120"/>
            <a:ext cx="5358600" cy="3809880"/>
          </a:xfrm>
          <a:prstGeom prst="rect">
            <a:avLst/>
          </a:prstGeom>
          <a:ln>
            <a:noFill/>
          </a:ln>
        </p:spPr>
      </p:pic>
    </p:spTree>
  </p:cSld>
  <p:transition>
    <p:wipe dir="r"/>
  </p:transition>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LibreOffice/6.0.7.3$Linux_X86_64 LibreOffice_project/dc89aa7a9eabfd848af146d5086077aeed2ae4a5</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
  <cp:revision>0</cp:revision>
  <dc:subject/>
  <dc:title/>
</cp:coreProperties>
</file>