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6.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321" r:id="rId2"/>
    <p:sldId id="324" r:id="rId3"/>
    <p:sldId id="278" r:id="rId4"/>
    <p:sldId id="340" r:id="rId5"/>
    <p:sldId id="325" r:id="rId6"/>
    <p:sldId id="349" r:id="rId7"/>
    <p:sldId id="345" r:id="rId8"/>
    <p:sldId id="370" r:id="rId9"/>
    <p:sldId id="362" r:id="rId10"/>
    <p:sldId id="361" r:id="rId11"/>
    <p:sldId id="265" r:id="rId12"/>
    <p:sldId id="264" r:id="rId13"/>
    <p:sldId id="350" r:id="rId14"/>
    <p:sldId id="351" r:id="rId15"/>
    <p:sldId id="354" r:id="rId16"/>
    <p:sldId id="355" r:id="rId17"/>
    <p:sldId id="363" r:id="rId18"/>
    <p:sldId id="352" r:id="rId19"/>
    <p:sldId id="287" r:id="rId20"/>
    <p:sldId id="288" r:id="rId21"/>
    <p:sldId id="356" r:id="rId22"/>
    <p:sldId id="357" r:id="rId23"/>
    <p:sldId id="327" r:id="rId24"/>
    <p:sldId id="358" r:id="rId25"/>
    <p:sldId id="364" r:id="rId26"/>
    <p:sldId id="342" r:id="rId27"/>
    <p:sldId id="328" r:id="rId28"/>
    <p:sldId id="365" r:id="rId29"/>
    <p:sldId id="366" r:id="rId30"/>
    <p:sldId id="329" r:id="rId31"/>
    <p:sldId id="330" r:id="rId32"/>
    <p:sldId id="332" r:id="rId33"/>
    <p:sldId id="331" r:id="rId34"/>
    <p:sldId id="359" r:id="rId35"/>
    <p:sldId id="395" r:id="rId36"/>
    <p:sldId id="279" r:id="rId37"/>
    <p:sldId id="283" r:id="rId38"/>
    <p:sldId id="367" r:id="rId39"/>
    <p:sldId id="368" r:id="rId40"/>
    <p:sldId id="290" r:id="rId41"/>
    <p:sldId id="291" r:id="rId42"/>
    <p:sldId id="369" r:id="rId43"/>
    <p:sldId id="372" r:id="rId44"/>
    <p:sldId id="371" r:id="rId45"/>
    <p:sldId id="326" r:id="rId46"/>
    <p:sldId id="373" r:id="rId47"/>
    <p:sldId id="374" r:id="rId48"/>
    <p:sldId id="334" r:id="rId49"/>
    <p:sldId id="388" r:id="rId50"/>
    <p:sldId id="375" r:id="rId51"/>
    <p:sldId id="376" r:id="rId52"/>
    <p:sldId id="377" r:id="rId53"/>
    <p:sldId id="378" r:id="rId54"/>
    <p:sldId id="379" r:id="rId55"/>
    <p:sldId id="320" r:id="rId56"/>
    <p:sldId id="398" r:id="rId57"/>
    <p:sldId id="396" r:id="rId58"/>
    <p:sldId id="389" r:id="rId59"/>
    <p:sldId id="267" r:id="rId60"/>
    <p:sldId id="391" r:id="rId61"/>
    <p:sldId id="382" r:id="rId62"/>
    <p:sldId id="401" r:id="rId63"/>
    <p:sldId id="296" r:id="rId64"/>
    <p:sldId id="319" r:id="rId65"/>
    <p:sldId id="276" r:id="rId66"/>
    <p:sldId id="275" r:id="rId67"/>
    <p:sldId id="336" r:id="rId68"/>
    <p:sldId id="360" r:id="rId69"/>
    <p:sldId id="337" r:id="rId70"/>
    <p:sldId id="297" r:id="rId71"/>
    <p:sldId id="318" r:id="rId72"/>
    <p:sldId id="298" r:id="rId73"/>
    <p:sldId id="310" r:id="rId74"/>
    <p:sldId id="312" r:id="rId75"/>
    <p:sldId id="399" r:id="rId76"/>
    <p:sldId id="317" r:id="rId77"/>
    <p:sldId id="339" r:id="rId78"/>
    <p:sldId id="400" r:id="rId79"/>
    <p:sldId id="380" r:id="rId80"/>
    <p:sldId id="385" r:id="rId81"/>
    <p:sldId id="381" r:id="rId82"/>
    <p:sldId id="383" r:id="rId83"/>
    <p:sldId id="392" r:id="rId84"/>
    <p:sldId id="402" r:id="rId85"/>
    <p:sldId id="403" r:id="rId86"/>
    <p:sldId id="407" r:id="rId87"/>
    <p:sldId id="393" r:id="rId88"/>
    <p:sldId id="404" r:id="rId89"/>
    <p:sldId id="405" r:id="rId90"/>
    <p:sldId id="406" r:id="rId91"/>
    <p:sldId id="394" r:id="rId92"/>
    <p:sldId id="408" r:id="rId93"/>
    <p:sldId id="397" r:id="rId94"/>
    <p:sldId id="409" r:id="rId95"/>
    <p:sldId id="338" r:id="rId96"/>
    <p:sldId id="384" r:id="rId97"/>
    <p:sldId id="386" r:id="rId98"/>
    <p:sldId id="387" r:id="rId99"/>
    <p:sldId id="294" r:id="rId100"/>
  </p:sldIdLst>
  <p:sldSz cx="9144000" cy="6858000" type="screen4x3"/>
  <p:notesSz cx="6858000" cy="9144000"/>
  <p:defaultTextStyle>
    <a:defPPr>
      <a:defRPr lang="en-AU"/>
    </a:defPPr>
    <a:lvl1pPr algn="l" rtl="0" eaLnBrk="0" fontAlgn="base" hangingPunct="0">
      <a:spcBef>
        <a:spcPct val="0"/>
      </a:spcBef>
      <a:spcAft>
        <a:spcPct val="0"/>
      </a:spcAft>
      <a:defRPr sz="2400" kern="1200">
        <a:solidFill>
          <a:schemeClr val="tx1"/>
        </a:solidFill>
        <a:latin typeface="Arial Unicode MS" pitchFamily="34" charset="-128"/>
        <a:ea typeface="Arial Unicode MS" pitchFamily="34" charset="-128"/>
        <a:cs typeface="+mn-cs"/>
      </a:defRPr>
    </a:lvl1pPr>
    <a:lvl2pPr marL="457200" algn="l" rtl="0" eaLnBrk="0" fontAlgn="base" hangingPunct="0">
      <a:spcBef>
        <a:spcPct val="0"/>
      </a:spcBef>
      <a:spcAft>
        <a:spcPct val="0"/>
      </a:spcAft>
      <a:defRPr sz="2400" kern="1200">
        <a:solidFill>
          <a:schemeClr val="tx1"/>
        </a:solidFill>
        <a:latin typeface="Arial Unicode MS" pitchFamily="34" charset="-128"/>
        <a:ea typeface="Arial Unicode MS" pitchFamily="34" charset="-128"/>
        <a:cs typeface="+mn-cs"/>
      </a:defRPr>
    </a:lvl2pPr>
    <a:lvl3pPr marL="914400" algn="l" rtl="0" eaLnBrk="0" fontAlgn="base" hangingPunct="0">
      <a:spcBef>
        <a:spcPct val="0"/>
      </a:spcBef>
      <a:spcAft>
        <a:spcPct val="0"/>
      </a:spcAft>
      <a:defRPr sz="2400" kern="1200">
        <a:solidFill>
          <a:schemeClr val="tx1"/>
        </a:solidFill>
        <a:latin typeface="Arial Unicode MS" pitchFamily="34" charset="-128"/>
        <a:ea typeface="Arial Unicode MS" pitchFamily="34" charset="-128"/>
        <a:cs typeface="+mn-cs"/>
      </a:defRPr>
    </a:lvl3pPr>
    <a:lvl4pPr marL="1371600" algn="l" rtl="0" eaLnBrk="0" fontAlgn="base" hangingPunct="0">
      <a:spcBef>
        <a:spcPct val="0"/>
      </a:spcBef>
      <a:spcAft>
        <a:spcPct val="0"/>
      </a:spcAft>
      <a:defRPr sz="2400" kern="1200">
        <a:solidFill>
          <a:schemeClr val="tx1"/>
        </a:solidFill>
        <a:latin typeface="Arial Unicode MS" pitchFamily="34" charset="-128"/>
        <a:ea typeface="Arial Unicode MS" pitchFamily="34" charset="-128"/>
        <a:cs typeface="+mn-cs"/>
      </a:defRPr>
    </a:lvl4pPr>
    <a:lvl5pPr marL="1828800" algn="l" rtl="0" eaLnBrk="0" fontAlgn="base" hangingPunct="0">
      <a:spcBef>
        <a:spcPct val="0"/>
      </a:spcBef>
      <a:spcAft>
        <a:spcPct val="0"/>
      </a:spcAft>
      <a:defRPr sz="2400" kern="1200">
        <a:solidFill>
          <a:schemeClr val="tx1"/>
        </a:solidFill>
        <a:latin typeface="Arial Unicode MS" pitchFamily="34" charset="-128"/>
        <a:ea typeface="Arial Unicode MS" pitchFamily="34" charset="-128"/>
        <a:cs typeface="+mn-cs"/>
      </a:defRPr>
    </a:lvl5pPr>
    <a:lvl6pPr marL="2286000" algn="l" defTabSz="914400" rtl="0" eaLnBrk="1" latinLnBrk="0" hangingPunct="1">
      <a:defRPr sz="2400" kern="1200">
        <a:solidFill>
          <a:schemeClr val="tx1"/>
        </a:solidFill>
        <a:latin typeface="Arial Unicode MS" pitchFamily="34" charset="-128"/>
        <a:ea typeface="Arial Unicode MS" pitchFamily="34" charset="-128"/>
        <a:cs typeface="+mn-cs"/>
      </a:defRPr>
    </a:lvl6pPr>
    <a:lvl7pPr marL="2743200" algn="l" defTabSz="914400" rtl="0" eaLnBrk="1" latinLnBrk="0" hangingPunct="1">
      <a:defRPr sz="2400" kern="1200">
        <a:solidFill>
          <a:schemeClr val="tx1"/>
        </a:solidFill>
        <a:latin typeface="Arial Unicode MS" pitchFamily="34" charset="-128"/>
        <a:ea typeface="Arial Unicode MS" pitchFamily="34" charset="-128"/>
        <a:cs typeface="+mn-cs"/>
      </a:defRPr>
    </a:lvl7pPr>
    <a:lvl8pPr marL="3200400" algn="l" defTabSz="914400" rtl="0" eaLnBrk="1" latinLnBrk="0" hangingPunct="1">
      <a:defRPr sz="2400" kern="1200">
        <a:solidFill>
          <a:schemeClr val="tx1"/>
        </a:solidFill>
        <a:latin typeface="Arial Unicode MS" pitchFamily="34" charset="-128"/>
        <a:ea typeface="Arial Unicode MS" pitchFamily="34" charset="-128"/>
        <a:cs typeface="+mn-cs"/>
      </a:defRPr>
    </a:lvl8pPr>
    <a:lvl9pPr marL="3657600" algn="l" defTabSz="914400" rtl="0" eaLnBrk="1" latinLnBrk="0" hangingPunct="1">
      <a:defRPr sz="2400" kern="1200">
        <a:solidFill>
          <a:schemeClr val="tx1"/>
        </a:solidFill>
        <a:latin typeface="Arial Unicode MS" pitchFamily="34" charset="-128"/>
        <a:ea typeface="Arial Unicode MS"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DAEDEF"/>
    <a:srgbClr val="FF9900"/>
    <a:srgbClr val="993366"/>
    <a:srgbClr val="FFFF00"/>
    <a:srgbClr val="99CCFF"/>
    <a:srgbClr val="0000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02" autoAdjust="0"/>
    <p:restoredTop sz="98837" autoAdjust="0"/>
  </p:normalViewPr>
  <p:slideViewPr>
    <p:cSldViewPr>
      <p:cViewPr varScale="1">
        <p:scale>
          <a:sx n="58" d="100"/>
          <a:sy n="58" d="100"/>
        </p:scale>
        <p:origin x="174" y="2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01.326"/>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4.168"/>
    </inkml:context>
    <inkml:brush xml:id="br0">
      <inkml:brushProperty name="width" value="0.025" units="cm"/>
      <inkml:brushProperty name="height" value="0.025" units="cm"/>
      <inkml:brushProperty name="color" value="#00A0D7"/>
    </inkml:brush>
  </inkml:definitions>
  <inkml:trace contextRef="#ctx0" brushRef="#br0">0 1 24575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5.261"/>
    </inkml:context>
    <inkml:brush xml:id="br0">
      <inkml:brushProperty name="width" value="0.025" units="cm"/>
      <inkml:brushProperty name="height" value="0.025" units="cm"/>
      <inkml:brushProperty name="color" value="#00A0D7"/>
    </inkml:brush>
  </inkml:definitions>
  <inkml:trace contextRef="#ctx0" brushRef="#br0">0 1 24575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8.293"/>
    </inkml:context>
    <inkml:brush xml:id="br0">
      <inkml:brushProperty name="width" value="0.025" units="cm"/>
      <inkml:brushProperty name="height" value="0.025" units="cm"/>
      <inkml:brushProperty name="color" value="#00A0D7"/>
    </inkml:brush>
  </inkml:definitions>
  <inkml:trace contextRef="#ctx0" brushRef="#br0">1 0 24575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1.510"/>
    </inkml:context>
    <inkml:brush xml:id="br0">
      <inkml:brushProperty name="width" value="0.025" units="cm"/>
      <inkml:brushProperty name="height" value="0.025" units="cm"/>
      <inkml:brushProperty name="color" value="#00A0D7"/>
    </inkml:brush>
  </inkml:definitions>
  <inkml:trace contextRef="#ctx0" brushRef="#br0">1 0 24575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2.478"/>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3.457"/>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4.553"/>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8.94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44.399"/>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59.943"/>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14.258"/>
    </inkml:context>
    <inkml:brush xml:id="br0">
      <inkml:brushProperty name="width" value="0.025" units="cm"/>
      <inkml:brushProperty name="height" value="0.025" units="cm"/>
      <inkml:brushProperty name="color" value="#00A0D7"/>
    </inkml:brush>
  </inkml:definitions>
  <inkml:trace contextRef="#ctx0" brushRef="#br0">0 0 24575,'103'0'0,"120"16"0,-104-2 0,144-2 0,-195-10 0,77 14 0,47 3 0,115-21 0,112 4 0,-242 21 0,-62-7 0,-3 1 0,-45-7 0,79 3 0,27-16 0,93 6 0,-219 3 0,-1 2 0,49 16 0,-53-12 0,1-2 0,73 8 0,269-16 0,-181-5 0,1591 3 0,-1760 2 0,0 2 0,0 1 0,-1 2 0,45 15 0,-44-11 0,0-2 0,1-2 0,69 6 0,10-13-1365,-81-1-5461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00.85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26.964"/>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27.935"/>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0.193"/>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0.995"/>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09.312"/>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0.340"/>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1.570"/>
    </inkml:context>
    <inkml:brush xml:id="br0">
      <inkml:brushProperty name="width" value="0.025" units="cm"/>
      <inkml:brushProperty name="height" value="0.025" units="cm"/>
      <inkml:brushProperty name="color" value="#00A0D7"/>
    </inkml:brush>
  </inkml:definitions>
  <inkml:trace contextRef="#ctx0" brushRef="#br0">0 0 24575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5.690"/>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7.455"/>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17.447"/>
    </inkml:context>
    <inkml:brush xml:id="br0">
      <inkml:brushProperty name="width" value="0.025" units="cm"/>
      <inkml:brushProperty name="height" value="0.025" units="cm"/>
      <inkml:brushProperty name="color" value="#00A0D7"/>
    </inkml:brush>
  </inkml:definitions>
  <inkml:trace contextRef="#ctx0" brushRef="#br0">0 336 24575,'19'1'0,"0"-1"0,0 0 0,-1-2 0,1 0 0,0-1 0,-1-1 0,0 0 0,0-1 0,32-15 0,-13 4 0,0 2 0,1 2 0,0 1 0,0 1 0,2 3 0,63-5 0,3-8 0,-49 8 0,7-2 0,-19 4 0,1 2 0,67-4 0,-96 11 15,-1 0-1,0-1 1,0-1-1,0-1 0,0 0 1,-1-1-1,28-13 1,-2-3-684,54-40 0,-90 58 526,19-12-6683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7.84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9.081"/>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1.611"/>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3.066"/>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8.40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7:01.352"/>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7:02.338"/>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22.003"/>
    </inkml:context>
    <inkml:brush xml:id="br0">
      <inkml:brushProperty name="width" value="0.025" units="cm"/>
      <inkml:brushProperty name="height" value="0.025" units="cm"/>
      <inkml:brushProperty name="color" value="#00A0D7"/>
    </inkml:brush>
  </inkml:definitions>
  <inkml:trace contextRef="#ctx0" brushRef="#br0">588 1248 24575,'0'-29'0,"1"16"0,-1 1 0,0-1 0,0 1 0,-1-1 0,-1 1 0,0-1 0,-1 1 0,0 0 0,-10-22 0,-45-96 0,47 98 0,-2 0 0,-2 1 0,-1 0 0,-1 2 0,-1 0 0,-31-37 0,24 34 0,2 0 0,1-1 0,2-2 0,2 0 0,-18-44 0,33 72 0,-55-138 0,40 110 0,5 7 0,-1 1 0,-1 0 0,-2 2 0,-27-34 0,40 54-136,0 0-1,0-1 1,0 0-1,0 0 1,1 0-1,0 0 1,0 0-1,1-1 0,-3-9 1,0-9-6690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58.728"/>
    </inkml:context>
    <inkml:brush xml:id="br0">
      <inkml:brushProperty name="width" value="0.025" units="cm"/>
      <inkml:brushProperty name="height" value="0.025" units="cm"/>
      <inkml:brushProperty name="color" value="#00A0D7"/>
    </inkml:brush>
  </inkml:definitions>
  <inkml:trace contextRef="#ctx0" brushRef="#br0">7559 1 24575,'0'3'0,"0"0"0,-1 0 0,1 0 0,-1 0 0,1 0 0,-1 0 0,0 0 0,0 0 0,-1 0 0,1 0 0,-1-1 0,1 1 0,-1 0 0,0-1 0,0 1 0,0-1 0,0 0 0,0 0 0,-1 0 0,-3 3 0,-6 2 0,1 0 0,-1-1 0,-22 8 0,-9 4 0,-7 9 0,-1-2 0,-1-2 0,-72 20 0,97-34 0,-1 2 0,2 0 0,-37 22 0,-38 16 0,33-20 0,35-15 0,-1 0 0,-68 16 0,85-24 0,0-1 0,0 2 0,0 0 0,1 1 0,0 1 0,-17 13 0,-29 14 0,57-33 0,0 0 0,0 0 0,0 1 0,0-1 0,1 1 0,0 0 0,-1 0 0,1 0 0,1 1 0,-1-1 0,1 1 0,0 0 0,0 0 0,0 0 0,-2 7 0,0 4 0,0 1 0,1-1 0,-2 32 0,4-32 0,0 0 0,0-1 0,-2 1 0,0-1 0,-11 27 0,-13 6 0,-2-1 0,-62 73 0,75-99 0,-488 572 0,438-518 0,-89 86 0,-25 28 0,92-91 0,-28 35 0,102-114 0,-1-1 0,-1 0 0,0-1 0,-1-1 0,-1-1 0,-23 15 0,-132 67 0,103-60 0,-76 50 0,100-56 0,-1-3 0,-1-1 0,-1-3 0,-56 18 0,93-36 0,0-1 0,0 2 0,1 0 0,-1 0 0,1 1 0,-14 13 0,-36 22 0,-43 26 0,-8 6 0,-436 241 0,422-227 0,65-44 0,-2 0 0,1 4 0,-98 98 0,-105 160 12,97-106-347,-422 451-718,-52-42 484,577-555 810,-154 143 1463,207-186-1704,0-1 0,-1 0 0,-28 17 0,-21 16 0,-162 149 0,183-153 0,6-6 0,-60 47 0,84-71 0,0 0 0,1 1 0,0 0 0,-9 13 0,10-12 0,0 0 0,-1-1 0,-20 16 0,9-8 8,2 0 0,0 1 0,1 1 0,-21 31 0,-9 9-1413,27-35-5421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3:00.369"/>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4.58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5.913"/>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9.024"/>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182AC88-9244-2751-20E6-7A318DBED73D}"/>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AU" altLang="it-IT"/>
          </a:p>
        </p:txBody>
      </p:sp>
      <p:sp>
        <p:nvSpPr>
          <p:cNvPr id="5123" name="Rectangle 3">
            <a:extLst>
              <a:ext uri="{FF2B5EF4-FFF2-40B4-BE49-F238E27FC236}">
                <a16:creationId xmlns:a16="http://schemas.microsoft.com/office/drawing/2014/main" id="{23F07980-6679-88F5-8134-9580AB6D56C3}"/>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endParaRPr lang="en-AU" altLang="it-IT"/>
          </a:p>
        </p:txBody>
      </p:sp>
      <p:sp>
        <p:nvSpPr>
          <p:cNvPr id="2052" name="Rectangle 4">
            <a:extLst>
              <a:ext uri="{FF2B5EF4-FFF2-40B4-BE49-F238E27FC236}">
                <a16:creationId xmlns:a16="http://schemas.microsoft.com/office/drawing/2014/main" id="{686F43A3-4E90-A350-0679-D0D54CF2EB9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556DCDDB-4A74-B6C2-A7DB-87178226995E}"/>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AU" altLang="it-IT" noProof="0"/>
              <a:t>Kliknij, aby edytować style wzorca tekstu</a:t>
            </a:r>
          </a:p>
          <a:p>
            <a:pPr lvl="1"/>
            <a:r>
              <a:rPr lang="en-AU" altLang="it-IT" noProof="0"/>
              <a:t>Drugi poziom</a:t>
            </a:r>
          </a:p>
          <a:p>
            <a:pPr lvl="2"/>
            <a:r>
              <a:rPr lang="en-AU" altLang="it-IT" noProof="0"/>
              <a:t>Trzeci poziom</a:t>
            </a:r>
          </a:p>
          <a:p>
            <a:pPr lvl="3"/>
            <a:r>
              <a:rPr lang="en-AU" altLang="it-IT" noProof="0"/>
              <a:t>Czwarty poziom</a:t>
            </a:r>
          </a:p>
          <a:p>
            <a:pPr lvl="4"/>
            <a:r>
              <a:rPr lang="en-AU" altLang="it-IT" noProof="0"/>
              <a:t>Piąty poziom</a:t>
            </a:r>
          </a:p>
        </p:txBody>
      </p:sp>
      <p:sp>
        <p:nvSpPr>
          <p:cNvPr id="5126" name="Rectangle 6">
            <a:extLst>
              <a:ext uri="{FF2B5EF4-FFF2-40B4-BE49-F238E27FC236}">
                <a16:creationId xmlns:a16="http://schemas.microsoft.com/office/drawing/2014/main" id="{99D863D1-88DD-BBF4-7CF6-3C35496580B7}"/>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AU" altLang="it-IT"/>
          </a:p>
        </p:txBody>
      </p:sp>
      <p:sp>
        <p:nvSpPr>
          <p:cNvPr id="5127" name="Rectangle 7">
            <a:extLst>
              <a:ext uri="{FF2B5EF4-FFF2-40B4-BE49-F238E27FC236}">
                <a16:creationId xmlns:a16="http://schemas.microsoft.com/office/drawing/2014/main" id="{0DC10C75-BE98-2131-6D89-5A1A019BC74F}"/>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C9668DC8-69E3-4D3F-9239-43B48584E579}" type="slidenum">
              <a:rPr lang="en-AU" altLang="it-IT"/>
              <a:pPr>
                <a:defRPr/>
              </a:pPr>
              <a:t>‹N›</a:t>
            </a:fld>
            <a:endParaRPr lang="en-AU" altLang="it-IT"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5F222D69-D548-9502-DE3A-6D6542E09C4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351C50A5-6F8E-45CD-8FCC-68F89DECE6FF}" type="slidenum">
              <a:rPr lang="en-AU" altLang="it-IT" sz="1200" smtClean="0">
                <a:latin typeface="Arial" panose="020B0604020202020204" pitchFamily="34" charset="0"/>
              </a:rPr>
              <a:pPr/>
              <a:t>1</a:t>
            </a:fld>
            <a:endParaRPr lang="en-AU" altLang="it-IT" sz="1200">
              <a:latin typeface="Arial" panose="020B0604020202020204" pitchFamily="34" charset="0"/>
            </a:endParaRPr>
          </a:p>
        </p:txBody>
      </p:sp>
      <p:sp>
        <p:nvSpPr>
          <p:cNvPr id="4099" name="Symbol zastępczy obrazu slajdu 1">
            <a:extLst>
              <a:ext uri="{FF2B5EF4-FFF2-40B4-BE49-F238E27FC236}">
                <a16:creationId xmlns:a16="http://schemas.microsoft.com/office/drawing/2014/main" id="{BF956851-6D5D-F03C-97E8-191F513C27E3}"/>
              </a:ext>
            </a:extLst>
          </p:cNvPr>
          <p:cNvSpPr>
            <a:spLocks noGrp="1" noRot="1" noChangeAspect="1" noChangeArrowheads="1" noTextEdit="1"/>
          </p:cNvSpPr>
          <p:nvPr>
            <p:ph type="sldImg"/>
          </p:nvPr>
        </p:nvSpPr>
        <p:spPr>
          <a:ln/>
        </p:spPr>
      </p:sp>
      <p:sp>
        <p:nvSpPr>
          <p:cNvPr id="4100" name="Symbol zastępczy notatek 2">
            <a:extLst>
              <a:ext uri="{FF2B5EF4-FFF2-40B4-BE49-F238E27FC236}">
                <a16:creationId xmlns:a16="http://schemas.microsoft.com/office/drawing/2014/main" id="{434FA6E6-38B4-8FBD-9C78-3F9B1594D59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4101" name="Symbol zastępczy numeru slajdu 3">
            <a:extLst>
              <a:ext uri="{FF2B5EF4-FFF2-40B4-BE49-F238E27FC236}">
                <a16:creationId xmlns:a16="http://schemas.microsoft.com/office/drawing/2014/main" id="{1D480394-72E7-D89A-7BA4-712622F1291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411FA34-2920-40FE-8753-CFD782A9FA97}" type="slidenum">
              <a:rPr lang="en-US" altLang="it-IT" sz="1200">
                <a:latin typeface="Calibri" panose="020F0502020204030204" pitchFamily="34" charset="0"/>
              </a:rPr>
              <a:pPr algn="r" eaLnBrk="1" hangingPunct="1"/>
              <a:t>1</a:t>
            </a:fld>
            <a:endParaRPr lang="en-US" altLang="it-IT"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B82BEFD7-3B5B-F79E-8247-58F4FE4B7F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AEA5ABC5-6A05-4C2B-BA29-CBFB9B7C9FC6}" type="slidenum">
              <a:rPr lang="en-AU" altLang="it-IT" sz="1200" smtClean="0">
                <a:latin typeface="Arial" panose="020B0604020202020204" pitchFamily="34" charset="0"/>
              </a:rPr>
              <a:pPr/>
              <a:t>34</a:t>
            </a:fld>
            <a:endParaRPr lang="en-AU" altLang="it-IT" sz="1200">
              <a:latin typeface="Arial" panose="020B0604020202020204" pitchFamily="34" charset="0"/>
            </a:endParaRPr>
          </a:p>
        </p:txBody>
      </p:sp>
      <p:sp>
        <p:nvSpPr>
          <p:cNvPr id="47107" name="Symbol zastępczy obrazu slajdu 1">
            <a:extLst>
              <a:ext uri="{FF2B5EF4-FFF2-40B4-BE49-F238E27FC236}">
                <a16:creationId xmlns:a16="http://schemas.microsoft.com/office/drawing/2014/main" id="{21AF15C9-F2AF-8683-AEFC-04461259F72B}"/>
              </a:ext>
            </a:extLst>
          </p:cNvPr>
          <p:cNvSpPr>
            <a:spLocks noGrp="1" noRot="1" noChangeAspect="1" noChangeArrowheads="1" noTextEdit="1"/>
          </p:cNvSpPr>
          <p:nvPr>
            <p:ph type="sldImg"/>
          </p:nvPr>
        </p:nvSpPr>
        <p:spPr>
          <a:ln/>
        </p:spPr>
      </p:sp>
      <p:sp>
        <p:nvSpPr>
          <p:cNvPr id="47108" name="Symbol zastępczy notatek 2">
            <a:extLst>
              <a:ext uri="{FF2B5EF4-FFF2-40B4-BE49-F238E27FC236}">
                <a16:creationId xmlns:a16="http://schemas.microsoft.com/office/drawing/2014/main" id="{26CE2815-9D76-3CB5-ECF4-A5487610CA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47109" name="Symbol zastępczy numeru slajdu 3">
            <a:extLst>
              <a:ext uri="{FF2B5EF4-FFF2-40B4-BE49-F238E27FC236}">
                <a16:creationId xmlns:a16="http://schemas.microsoft.com/office/drawing/2014/main" id="{1D96CA33-3760-D3E0-9E21-50CB4CC8495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DBB3B0E8-A6EF-411F-A485-B83DB6117622}" type="slidenum">
              <a:rPr lang="en-US" altLang="it-IT" sz="1200">
                <a:latin typeface="Calibri" panose="020F0502020204030204" pitchFamily="34" charset="0"/>
              </a:rPr>
              <a:pPr algn="r" eaLnBrk="1" hangingPunct="1"/>
              <a:t>34</a:t>
            </a:fld>
            <a:endParaRPr lang="en-US" altLang="it-IT"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F7E73FA9-40B7-CE6C-FD28-91F8EC78E1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8914C187-DA92-45BE-A9F1-4F95AEFD5098}" type="slidenum">
              <a:rPr lang="en-AU" altLang="it-IT" sz="1200" smtClean="0">
                <a:latin typeface="Arial" panose="020B0604020202020204" pitchFamily="34" charset="0"/>
              </a:rPr>
              <a:pPr/>
              <a:t>36</a:t>
            </a:fld>
            <a:endParaRPr lang="en-AU" altLang="it-IT" sz="1200">
              <a:latin typeface="Arial" panose="020B0604020202020204" pitchFamily="34" charset="0"/>
            </a:endParaRPr>
          </a:p>
        </p:txBody>
      </p:sp>
      <p:sp>
        <p:nvSpPr>
          <p:cNvPr id="50179" name="Symbol zastępczy obrazu slajdu 1">
            <a:extLst>
              <a:ext uri="{FF2B5EF4-FFF2-40B4-BE49-F238E27FC236}">
                <a16:creationId xmlns:a16="http://schemas.microsoft.com/office/drawing/2014/main" id="{9BA7F293-D22E-48AB-AAFF-8FBC8FCCA0EF}"/>
              </a:ext>
            </a:extLst>
          </p:cNvPr>
          <p:cNvSpPr>
            <a:spLocks noGrp="1" noRot="1" noChangeAspect="1" noChangeArrowheads="1" noTextEdit="1"/>
          </p:cNvSpPr>
          <p:nvPr>
            <p:ph type="sldImg"/>
          </p:nvPr>
        </p:nvSpPr>
        <p:spPr>
          <a:ln/>
        </p:spPr>
      </p:sp>
      <p:sp>
        <p:nvSpPr>
          <p:cNvPr id="50180" name="Symbol zastępczy notatek 2">
            <a:extLst>
              <a:ext uri="{FF2B5EF4-FFF2-40B4-BE49-F238E27FC236}">
                <a16:creationId xmlns:a16="http://schemas.microsoft.com/office/drawing/2014/main" id="{C296F994-1673-C193-EBBE-784012BA2C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50181" name="Symbol zastępczy numeru slajdu 3">
            <a:extLst>
              <a:ext uri="{FF2B5EF4-FFF2-40B4-BE49-F238E27FC236}">
                <a16:creationId xmlns:a16="http://schemas.microsoft.com/office/drawing/2014/main" id="{E629F896-5AA5-8694-F9C5-4E31EC421FE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F1263491-DF21-498A-B96F-FFC08F580FE8}" type="slidenum">
              <a:rPr lang="en-US" altLang="it-IT" sz="1200">
                <a:latin typeface="Calibri" panose="020F0502020204030204" pitchFamily="34" charset="0"/>
              </a:rPr>
              <a:pPr algn="r" eaLnBrk="1" hangingPunct="1"/>
              <a:t>36</a:t>
            </a:fld>
            <a:endParaRPr lang="en-US" altLang="it-IT"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89231B05-83C6-9EED-7EA5-D092A40F12A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1C55A76B-26CC-403F-829C-41D67428FCEB}" type="slidenum">
              <a:rPr lang="en-AU" altLang="it-IT" sz="1200" smtClean="0">
                <a:latin typeface="Arial" panose="020B0604020202020204" pitchFamily="34" charset="0"/>
              </a:rPr>
              <a:pPr/>
              <a:t>43</a:t>
            </a:fld>
            <a:endParaRPr lang="en-AU" altLang="it-IT" sz="1200">
              <a:latin typeface="Arial" panose="020B0604020202020204" pitchFamily="34" charset="0"/>
            </a:endParaRPr>
          </a:p>
        </p:txBody>
      </p:sp>
      <p:sp>
        <p:nvSpPr>
          <p:cNvPr id="58371" name="Symbol zastępczy obrazu slajdu 1">
            <a:extLst>
              <a:ext uri="{FF2B5EF4-FFF2-40B4-BE49-F238E27FC236}">
                <a16:creationId xmlns:a16="http://schemas.microsoft.com/office/drawing/2014/main" id="{32E43F10-55FE-A2C8-02AF-7B6CEBEE6B3E}"/>
              </a:ext>
            </a:extLst>
          </p:cNvPr>
          <p:cNvSpPr>
            <a:spLocks noGrp="1" noRot="1" noChangeAspect="1" noChangeArrowheads="1" noTextEdit="1"/>
          </p:cNvSpPr>
          <p:nvPr>
            <p:ph type="sldImg"/>
          </p:nvPr>
        </p:nvSpPr>
        <p:spPr>
          <a:ln/>
        </p:spPr>
      </p:sp>
      <p:sp>
        <p:nvSpPr>
          <p:cNvPr id="58372" name="Symbol zastępczy notatek 2">
            <a:extLst>
              <a:ext uri="{FF2B5EF4-FFF2-40B4-BE49-F238E27FC236}">
                <a16:creationId xmlns:a16="http://schemas.microsoft.com/office/drawing/2014/main" id="{69CEE481-07D0-5650-0E4B-C1E30D075B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58373" name="Symbol zastępczy numeru slajdu 3">
            <a:extLst>
              <a:ext uri="{FF2B5EF4-FFF2-40B4-BE49-F238E27FC236}">
                <a16:creationId xmlns:a16="http://schemas.microsoft.com/office/drawing/2014/main" id="{2E67A225-09EC-D333-475D-256EDE749B7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11B7ED71-9486-4F26-B77B-22965DD6962C}" type="slidenum">
              <a:rPr lang="en-US" altLang="it-IT" sz="1200">
                <a:latin typeface="Calibri" panose="020F0502020204030204" pitchFamily="34" charset="0"/>
              </a:rPr>
              <a:pPr algn="r" eaLnBrk="1" hangingPunct="1"/>
              <a:t>43</a:t>
            </a:fld>
            <a:endParaRPr lang="en-US" altLang="it-IT"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7AA9C38-C99B-DD7D-7582-B8B965E90F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61A074BE-17BB-425C-8396-AEBC49AA2E19}" type="slidenum">
              <a:rPr lang="en-AU" altLang="it-IT" sz="1200" smtClean="0">
                <a:latin typeface="Arial" panose="020B0604020202020204" pitchFamily="34" charset="0"/>
              </a:rPr>
              <a:pPr/>
              <a:t>44</a:t>
            </a:fld>
            <a:endParaRPr lang="en-AU" altLang="it-IT" sz="1200">
              <a:latin typeface="Arial" panose="020B0604020202020204" pitchFamily="34" charset="0"/>
            </a:endParaRPr>
          </a:p>
        </p:txBody>
      </p:sp>
      <p:sp>
        <p:nvSpPr>
          <p:cNvPr id="60419" name="Symbol zastępczy obrazu slajdu 1">
            <a:extLst>
              <a:ext uri="{FF2B5EF4-FFF2-40B4-BE49-F238E27FC236}">
                <a16:creationId xmlns:a16="http://schemas.microsoft.com/office/drawing/2014/main" id="{E90C8A69-D23D-C6F0-89B9-1417DE7E65B3}"/>
              </a:ext>
            </a:extLst>
          </p:cNvPr>
          <p:cNvSpPr>
            <a:spLocks noGrp="1" noRot="1" noChangeAspect="1" noChangeArrowheads="1" noTextEdit="1"/>
          </p:cNvSpPr>
          <p:nvPr>
            <p:ph type="sldImg"/>
          </p:nvPr>
        </p:nvSpPr>
        <p:spPr>
          <a:ln/>
        </p:spPr>
      </p:sp>
      <p:sp>
        <p:nvSpPr>
          <p:cNvPr id="60420" name="Symbol zastępczy notatek 2">
            <a:extLst>
              <a:ext uri="{FF2B5EF4-FFF2-40B4-BE49-F238E27FC236}">
                <a16:creationId xmlns:a16="http://schemas.microsoft.com/office/drawing/2014/main" id="{AD9C4BEC-63BE-899E-7E28-8B4A5882EC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60421" name="Symbol zastępczy numeru slajdu 3">
            <a:extLst>
              <a:ext uri="{FF2B5EF4-FFF2-40B4-BE49-F238E27FC236}">
                <a16:creationId xmlns:a16="http://schemas.microsoft.com/office/drawing/2014/main" id="{1BC54BD3-98D8-09B1-26AD-50DDF73F6EC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4441816D-9B5D-4C3B-AD79-071427902755}" type="slidenum">
              <a:rPr lang="en-US" altLang="it-IT" sz="1200">
                <a:latin typeface="Calibri" panose="020F0502020204030204" pitchFamily="34" charset="0"/>
              </a:rPr>
              <a:pPr algn="r" eaLnBrk="1" hangingPunct="1"/>
              <a:t>44</a:t>
            </a:fld>
            <a:endParaRPr lang="en-US" altLang="it-IT"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8B80E68-723B-FF31-3EF0-90F94443B2D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E6FD495E-D6EC-4BFE-8F16-89677D861DE4}" type="slidenum">
              <a:rPr lang="en-AU" altLang="it-IT" sz="1200" smtClean="0">
                <a:latin typeface="Arial" panose="020B0604020202020204" pitchFamily="34" charset="0"/>
              </a:rPr>
              <a:pPr/>
              <a:t>45</a:t>
            </a:fld>
            <a:endParaRPr lang="en-AU" altLang="it-IT" sz="1200">
              <a:latin typeface="Arial" panose="020B0604020202020204" pitchFamily="34" charset="0"/>
            </a:endParaRPr>
          </a:p>
        </p:txBody>
      </p:sp>
      <p:sp>
        <p:nvSpPr>
          <p:cNvPr id="62467" name="Symbol zastępczy obrazu slajdu 1">
            <a:extLst>
              <a:ext uri="{FF2B5EF4-FFF2-40B4-BE49-F238E27FC236}">
                <a16:creationId xmlns:a16="http://schemas.microsoft.com/office/drawing/2014/main" id="{D7579E7C-E8D7-8A2C-CDB2-AE038147FAC1}"/>
              </a:ext>
            </a:extLst>
          </p:cNvPr>
          <p:cNvSpPr>
            <a:spLocks noGrp="1" noRot="1" noChangeAspect="1" noChangeArrowheads="1" noTextEdit="1"/>
          </p:cNvSpPr>
          <p:nvPr>
            <p:ph type="sldImg"/>
          </p:nvPr>
        </p:nvSpPr>
        <p:spPr>
          <a:ln/>
        </p:spPr>
      </p:sp>
      <p:sp>
        <p:nvSpPr>
          <p:cNvPr id="62468" name="Symbol zastępczy notatek 2">
            <a:extLst>
              <a:ext uri="{FF2B5EF4-FFF2-40B4-BE49-F238E27FC236}">
                <a16:creationId xmlns:a16="http://schemas.microsoft.com/office/drawing/2014/main" id="{6510435F-CDD8-0488-B830-014F03E22F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62469" name="Symbol zastępczy numeru slajdu 3">
            <a:extLst>
              <a:ext uri="{FF2B5EF4-FFF2-40B4-BE49-F238E27FC236}">
                <a16:creationId xmlns:a16="http://schemas.microsoft.com/office/drawing/2014/main" id="{52C471F7-C1BB-F6D9-7ED7-C26BF06636B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661B14AC-63EA-4269-AD75-A355E72BBC4A}" type="slidenum">
              <a:rPr lang="en-US" altLang="it-IT" sz="1200">
                <a:latin typeface="Calibri" panose="020F0502020204030204" pitchFamily="34" charset="0"/>
              </a:rPr>
              <a:pPr algn="r" eaLnBrk="1" hangingPunct="1"/>
              <a:t>45</a:t>
            </a:fld>
            <a:endParaRPr lang="en-US" altLang="it-IT"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44BB2D91-29A0-E3E9-27B2-D8EB8AB51D6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27BD7C0C-8044-4CCF-B802-D77D94C648F1}" type="slidenum">
              <a:rPr lang="en-AU" altLang="it-IT" sz="1200" smtClean="0">
                <a:latin typeface="Arial" panose="020B0604020202020204" pitchFamily="34" charset="0"/>
              </a:rPr>
              <a:pPr/>
              <a:t>59</a:t>
            </a:fld>
            <a:endParaRPr lang="en-AU" altLang="it-IT" sz="1200">
              <a:latin typeface="Arial" panose="020B0604020202020204" pitchFamily="34" charset="0"/>
            </a:endParaRPr>
          </a:p>
        </p:txBody>
      </p:sp>
      <p:sp>
        <p:nvSpPr>
          <p:cNvPr id="77827" name="Symbol zastępczy obrazu slajdu 1">
            <a:extLst>
              <a:ext uri="{FF2B5EF4-FFF2-40B4-BE49-F238E27FC236}">
                <a16:creationId xmlns:a16="http://schemas.microsoft.com/office/drawing/2014/main" id="{122EBC8B-8291-2F46-E7FD-33B1BC7F8C58}"/>
              </a:ext>
            </a:extLst>
          </p:cNvPr>
          <p:cNvSpPr>
            <a:spLocks noGrp="1" noRot="1" noChangeAspect="1" noChangeArrowheads="1" noTextEdit="1"/>
          </p:cNvSpPr>
          <p:nvPr>
            <p:ph type="sldImg"/>
          </p:nvPr>
        </p:nvSpPr>
        <p:spPr>
          <a:ln/>
        </p:spPr>
      </p:sp>
      <p:sp>
        <p:nvSpPr>
          <p:cNvPr id="77828" name="Symbol zastępczy notatek 2">
            <a:extLst>
              <a:ext uri="{FF2B5EF4-FFF2-40B4-BE49-F238E27FC236}">
                <a16:creationId xmlns:a16="http://schemas.microsoft.com/office/drawing/2014/main" id="{8AE01242-6B85-D7AD-C131-44C409FF60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77829" name="Symbol zastępczy numeru slajdu 3">
            <a:extLst>
              <a:ext uri="{FF2B5EF4-FFF2-40B4-BE49-F238E27FC236}">
                <a16:creationId xmlns:a16="http://schemas.microsoft.com/office/drawing/2014/main" id="{A56A4907-32C6-D5FC-FD02-FE38269612A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BC3D1647-A550-4F90-A366-B404300ECC9B}" type="slidenum">
              <a:rPr lang="en-US" altLang="it-IT" sz="1200">
                <a:latin typeface="Calibri" panose="020F0502020204030204" pitchFamily="34" charset="0"/>
              </a:rPr>
              <a:pPr algn="r" eaLnBrk="1" hangingPunct="1"/>
              <a:t>59</a:t>
            </a:fld>
            <a:endParaRPr lang="en-US" altLang="it-IT"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B37EAB0-7D63-6521-16B8-A6D0417D89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2A368A2-1F3D-4130-A4FC-EC5297F3AF41}" type="slidenum">
              <a:rPr lang="en-AU" altLang="it-IT" sz="1200" smtClean="0">
                <a:latin typeface="Arial" panose="020B0604020202020204" pitchFamily="34" charset="0"/>
              </a:rPr>
              <a:pPr/>
              <a:t>63</a:t>
            </a:fld>
            <a:endParaRPr lang="en-AU" altLang="it-IT" sz="1200">
              <a:latin typeface="Arial" panose="020B0604020202020204" pitchFamily="34" charset="0"/>
            </a:endParaRPr>
          </a:p>
        </p:txBody>
      </p:sp>
      <p:sp>
        <p:nvSpPr>
          <p:cNvPr id="82947" name="Symbol zastępczy obrazu slajdu 1">
            <a:extLst>
              <a:ext uri="{FF2B5EF4-FFF2-40B4-BE49-F238E27FC236}">
                <a16:creationId xmlns:a16="http://schemas.microsoft.com/office/drawing/2014/main" id="{0DA4AAF7-0348-B98F-8D51-84F6650D7382}"/>
              </a:ext>
            </a:extLst>
          </p:cNvPr>
          <p:cNvSpPr>
            <a:spLocks noGrp="1" noRot="1" noChangeAspect="1" noChangeArrowheads="1" noTextEdit="1"/>
          </p:cNvSpPr>
          <p:nvPr>
            <p:ph type="sldImg"/>
          </p:nvPr>
        </p:nvSpPr>
        <p:spPr>
          <a:ln/>
        </p:spPr>
      </p:sp>
      <p:sp>
        <p:nvSpPr>
          <p:cNvPr id="82948" name="Symbol zastępczy notatek 2">
            <a:extLst>
              <a:ext uri="{FF2B5EF4-FFF2-40B4-BE49-F238E27FC236}">
                <a16:creationId xmlns:a16="http://schemas.microsoft.com/office/drawing/2014/main" id="{1A0E967A-27EE-69C2-A883-B6C50D9D45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82949" name="Symbol zastępczy numeru slajdu 3">
            <a:extLst>
              <a:ext uri="{FF2B5EF4-FFF2-40B4-BE49-F238E27FC236}">
                <a16:creationId xmlns:a16="http://schemas.microsoft.com/office/drawing/2014/main" id="{AC8EF23B-2008-3529-14DD-16779012D18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BCA06701-EC78-41A3-A20A-0FD0786281CA}" type="slidenum">
              <a:rPr lang="en-US" altLang="it-IT" sz="1200">
                <a:latin typeface="Calibri" panose="020F0502020204030204" pitchFamily="34" charset="0"/>
              </a:rPr>
              <a:pPr algn="r" eaLnBrk="1" hangingPunct="1"/>
              <a:t>63</a:t>
            </a:fld>
            <a:endParaRPr lang="en-US" altLang="it-IT"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F5AB09AE-F257-566C-AD8D-BD46FBE4A2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ADD571D1-DD4F-4E5A-8FDF-F85B8BD0CEFD}" type="slidenum">
              <a:rPr lang="en-AU" altLang="it-IT" sz="1200" smtClean="0">
                <a:latin typeface="Arial" panose="020B0604020202020204" pitchFamily="34" charset="0"/>
              </a:rPr>
              <a:pPr/>
              <a:t>68</a:t>
            </a:fld>
            <a:endParaRPr lang="en-AU" altLang="it-IT" sz="1200">
              <a:latin typeface="Arial" panose="020B0604020202020204" pitchFamily="34" charset="0"/>
            </a:endParaRPr>
          </a:p>
        </p:txBody>
      </p:sp>
      <p:sp>
        <p:nvSpPr>
          <p:cNvPr id="89091" name="Symbol zastępczy obrazu slajdu 1">
            <a:extLst>
              <a:ext uri="{FF2B5EF4-FFF2-40B4-BE49-F238E27FC236}">
                <a16:creationId xmlns:a16="http://schemas.microsoft.com/office/drawing/2014/main" id="{5EA954E1-DED9-43FB-D995-34A6CDAA4E32}"/>
              </a:ext>
            </a:extLst>
          </p:cNvPr>
          <p:cNvSpPr>
            <a:spLocks noGrp="1" noRot="1" noChangeAspect="1" noChangeArrowheads="1" noTextEdit="1"/>
          </p:cNvSpPr>
          <p:nvPr>
            <p:ph type="sldImg"/>
          </p:nvPr>
        </p:nvSpPr>
        <p:spPr>
          <a:ln/>
        </p:spPr>
      </p:sp>
      <p:sp>
        <p:nvSpPr>
          <p:cNvPr id="89092" name="Symbol zastępczy notatek 2">
            <a:extLst>
              <a:ext uri="{FF2B5EF4-FFF2-40B4-BE49-F238E27FC236}">
                <a16:creationId xmlns:a16="http://schemas.microsoft.com/office/drawing/2014/main" id="{E80A5B45-6067-EBFA-FD19-05795A68D9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89093" name="Symbol zastępczy numeru slajdu 3">
            <a:extLst>
              <a:ext uri="{FF2B5EF4-FFF2-40B4-BE49-F238E27FC236}">
                <a16:creationId xmlns:a16="http://schemas.microsoft.com/office/drawing/2014/main" id="{97260334-AA64-606D-550E-99206DD95EB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A3A3D2EA-91AB-4850-B664-CE765828A82B}" type="slidenum">
              <a:rPr lang="en-US" altLang="it-IT" sz="1200">
                <a:latin typeface="Calibri" panose="020F0502020204030204" pitchFamily="34" charset="0"/>
              </a:rPr>
              <a:pPr algn="r" eaLnBrk="1" hangingPunct="1"/>
              <a:t>68</a:t>
            </a:fld>
            <a:endParaRPr lang="en-US" altLang="it-IT"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8B1CE9D7-1B76-B860-C861-0259680BBF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0069D370-307F-4E10-89D6-ADB12E0807A2}" type="slidenum">
              <a:rPr lang="en-AU" altLang="it-IT" sz="1200" smtClean="0">
                <a:latin typeface="Arial" panose="020B0604020202020204" pitchFamily="34" charset="0"/>
              </a:rPr>
              <a:pPr/>
              <a:t>70</a:t>
            </a:fld>
            <a:endParaRPr lang="en-AU" altLang="it-IT" sz="1200">
              <a:latin typeface="Arial" panose="020B0604020202020204" pitchFamily="34" charset="0"/>
            </a:endParaRPr>
          </a:p>
        </p:txBody>
      </p:sp>
      <p:sp>
        <p:nvSpPr>
          <p:cNvPr id="92163" name="Symbol zastępczy obrazu slajdu 1">
            <a:extLst>
              <a:ext uri="{FF2B5EF4-FFF2-40B4-BE49-F238E27FC236}">
                <a16:creationId xmlns:a16="http://schemas.microsoft.com/office/drawing/2014/main" id="{95C517B2-E3E1-6954-ED47-46C5FDB578CD}"/>
              </a:ext>
            </a:extLst>
          </p:cNvPr>
          <p:cNvSpPr>
            <a:spLocks noGrp="1" noRot="1" noChangeAspect="1" noChangeArrowheads="1" noTextEdit="1"/>
          </p:cNvSpPr>
          <p:nvPr>
            <p:ph type="sldImg"/>
          </p:nvPr>
        </p:nvSpPr>
        <p:spPr>
          <a:ln/>
        </p:spPr>
      </p:sp>
      <p:sp>
        <p:nvSpPr>
          <p:cNvPr id="92164" name="Symbol zastępczy notatek 2">
            <a:extLst>
              <a:ext uri="{FF2B5EF4-FFF2-40B4-BE49-F238E27FC236}">
                <a16:creationId xmlns:a16="http://schemas.microsoft.com/office/drawing/2014/main" id="{7045F324-2AF9-9264-F474-80928CBF56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92165" name="Symbol zastępczy numeru slajdu 3">
            <a:extLst>
              <a:ext uri="{FF2B5EF4-FFF2-40B4-BE49-F238E27FC236}">
                <a16:creationId xmlns:a16="http://schemas.microsoft.com/office/drawing/2014/main" id="{A0C36FA3-3D2D-B6D4-D350-80BB8A343E1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93AF041A-A4C2-4205-9F29-76D2D261D5EC}" type="slidenum">
              <a:rPr lang="en-US" altLang="it-IT" sz="1200">
                <a:latin typeface="Calibri" panose="020F0502020204030204" pitchFamily="34" charset="0"/>
              </a:rPr>
              <a:pPr algn="r" eaLnBrk="1" hangingPunct="1"/>
              <a:t>70</a:t>
            </a:fld>
            <a:endParaRPr lang="en-US" altLang="it-IT"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232032D-B24B-399A-CEF3-F364451D83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DF99C6A7-EDE6-445D-BF1A-E5583D5ED6E1}" type="slidenum">
              <a:rPr lang="en-AU" altLang="it-IT" sz="1200" smtClean="0">
                <a:latin typeface="Arial" panose="020B0604020202020204" pitchFamily="34" charset="0"/>
              </a:rPr>
              <a:pPr/>
              <a:t>72</a:t>
            </a:fld>
            <a:endParaRPr lang="en-AU" altLang="it-IT" sz="1200">
              <a:latin typeface="Arial" panose="020B0604020202020204" pitchFamily="34" charset="0"/>
            </a:endParaRPr>
          </a:p>
        </p:txBody>
      </p:sp>
      <p:sp>
        <p:nvSpPr>
          <p:cNvPr id="95235" name="Symbol zastępczy obrazu slajdu 1">
            <a:extLst>
              <a:ext uri="{FF2B5EF4-FFF2-40B4-BE49-F238E27FC236}">
                <a16:creationId xmlns:a16="http://schemas.microsoft.com/office/drawing/2014/main" id="{F7D76154-445D-D144-945E-A82A411B7AA6}"/>
              </a:ext>
            </a:extLst>
          </p:cNvPr>
          <p:cNvSpPr>
            <a:spLocks noGrp="1" noRot="1" noChangeAspect="1" noChangeArrowheads="1" noTextEdit="1"/>
          </p:cNvSpPr>
          <p:nvPr>
            <p:ph type="sldImg"/>
          </p:nvPr>
        </p:nvSpPr>
        <p:spPr>
          <a:ln/>
        </p:spPr>
      </p:sp>
      <p:sp>
        <p:nvSpPr>
          <p:cNvPr id="95236" name="Symbol zastępczy notatek 2">
            <a:extLst>
              <a:ext uri="{FF2B5EF4-FFF2-40B4-BE49-F238E27FC236}">
                <a16:creationId xmlns:a16="http://schemas.microsoft.com/office/drawing/2014/main" id="{408135C4-900B-436A-ACDB-E65E6E8850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95237" name="Symbol zastępczy numeru slajdu 3">
            <a:extLst>
              <a:ext uri="{FF2B5EF4-FFF2-40B4-BE49-F238E27FC236}">
                <a16:creationId xmlns:a16="http://schemas.microsoft.com/office/drawing/2014/main" id="{67B0A2D8-CF8F-C1CD-9542-4F8A7443F56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E05E33CC-3E5C-40F3-B8C4-DEA48341CF7A}" type="slidenum">
              <a:rPr lang="en-US" altLang="it-IT" sz="1200">
                <a:latin typeface="Calibri" panose="020F0502020204030204" pitchFamily="34" charset="0"/>
              </a:rPr>
              <a:pPr algn="r" eaLnBrk="1" hangingPunct="1"/>
              <a:t>72</a:t>
            </a:fld>
            <a:endParaRPr lang="en-US" altLang="it-IT"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43C2965C-221B-2467-3503-69E50E06FF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5B899ECE-7A65-44FD-9F88-B4A4E7CDF645}" type="slidenum">
              <a:rPr lang="en-AU" altLang="it-IT" sz="1200" smtClean="0">
                <a:latin typeface="Arial" panose="020B0604020202020204" pitchFamily="34" charset="0"/>
              </a:rPr>
              <a:pPr/>
              <a:t>2</a:t>
            </a:fld>
            <a:endParaRPr lang="en-AU" altLang="it-IT" sz="1200">
              <a:latin typeface="Arial" panose="020B0604020202020204" pitchFamily="34" charset="0"/>
            </a:endParaRPr>
          </a:p>
        </p:txBody>
      </p:sp>
      <p:sp>
        <p:nvSpPr>
          <p:cNvPr id="6147" name="Symbol zastępczy obrazu slajdu 1">
            <a:extLst>
              <a:ext uri="{FF2B5EF4-FFF2-40B4-BE49-F238E27FC236}">
                <a16:creationId xmlns:a16="http://schemas.microsoft.com/office/drawing/2014/main" id="{4398E269-FA22-06E7-3B21-35FB4056B148}"/>
              </a:ext>
            </a:extLst>
          </p:cNvPr>
          <p:cNvSpPr>
            <a:spLocks noGrp="1" noRot="1" noChangeAspect="1" noChangeArrowheads="1" noTextEdit="1"/>
          </p:cNvSpPr>
          <p:nvPr>
            <p:ph type="sldImg"/>
          </p:nvPr>
        </p:nvSpPr>
        <p:spPr>
          <a:ln/>
        </p:spPr>
      </p:sp>
      <p:sp>
        <p:nvSpPr>
          <p:cNvPr id="6148" name="Symbol zastępczy notatek 2">
            <a:extLst>
              <a:ext uri="{FF2B5EF4-FFF2-40B4-BE49-F238E27FC236}">
                <a16:creationId xmlns:a16="http://schemas.microsoft.com/office/drawing/2014/main" id="{DD51519E-BD18-D93C-F77E-D36D61E20F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6149" name="Symbol zastępczy numeru slajdu 3">
            <a:extLst>
              <a:ext uri="{FF2B5EF4-FFF2-40B4-BE49-F238E27FC236}">
                <a16:creationId xmlns:a16="http://schemas.microsoft.com/office/drawing/2014/main" id="{0420680F-6747-C1E5-652D-C6876467B69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E9FF23CC-7BF5-4E35-BBEE-61F9CA2F17DD}" type="slidenum">
              <a:rPr lang="en-US" altLang="it-IT" sz="1200">
                <a:latin typeface="Calibri" panose="020F0502020204030204" pitchFamily="34" charset="0"/>
              </a:rPr>
              <a:pPr algn="r" eaLnBrk="1" hangingPunct="1"/>
              <a:t>2</a:t>
            </a:fld>
            <a:endParaRPr lang="en-US" altLang="it-IT"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5B56AB11-1313-B8AF-E707-4878996505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5FDD7502-F776-44B5-BC1B-ECBE1C462D9A}" type="slidenum">
              <a:rPr lang="en-AU" altLang="it-IT" sz="1200" smtClean="0">
                <a:latin typeface="Arial" panose="020B0604020202020204" pitchFamily="34" charset="0"/>
              </a:rPr>
              <a:pPr/>
              <a:t>74</a:t>
            </a:fld>
            <a:endParaRPr lang="en-AU" altLang="it-IT" sz="1200">
              <a:latin typeface="Arial" panose="020B0604020202020204" pitchFamily="34" charset="0"/>
            </a:endParaRPr>
          </a:p>
        </p:txBody>
      </p:sp>
      <p:sp>
        <p:nvSpPr>
          <p:cNvPr id="98307" name="Symbol zastępczy obrazu slajdu 1">
            <a:extLst>
              <a:ext uri="{FF2B5EF4-FFF2-40B4-BE49-F238E27FC236}">
                <a16:creationId xmlns:a16="http://schemas.microsoft.com/office/drawing/2014/main" id="{FA2AB122-B625-F03B-DE5C-C75056872BC0}"/>
              </a:ext>
            </a:extLst>
          </p:cNvPr>
          <p:cNvSpPr>
            <a:spLocks noGrp="1" noRot="1" noChangeAspect="1" noChangeArrowheads="1" noTextEdit="1"/>
          </p:cNvSpPr>
          <p:nvPr>
            <p:ph type="sldImg"/>
          </p:nvPr>
        </p:nvSpPr>
        <p:spPr>
          <a:ln/>
        </p:spPr>
      </p:sp>
      <p:sp>
        <p:nvSpPr>
          <p:cNvPr id="98308" name="Symbol zastępczy notatek 2">
            <a:extLst>
              <a:ext uri="{FF2B5EF4-FFF2-40B4-BE49-F238E27FC236}">
                <a16:creationId xmlns:a16="http://schemas.microsoft.com/office/drawing/2014/main" id="{7D2ECDB1-0603-ACB3-CFEF-85F3B8B311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98309" name="Symbol zastępczy numeru slajdu 3">
            <a:extLst>
              <a:ext uri="{FF2B5EF4-FFF2-40B4-BE49-F238E27FC236}">
                <a16:creationId xmlns:a16="http://schemas.microsoft.com/office/drawing/2014/main" id="{D58DD56E-53D2-9C40-1FA7-BDE4AF0B11C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32CDA349-523B-434C-9B8C-E8D2E9688C07}" type="slidenum">
              <a:rPr lang="en-US" altLang="it-IT" sz="1200">
                <a:latin typeface="Calibri" panose="020F0502020204030204" pitchFamily="34" charset="0"/>
              </a:rPr>
              <a:pPr algn="r" eaLnBrk="1" hangingPunct="1"/>
              <a:t>74</a:t>
            </a:fld>
            <a:endParaRPr lang="en-US" altLang="it-IT"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800ADDF4-A22B-DFB0-5642-33A387011C1F}"/>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16E21526-7F00-4924-99B2-2BA029A61616}" type="slidenum">
              <a:rPr lang="en-AU" altLang="it-IT" sz="1200">
                <a:latin typeface="Arial" panose="020B0604020202020204" pitchFamily="34" charset="0"/>
              </a:rPr>
              <a:pPr algn="r" eaLnBrk="1" hangingPunct="1"/>
              <a:t>75</a:t>
            </a:fld>
            <a:endParaRPr lang="en-AU" altLang="it-IT" sz="1200">
              <a:latin typeface="Arial" panose="020B0604020202020204" pitchFamily="34" charset="0"/>
            </a:endParaRPr>
          </a:p>
        </p:txBody>
      </p:sp>
      <p:sp>
        <p:nvSpPr>
          <p:cNvPr id="100355" name="Symbol zastępczy obrazu slajdu 1">
            <a:extLst>
              <a:ext uri="{FF2B5EF4-FFF2-40B4-BE49-F238E27FC236}">
                <a16:creationId xmlns:a16="http://schemas.microsoft.com/office/drawing/2014/main" id="{35054D02-86AA-0E40-3380-29FD5378EA76}"/>
              </a:ext>
            </a:extLst>
          </p:cNvPr>
          <p:cNvSpPr>
            <a:spLocks noGrp="1" noRot="1" noChangeAspect="1" noChangeArrowheads="1" noTextEdit="1"/>
          </p:cNvSpPr>
          <p:nvPr>
            <p:ph type="sldImg"/>
          </p:nvPr>
        </p:nvSpPr>
        <p:spPr>
          <a:ln/>
        </p:spPr>
      </p:sp>
      <p:sp>
        <p:nvSpPr>
          <p:cNvPr id="100356" name="Symbol zastępczy notatek 2">
            <a:extLst>
              <a:ext uri="{FF2B5EF4-FFF2-40B4-BE49-F238E27FC236}">
                <a16:creationId xmlns:a16="http://schemas.microsoft.com/office/drawing/2014/main" id="{ABA6F377-9FB6-BCB9-04F4-A7F7474AB1F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00357" name="Symbol zastępczy numeru slajdu 3">
            <a:extLst>
              <a:ext uri="{FF2B5EF4-FFF2-40B4-BE49-F238E27FC236}">
                <a16:creationId xmlns:a16="http://schemas.microsoft.com/office/drawing/2014/main" id="{B5290B7A-D4AE-2728-C34F-ACA08F675A8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D09E6E13-272C-448D-8042-05E6CE27EBBA}" type="slidenum">
              <a:rPr lang="en-US" altLang="it-IT" sz="1200">
                <a:latin typeface="Calibri" panose="020F0502020204030204" pitchFamily="34" charset="0"/>
              </a:rPr>
              <a:pPr algn="r" eaLnBrk="1" hangingPunct="1"/>
              <a:t>75</a:t>
            </a:fld>
            <a:endParaRPr lang="en-US" altLang="it-IT"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D0F01BE9-529E-08A9-B60F-487778FBC7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EA72C237-130A-4C89-9834-B79575CDC7E3}" type="slidenum">
              <a:rPr lang="en-AU" altLang="it-IT" sz="1200" smtClean="0">
                <a:latin typeface="Arial" panose="020B0604020202020204" pitchFamily="34" charset="0"/>
              </a:rPr>
              <a:pPr/>
              <a:t>76</a:t>
            </a:fld>
            <a:endParaRPr lang="en-AU" altLang="it-IT" sz="1200">
              <a:latin typeface="Arial" panose="020B0604020202020204" pitchFamily="34" charset="0"/>
            </a:endParaRPr>
          </a:p>
        </p:txBody>
      </p:sp>
      <p:sp>
        <p:nvSpPr>
          <p:cNvPr id="102403" name="Symbol zastępczy obrazu slajdu 1">
            <a:extLst>
              <a:ext uri="{FF2B5EF4-FFF2-40B4-BE49-F238E27FC236}">
                <a16:creationId xmlns:a16="http://schemas.microsoft.com/office/drawing/2014/main" id="{3A06367D-5D2E-4991-E32C-F62C2C716AFA}"/>
              </a:ext>
            </a:extLst>
          </p:cNvPr>
          <p:cNvSpPr>
            <a:spLocks noGrp="1" noRot="1" noChangeAspect="1" noChangeArrowheads="1" noTextEdit="1"/>
          </p:cNvSpPr>
          <p:nvPr>
            <p:ph type="sldImg"/>
          </p:nvPr>
        </p:nvSpPr>
        <p:spPr>
          <a:ln/>
        </p:spPr>
      </p:sp>
      <p:sp>
        <p:nvSpPr>
          <p:cNvPr id="102404" name="Symbol zastępczy notatek 2">
            <a:extLst>
              <a:ext uri="{FF2B5EF4-FFF2-40B4-BE49-F238E27FC236}">
                <a16:creationId xmlns:a16="http://schemas.microsoft.com/office/drawing/2014/main" id="{7BB37D9B-EBEE-6381-096A-EB0364ED19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02405" name="Symbol zastępczy numeru slajdu 3">
            <a:extLst>
              <a:ext uri="{FF2B5EF4-FFF2-40B4-BE49-F238E27FC236}">
                <a16:creationId xmlns:a16="http://schemas.microsoft.com/office/drawing/2014/main" id="{B3FE725A-52B5-E896-5C51-AFE0EBAD77A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BE94393B-1DB0-4C9D-92C2-D17E62F99BC1}" type="slidenum">
              <a:rPr lang="en-US" altLang="it-IT" sz="1200">
                <a:latin typeface="Calibri" panose="020F0502020204030204" pitchFamily="34" charset="0"/>
              </a:rPr>
              <a:pPr algn="r" eaLnBrk="1" hangingPunct="1"/>
              <a:t>76</a:t>
            </a:fld>
            <a:endParaRPr lang="en-US" altLang="it-IT"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A629C29-E976-578A-9594-B92D040C153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395FF38C-0C40-4840-AA8F-A9E47F8EA43B}" type="slidenum">
              <a:rPr lang="en-AU" altLang="it-IT" sz="1200" smtClean="0">
                <a:latin typeface="Arial" panose="020B0604020202020204" pitchFamily="34" charset="0"/>
              </a:rPr>
              <a:pPr/>
              <a:t>83</a:t>
            </a:fld>
            <a:endParaRPr lang="en-AU" altLang="it-IT" sz="1200">
              <a:latin typeface="Arial" panose="020B0604020202020204" pitchFamily="34" charset="0"/>
            </a:endParaRPr>
          </a:p>
        </p:txBody>
      </p:sp>
      <p:sp>
        <p:nvSpPr>
          <p:cNvPr id="110595" name="Symbol zastępczy obrazu slajdu 1">
            <a:extLst>
              <a:ext uri="{FF2B5EF4-FFF2-40B4-BE49-F238E27FC236}">
                <a16:creationId xmlns:a16="http://schemas.microsoft.com/office/drawing/2014/main" id="{0200F44E-5B3B-9AF9-B23D-1277ACCF2FC1}"/>
              </a:ext>
            </a:extLst>
          </p:cNvPr>
          <p:cNvSpPr>
            <a:spLocks noGrp="1" noRot="1" noChangeAspect="1" noChangeArrowheads="1" noTextEdit="1"/>
          </p:cNvSpPr>
          <p:nvPr>
            <p:ph type="sldImg"/>
          </p:nvPr>
        </p:nvSpPr>
        <p:spPr>
          <a:ln/>
        </p:spPr>
      </p:sp>
      <p:sp>
        <p:nvSpPr>
          <p:cNvPr id="110596" name="Symbol zastępczy notatek 2">
            <a:extLst>
              <a:ext uri="{FF2B5EF4-FFF2-40B4-BE49-F238E27FC236}">
                <a16:creationId xmlns:a16="http://schemas.microsoft.com/office/drawing/2014/main" id="{EF5B116A-43C1-F8E7-8502-74C0A9C2EA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0597" name="Symbol zastępczy numeru slajdu 3">
            <a:extLst>
              <a:ext uri="{FF2B5EF4-FFF2-40B4-BE49-F238E27FC236}">
                <a16:creationId xmlns:a16="http://schemas.microsoft.com/office/drawing/2014/main" id="{3D4FB132-BFB1-EB86-9D8A-5C9F425A8F3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5D1C6E39-6AAE-4AF5-BE09-877F1E0FE0D7}" type="slidenum">
              <a:rPr lang="en-US" altLang="it-IT" sz="1200">
                <a:latin typeface="Calibri" panose="020F0502020204030204" pitchFamily="34" charset="0"/>
              </a:rPr>
              <a:pPr algn="r" eaLnBrk="1" hangingPunct="1"/>
              <a:t>83</a:t>
            </a:fld>
            <a:endParaRPr lang="en-US" altLang="it-IT"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A25BA251-AC5D-8D43-700A-AFB12F5DB3B2}"/>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69FF2A77-64EE-4B51-8824-D8D7271E0286}" type="slidenum">
              <a:rPr lang="en-AU" altLang="it-IT" sz="1200">
                <a:latin typeface="Arial" panose="020B0604020202020204" pitchFamily="34" charset="0"/>
              </a:rPr>
              <a:pPr algn="r" eaLnBrk="1" hangingPunct="1"/>
              <a:t>84</a:t>
            </a:fld>
            <a:endParaRPr lang="en-AU" altLang="it-IT" sz="1200">
              <a:latin typeface="Arial" panose="020B0604020202020204" pitchFamily="34" charset="0"/>
            </a:endParaRPr>
          </a:p>
        </p:txBody>
      </p:sp>
      <p:sp>
        <p:nvSpPr>
          <p:cNvPr id="112643" name="Symbol zastępczy obrazu slajdu 1">
            <a:extLst>
              <a:ext uri="{FF2B5EF4-FFF2-40B4-BE49-F238E27FC236}">
                <a16:creationId xmlns:a16="http://schemas.microsoft.com/office/drawing/2014/main" id="{B28EA320-7A99-4C9D-B4A5-C0546A1F2350}"/>
              </a:ext>
            </a:extLst>
          </p:cNvPr>
          <p:cNvSpPr>
            <a:spLocks noGrp="1" noRot="1" noChangeAspect="1" noChangeArrowheads="1" noTextEdit="1"/>
          </p:cNvSpPr>
          <p:nvPr>
            <p:ph type="sldImg"/>
          </p:nvPr>
        </p:nvSpPr>
        <p:spPr>
          <a:ln/>
        </p:spPr>
      </p:sp>
      <p:sp>
        <p:nvSpPr>
          <p:cNvPr id="112644" name="Symbol zastępczy notatek 2">
            <a:extLst>
              <a:ext uri="{FF2B5EF4-FFF2-40B4-BE49-F238E27FC236}">
                <a16:creationId xmlns:a16="http://schemas.microsoft.com/office/drawing/2014/main" id="{CDBE9847-CB59-4015-CEB5-9797A26B27E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2645" name="Symbol zastępczy numeru slajdu 3">
            <a:extLst>
              <a:ext uri="{FF2B5EF4-FFF2-40B4-BE49-F238E27FC236}">
                <a16:creationId xmlns:a16="http://schemas.microsoft.com/office/drawing/2014/main" id="{820C3F65-F3B4-E4CE-6E41-DE51838E17F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6C8B701B-F625-4C96-BADC-54895BD248FC}" type="slidenum">
              <a:rPr lang="en-US" altLang="it-IT" sz="1200">
                <a:latin typeface="Calibri" panose="020F0502020204030204" pitchFamily="34" charset="0"/>
              </a:rPr>
              <a:pPr algn="r" eaLnBrk="1" hangingPunct="1"/>
              <a:t>84</a:t>
            </a:fld>
            <a:endParaRPr lang="en-US" altLang="it-IT"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D1CEC613-E964-F734-491E-DCC05D3078FD}"/>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DB701317-285C-42C5-856B-1FC9FFA13DDF}" type="slidenum">
              <a:rPr lang="en-AU" altLang="it-IT" sz="1200">
                <a:latin typeface="Arial" panose="020B0604020202020204" pitchFamily="34" charset="0"/>
              </a:rPr>
              <a:pPr algn="r" eaLnBrk="1" hangingPunct="1"/>
              <a:t>85</a:t>
            </a:fld>
            <a:endParaRPr lang="en-AU" altLang="it-IT" sz="1200">
              <a:latin typeface="Arial" panose="020B0604020202020204" pitchFamily="34" charset="0"/>
            </a:endParaRPr>
          </a:p>
        </p:txBody>
      </p:sp>
      <p:sp>
        <p:nvSpPr>
          <p:cNvPr id="114691" name="Symbol zastępczy obrazu slajdu 1">
            <a:extLst>
              <a:ext uri="{FF2B5EF4-FFF2-40B4-BE49-F238E27FC236}">
                <a16:creationId xmlns:a16="http://schemas.microsoft.com/office/drawing/2014/main" id="{D7C0A1C5-B48C-D590-3376-2241681F78D7}"/>
              </a:ext>
            </a:extLst>
          </p:cNvPr>
          <p:cNvSpPr>
            <a:spLocks noGrp="1" noRot="1" noChangeAspect="1" noChangeArrowheads="1" noTextEdit="1"/>
          </p:cNvSpPr>
          <p:nvPr>
            <p:ph type="sldImg"/>
          </p:nvPr>
        </p:nvSpPr>
        <p:spPr>
          <a:ln/>
        </p:spPr>
      </p:sp>
      <p:sp>
        <p:nvSpPr>
          <p:cNvPr id="114692" name="Symbol zastępczy notatek 2">
            <a:extLst>
              <a:ext uri="{FF2B5EF4-FFF2-40B4-BE49-F238E27FC236}">
                <a16:creationId xmlns:a16="http://schemas.microsoft.com/office/drawing/2014/main" id="{1F8AD702-280E-1E06-0012-896D1F72E2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4693" name="Symbol zastępczy numeru slajdu 3">
            <a:extLst>
              <a:ext uri="{FF2B5EF4-FFF2-40B4-BE49-F238E27FC236}">
                <a16:creationId xmlns:a16="http://schemas.microsoft.com/office/drawing/2014/main" id="{BB881A39-7BFA-A392-A265-23533AF294D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740A3C5F-3C64-4547-A6D3-0981ED5A7C4D}" type="slidenum">
              <a:rPr lang="en-US" altLang="it-IT" sz="1200">
                <a:latin typeface="Calibri" panose="020F0502020204030204" pitchFamily="34" charset="0"/>
              </a:rPr>
              <a:pPr algn="r" eaLnBrk="1" hangingPunct="1"/>
              <a:t>85</a:t>
            </a:fld>
            <a:endParaRPr lang="en-US" altLang="it-IT"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77E030CE-DA6B-F6DA-8A0E-5BB66E1DA6DC}"/>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68E450C6-969B-49CB-A051-F2A24011D30D}" type="slidenum">
              <a:rPr lang="en-AU" altLang="it-IT" sz="1200">
                <a:latin typeface="Arial" panose="020B0604020202020204" pitchFamily="34" charset="0"/>
              </a:rPr>
              <a:pPr algn="r" eaLnBrk="1" hangingPunct="1"/>
              <a:t>86</a:t>
            </a:fld>
            <a:endParaRPr lang="en-AU" altLang="it-IT" sz="1200">
              <a:latin typeface="Arial" panose="020B0604020202020204" pitchFamily="34" charset="0"/>
            </a:endParaRPr>
          </a:p>
        </p:txBody>
      </p:sp>
      <p:sp>
        <p:nvSpPr>
          <p:cNvPr id="116739" name="Symbol zastępczy obrazu slajdu 1">
            <a:extLst>
              <a:ext uri="{FF2B5EF4-FFF2-40B4-BE49-F238E27FC236}">
                <a16:creationId xmlns:a16="http://schemas.microsoft.com/office/drawing/2014/main" id="{7D57530D-A4B4-B0DA-EE7A-6E7F65E4A81C}"/>
              </a:ext>
            </a:extLst>
          </p:cNvPr>
          <p:cNvSpPr>
            <a:spLocks noGrp="1" noRot="1" noChangeAspect="1" noChangeArrowheads="1" noTextEdit="1"/>
          </p:cNvSpPr>
          <p:nvPr>
            <p:ph type="sldImg"/>
          </p:nvPr>
        </p:nvSpPr>
        <p:spPr>
          <a:ln/>
        </p:spPr>
      </p:sp>
      <p:sp>
        <p:nvSpPr>
          <p:cNvPr id="116740" name="Symbol zastępczy notatek 2">
            <a:extLst>
              <a:ext uri="{FF2B5EF4-FFF2-40B4-BE49-F238E27FC236}">
                <a16:creationId xmlns:a16="http://schemas.microsoft.com/office/drawing/2014/main" id="{55377EC4-4B16-0201-D54F-CBC2DD0B9C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6741" name="Symbol zastępczy numeru slajdu 3">
            <a:extLst>
              <a:ext uri="{FF2B5EF4-FFF2-40B4-BE49-F238E27FC236}">
                <a16:creationId xmlns:a16="http://schemas.microsoft.com/office/drawing/2014/main" id="{C8DE92CB-B842-96A6-ADCB-337283FC769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A142B41-8032-4B34-83BA-CAEEDD49C4B2}" type="slidenum">
              <a:rPr lang="en-US" altLang="it-IT" sz="1200">
                <a:latin typeface="Calibri" panose="020F0502020204030204" pitchFamily="34" charset="0"/>
              </a:rPr>
              <a:pPr algn="r" eaLnBrk="1" hangingPunct="1"/>
              <a:t>86</a:t>
            </a:fld>
            <a:endParaRPr lang="en-US" altLang="it-IT"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3403F8F0-ED1B-0AC7-891C-CDFDBEF8DC2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842C9741-25E2-4373-8917-C1D31359FD0B}" type="slidenum">
              <a:rPr lang="en-AU" altLang="it-IT" sz="1200" smtClean="0">
                <a:latin typeface="Arial" panose="020B0604020202020204" pitchFamily="34" charset="0"/>
              </a:rPr>
              <a:pPr/>
              <a:t>87</a:t>
            </a:fld>
            <a:endParaRPr lang="en-AU" altLang="it-IT" sz="1200">
              <a:latin typeface="Arial" panose="020B0604020202020204" pitchFamily="34" charset="0"/>
            </a:endParaRPr>
          </a:p>
        </p:txBody>
      </p:sp>
      <p:sp>
        <p:nvSpPr>
          <p:cNvPr id="118787" name="Symbol zastępczy obrazu slajdu 1">
            <a:extLst>
              <a:ext uri="{FF2B5EF4-FFF2-40B4-BE49-F238E27FC236}">
                <a16:creationId xmlns:a16="http://schemas.microsoft.com/office/drawing/2014/main" id="{7DAD8E09-913F-8475-E839-E1DEBC77DF39}"/>
              </a:ext>
            </a:extLst>
          </p:cNvPr>
          <p:cNvSpPr>
            <a:spLocks noGrp="1" noRot="1" noChangeAspect="1" noChangeArrowheads="1" noTextEdit="1"/>
          </p:cNvSpPr>
          <p:nvPr>
            <p:ph type="sldImg"/>
          </p:nvPr>
        </p:nvSpPr>
        <p:spPr>
          <a:ln/>
        </p:spPr>
      </p:sp>
      <p:sp>
        <p:nvSpPr>
          <p:cNvPr id="118788" name="Symbol zastępczy notatek 2">
            <a:extLst>
              <a:ext uri="{FF2B5EF4-FFF2-40B4-BE49-F238E27FC236}">
                <a16:creationId xmlns:a16="http://schemas.microsoft.com/office/drawing/2014/main" id="{D7C4B462-944E-A071-E934-807A422038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8789" name="Symbol zastępczy numeru slajdu 3">
            <a:extLst>
              <a:ext uri="{FF2B5EF4-FFF2-40B4-BE49-F238E27FC236}">
                <a16:creationId xmlns:a16="http://schemas.microsoft.com/office/drawing/2014/main" id="{891481E4-D4C5-1485-E70B-A016E067521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B2D8737C-2D04-499E-909B-D67BCFB7A709}" type="slidenum">
              <a:rPr lang="en-US" altLang="it-IT" sz="1200">
                <a:latin typeface="Calibri" panose="020F0502020204030204" pitchFamily="34" charset="0"/>
              </a:rPr>
              <a:pPr algn="r" eaLnBrk="1" hangingPunct="1"/>
              <a:t>87</a:t>
            </a:fld>
            <a:endParaRPr lang="en-US" altLang="it-IT"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A58E368E-1E30-4EC4-E9E1-4F53231C9B7D}"/>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6D745E1-B945-4C42-8816-A3F036869F54}" type="slidenum">
              <a:rPr lang="en-AU" altLang="it-IT" sz="1200">
                <a:latin typeface="Arial" panose="020B0604020202020204" pitchFamily="34" charset="0"/>
              </a:rPr>
              <a:pPr algn="r" eaLnBrk="1" hangingPunct="1"/>
              <a:t>88</a:t>
            </a:fld>
            <a:endParaRPr lang="en-AU" altLang="it-IT" sz="1200">
              <a:latin typeface="Arial" panose="020B0604020202020204" pitchFamily="34" charset="0"/>
            </a:endParaRPr>
          </a:p>
        </p:txBody>
      </p:sp>
      <p:sp>
        <p:nvSpPr>
          <p:cNvPr id="120835" name="Symbol zastępczy obrazu slajdu 1">
            <a:extLst>
              <a:ext uri="{FF2B5EF4-FFF2-40B4-BE49-F238E27FC236}">
                <a16:creationId xmlns:a16="http://schemas.microsoft.com/office/drawing/2014/main" id="{DA894842-D615-F77F-D209-44A9A0616CCD}"/>
              </a:ext>
            </a:extLst>
          </p:cNvPr>
          <p:cNvSpPr>
            <a:spLocks noGrp="1" noRot="1" noChangeAspect="1" noChangeArrowheads="1" noTextEdit="1"/>
          </p:cNvSpPr>
          <p:nvPr>
            <p:ph type="sldImg"/>
          </p:nvPr>
        </p:nvSpPr>
        <p:spPr>
          <a:ln/>
        </p:spPr>
      </p:sp>
      <p:sp>
        <p:nvSpPr>
          <p:cNvPr id="120836" name="Symbol zastępczy notatek 2">
            <a:extLst>
              <a:ext uri="{FF2B5EF4-FFF2-40B4-BE49-F238E27FC236}">
                <a16:creationId xmlns:a16="http://schemas.microsoft.com/office/drawing/2014/main" id="{686EE0FB-A3B9-6697-4E5F-56F03C0138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0837" name="Symbol zastępczy numeru slajdu 3">
            <a:extLst>
              <a:ext uri="{FF2B5EF4-FFF2-40B4-BE49-F238E27FC236}">
                <a16:creationId xmlns:a16="http://schemas.microsoft.com/office/drawing/2014/main" id="{4E91CF95-1733-93AD-C0C1-5139C8E58AC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2ADD037B-996F-471A-A043-52261CD63BEC}" type="slidenum">
              <a:rPr lang="en-US" altLang="it-IT" sz="1200">
                <a:latin typeface="Calibri" panose="020F0502020204030204" pitchFamily="34" charset="0"/>
              </a:rPr>
              <a:pPr algn="r" eaLnBrk="1" hangingPunct="1"/>
              <a:t>88</a:t>
            </a:fld>
            <a:endParaRPr lang="en-US" altLang="it-IT"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A303900-02DD-CB23-9069-5AB749A1C05A}"/>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A65CC156-9783-4262-B850-F5ED91264D03}" type="slidenum">
              <a:rPr lang="en-AU" altLang="it-IT" sz="1200">
                <a:latin typeface="Arial" panose="020B0604020202020204" pitchFamily="34" charset="0"/>
              </a:rPr>
              <a:pPr algn="r" eaLnBrk="1" hangingPunct="1"/>
              <a:t>89</a:t>
            </a:fld>
            <a:endParaRPr lang="en-AU" altLang="it-IT" sz="1200">
              <a:latin typeface="Arial" panose="020B0604020202020204" pitchFamily="34" charset="0"/>
            </a:endParaRPr>
          </a:p>
        </p:txBody>
      </p:sp>
      <p:sp>
        <p:nvSpPr>
          <p:cNvPr id="122883" name="Symbol zastępczy obrazu slajdu 1">
            <a:extLst>
              <a:ext uri="{FF2B5EF4-FFF2-40B4-BE49-F238E27FC236}">
                <a16:creationId xmlns:a16="http://schemas.microsoft.com/office/drawing/2014/main" id="{1FB74C2B-B748-0F62-6392-5335E25B8B1A}"/>
              </a:ext>
            </a:extLst>
          </p:cNvPr>
          <p:cNvSpPr>
            <a:spLocks noGrp="1" noRot="1" noChangeAspect="1" noChangeArrowheads="1" noTextEdit="1"/>
          </p:cNvSpPr>
          <p:nvPr>
            <p:ph type="sldImg"/>
          </p:nvPr>
        </p:nvSpPr>
        <p:spPr>
          <a:ln/>
        </p:spPr>
      </p:sp>
      <p:sp>
        <p:nvSpPr>
          <p:cNvPr id="122884" name="Symbol zastępczy notatek 2">
            <a:extLst>
              <a:ext uri="{FF2B5EF4-FFF2-40B4-BE49-F238E27FC236}">
                <a16:creationId xmlns:a16="http://schemas.microsoft.com/office/drawing/2014/main" id="{89A176CB-9067-FD16-F7C3-31F790FD5D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2885" name="Symbol zastępczy numeru slajdu 3">
            <a:extLst>
              <a:ext uri="{FF2B5EF4-FFF2-40B4-BE49-F238E27FC236}">
                <a16:creationId xmlns:a16="http://schemas.microsoft.com/office/drawing/2014/main" id="{DEE14487-B2A1-6065-279C-E9EFAA614CA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929ED467-48E2-4975-9B0F-3771BD4FE36B}" type="slidenum">
              <a:rPr lang="en-US" altLang="it-IT" sz="1200">
                <a:latin typeface="Calibri" panose="020F0502020204030204" pitchFamily="34" charset="0"/>
              </a:rPr>
              <a:pPr algn="r" eaLnBrk="1" hangingPunct="1"/>
              <a:t>89</a:t>
            </a:fld>
            <a:endParaRPr lang="en-US" altLang="it-IT"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09A9B21D-4418-45AD-0A54-D892C4DE6E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9EAC6545-E668-49C6-981A-8630D09AD317}" type="slidenum">
              <a:rPr lang="en-AU" altLang="it-IT" sz="1200" smtClean="0">
                <a:latin typeface="Arial" panose="020B0604020202020204" pitchFamily="34" charset="0"/>
              </a:rPr>
              <a:pPr/>
              <a:t>3</a:t>
            </a:fld>
            <a:endParaRPr lang="en-AU" altLang="it-IT" sz="1200">
              <a:latin typeface="Arial" panose="020B0604020202020204" pitchFamily="34" charset="0"/>
            </a:endParaRPr>
          </a:p>
        </p:txBody>
      </p:sp>
      <p:sp>
        <p:nvSpPr>
          <p:cNvPr id="8195" name="Symbol zastępczy obrazu slajdu 1">
            <a:extLst>
              <a:ext uri="{FF2B5EF4-FFF2-40B4-BE49-F238E27FC236}">
                <a16:creationId xmlns:a16="http://schemas.microsoft.com/office/drawing/2014/main" id="{12288620-4564-2826-391E-CE3BE1F0A857}"/>
              </a:ext>
            </a:extLst>
          </p:cNvPr>
          <p:cNvSpPr>
            <a:spLocks noGrp="1" noRot="1" noChangeAspect="1" noChangeArrowheads="1" noTextEdit="1"/>
          </p:cNvSpPr>
          <p:nvPr>
            <p:ph type="sldImg"/>
          </p:nvPr>
        </p:nvSpPr>
        <p:spPr>
          <a:ln/>
        </p:spPr>
      </p:sp>
      <p:sp>
        <p:nvSpPr>
          <p:cNvPr id="8196" name="Symbol zastępczy notatek 2">
            <a:extLst>
              <a:ext uri="{FF2B5EF4-FFF2-40B4-BE49-F238E27FC236}">
                <a16:creationId xmlns:a16="http://schemas.microsoft.com/office/drawing/2014/main" id="{27178C7F-50CA-F8B5-BFC4-33609CACC8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8197" name="Symbol zastępczy numeru slajdu 3">
            <a:extLst>
              <a:ext uri="{FF2B5EF4-FFF2-40B4-BE49-F238E27FC236}">
                <a16:creationId xmlns:a16="http://schemas.microsoft.com/office/drawing/2014/main" id="{0192AC18-DC30-884A-9E6C-6B473C82C0EB}"/>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CEC8DB06-C1E7-4AE1-916F-530F6F1E3372}" type="slidenum">
              <a:rPr lang="en-US" altLang="it-IT" sz="1200">
                <a:latin typeface="Calibri" panose="020F0502020204030204" pitchFamily="34" charset="0"/>
              </a:rPr>
              <a:pPr algn="r" eaLnBrk="1" hangingPunct="1"/>
              <a:t>3</a:t>
            </a:fld>
            <a:endParaRPr lang="en-US" altLang="it-IT"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224F593B-A59A-F2DD-6BFB-96E6808109CE}"/>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418F3B36-20D9-43CD-9F0B-4606584FC2CF}" type="slidenum">
              <a:rPr lang="en-AU" altLang="it-IT" sz="1200">
                <a:latin typeface="Arial" panose="020B0604020202020204" pitchFamily="34" charset="0"/>
              </a:rPr>
              <a:pPr algn="r" eaLnBrk="1" hangingPunct="1"/>
              <a:t>90</a:t>
            </a:fld>
            <a:endParaRPr lang="en-AU" altLang="it-IT" sz="1200">
              <a:latin typeface="Arial" panose="020B0604020202020204" pitchFamily="34" charset="0"/>
            </a:endParaRPr>
          </a:p>
        </p:txBody>
      </p:sp>
      <p:sp>
        <p:nvSpPr>
          <p:cNvPr id="124931" name="Symbol zastępczy obrazu slajdu 1">
            <a:extLst>
              <a:ext uri="{FF2B5EF4-FFF2-40B4-BE49-F238E27FC236}">
                <a16:creationId xmlns:a16="http://schemas.microsoft.com/office/drawing/2014/main" id="{3EE692C8-3484-BA0D-6222-36277C6941A4}"/>
              </a:ext>
            </a:extLst>
          </p:cNvPr>
          <p:cNvSpPr>
            <a:spLocks noGrp="1" noRot="1" noChangeAspect="1" noChangeArrowheads="1" noTextEdit="1"/>
          </p:cNvSpPr>
          <p:nvPr>
            <p:ph type="sldImg"/>
          </p:nvPr>
        </p:nvSpPr>
        <p:spPr>
          <a:ln/>
        </p:spPr>
      </p:sp>
      <p:sp>
        <p:nvSpPr>
          <p:cNvPr id="124932" name="Symbol zastępczy notatek 2">
            <a:extLst>
              <a:ext uri="{FF2B5EF4-FFF2-40B4-BE49-F238E27FC236}">
                <a16:creationId xmlns:a16="http://schemas.microsoft.com/office/drawing/2014/main" id="{33A65092-EB06-9384-95E4-5416832CF30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4933" name="Symbol zastępczy numeru slajdu 3">
            <a:extLst>
              <a:ext uri="{FF2B5EF4-FFF2-40B4-BE49-F238E27FC236}">
                <a16:creationId xmlns:a16="http://schemas.microsoft.com/office/drawing/2014/main" id="{33CDEB81-750F-C334-B9A6-09C30E06E91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4FDAE5E6-C7AB-4F66-B5A2-FEFDE681CD66}" type="slidenum">
              <a:rPr lang="en-US" altLang="it-IT" sz="1200">
                <a:latin typeface="Calibri" panose="020F0502020204030204" pitchFamily="34" charset="0"/>
              </a:rPr>
              <a:pPr algn="r" eaLnBrk="1" hangingPunct="1"/>
              <a:t>90</a:t>
            </a:fld>
            <a:endParaRPr lang="en-US" altLang="it-IT"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13E402F2-C485-5D91-41A0-828ABDDB2B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B413AAC-FDEC-4F68-AD1F-9A2BC116C52F}" type="slidenum">
              <a:rPr lang="en-AU" altLang="it-IT" sz="1200" smtClean="0">
                <a:latin typeface="Arial" panose="020B0604020202020204" pitchFamily="34" charset="0"/>
              </a:rPr>
              <a:pPr/>
              <a:t>91</a:t>
            </a:fld>
            <a:endParaRPr lang="en-AU" altLang="it-IT" sz="1200">
              <a:latin typeface="Arial" panose="020B0604020202020204" pitchFamily="34" charset="0"/>
            </a:endParaRPr>
          </a:p>
        </p:txBody>
      </p:sp>
      <p:sp>
        <p:nvSpPr>
          <p:cNvPr id="126979" name="Symbol zastępczy obrazu slajdu 1">
            <a:extLst>
              <a:ext uri="{FF2B5EF4-FFF2-40B4-BE49-F238E27FC236}">
                <a16:creationId xmlns:a16="http://schemas.microsoft.com/office/drawing/2014/main" id="{EA98E5F2-DE01-4B7B-CFEE-DC3D25B19E2F}"/>
              </a:ext>
            </a:extLst>
          </p:cNvPr>
          <p:cNvSpPr>
            <a:spLocks noGrp="1" noRot="1" noChangeAspect="1" noChangeArrowheads="1" noTextEdit="1"/>
          </p:cNvSpPr>
          <p:nvPr>
            <p:ph type="sldImg"/>
          </p:nvPr>
        </p:nvSpPr>
        <p:spPr>
          <a:ln/>
        </p:spPr>
      </p:sp>
      <p:sp>
        <p:nvSpPr>
          <p:cNvPr id="126980" name="Symbol zastępczy notatek 2">
            <a:extLst>
              <a:ext uri="{FF2B5EF4-FFF2-40B4-BE49-F238E27FC236}">
                <a16:creationId xmlns:a16="http://schemas.microsoft.com/office/drawing/2014/main" id="{8ECD6563-AA80-CF7F-8874-68DE10383D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6981" name="Symbol zastępczy numeru slajdu 3">
            <a:extLst>
              <a:ext uri="{FF2B5EF4-FFF2-40B4-BE49-F238E27FC236}">
                <a16:creationId xmlns:a16="http://schemas.microsoft.com/office/drawing/2014/main" id="{6BAF7041-FF92-884C-56FB-667351C11C1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79CB29E-5E97-4CA7-B0DC-F9C01E37013E}" type="slidenum">
              <a:rPr lang="en-US" altLang="it-IT" sz="1200">
                <a:latin typeface="Calibri" panose="020F0502020204030204" pitchFamily="34" charset="0"/>
              </a:rPr>
              <a:pPr algn="r" eaLnBrk="1" hangingPunct="1"/>
              <a:t>91</a:t>
            </a:fld>
            <a:endParaRPr lang="en-US" altLang="it-IT"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CCBD1270-7581-F8FA-C6E8-5204C5CC930F}"/>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763C673-F67B-44BE-9223-68E0F226C63B}" type="slidenum">
              <a:rPr lang="en-AU" altLang="it-IT" sz="1200">
                <a:latin typeface="Arial" panose="020B0604020202020204" pitchFamily="34" charset="0"/>
              </a:rPr>
              <a:pPr algn="r" eaLnBrk="1" hangingPunct="1"/>
              <a:t>92</a:t>
            </a:fld>
            <a:endParaRPr lang="en-AU" altLang="it-IT" sz="1200">
              <a:latin typeface="Arial" panose="020B0604020202020204" pitchFamily="34" charset="0"/>
            </a:endParaRPr>
          </a:p>
        </p:txBody>
      </p:sp>
      <p:sp>
        <p:nvSpPr>
          <p:cNvPr id="129027" name="Symbol zastępczy obrazu slajdu 1">
            <a:extLst>
              <a:ext uri="{FF2B5EF4-FFF2-40B4-BE49-F238E27FC236}">
                <a16:creationId xmlns:a16="http://schemas.microsoft.com/office/drawing/2014/main" id="{9886B6E5-CDE4-12B1-DACA-0783DF03614D}"/>
              </a:ext>
            </a:extLst>
          </p:cNvPr>
          <p:cNvSpPr>
            <a:spLocks noGrp="1" noRot="1" noChangeAspect="1" noChangeArrowheads="1" noTextEdit="1"/>
          </p:cNvSpPr>
          <p:nvPr>
            <p:ph type="sldImg"/>
          </p:nvPr>
        </p:nvSpPr>
        <p:spPr>
          <a:ln/>
        </p:spPr>
      </p:sp>
      <p:sp>
        <p:nvSpPr>
          <p:cNvPr id="129028" name="Symbol zastępczy notatek 2">
            <a:extLst>
              <a:ext uri="{FF2B5EF4-FFF2-40B4-BE49-F238E27FC236}">
                <a16:creationId xmlns:a16="http://schemas.microsoft.com/office/drawing/2014/main" id="{552547D9-DC83-252F-D214-E58F3FA902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9029" name="Symbol zastępczy numeru slajdu 3">
            <a:extLst>
              <a:ext uri="{FF2B5EF4-FFF2-40B4-BE49-F238E27FC236}">
                <a16:creationId xmlns:a16="http://schemas.microsoft.com/office/drawing/2014/main" id="{AED22C51-E6A1-B8B0-5DE3-98337BD2382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E1F9F21B-7EE7-4D88-820B-622AFCBD23F3}" type="slidenum">
              <a:rPr lang="en-US" altLang="it-IT" sz="1200">
                <a:latin typeface="Calibri" panose="020F0502020204030204" pitchFamily="34" charset="0"/>
              </a:rPr>
              <a:pPr algn="r" eaLnBrk="1" hangingPunct="1"/>
              <a:t>92</a:t>
            </a:fld>
            <a:endParaRPr lang="en-US" altLang="it-IT"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A8831560-A294-21DB-BF50-551076F800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4DEC832-6C13-4656-9FE7-9D216B3A6203}" type="slidenum">
              <a:rPr lang="en-AU" altLang="it-IT" sz="1200" smtClean="0">
                <a:latin typeface="Arial" panose="020B0604020202020204" pitchFamily="34" charset="0"/>
              </a:rPr>
              <a:pPr/>
              <a:t>93</a:t>
            </a:fld>
            <a:endParaRPr lang="en-AU" altLang="it-IT" sz="1200">
              <a:latin typeface="Arial" panose="020B0604020202020204" pitchFamily="34" charset="0"/>
            </a:endParaRPr>
          </a:p>
        </p:txBody>
      </p:sp>
      <p:sp>
        <p:nvSpPr>
          <p:cNvPr id="131075" name="Symbol zastępczy obrazu slajdu 1">
            <a:extLst>
              <a:ext uri="{FF2B5EF4-FFF2-40B4-BE49-F238E27FC236}">
                <a16:creationId xmlns:a16="http://schemas.microsoft.com/office/drawing/2014/main" id="{76F75C99-3193-64A6-C024-FC84E37E6B06}"/>
              </a:ext>
            </a:extLst>
          </p:cNvPr>
          <p:cNvSpPr>
            <a:spLocks noGrp="1" noRot="1" noChangeAspect="1" noChangeArrowheads="1" noTextEdit="1"/>
          </p:cNvSpPr>
          <p:nvPr>
            <p:ph type="sldImg"/>
          </p:nvPr>
        </p:nvSpPr>
        <p:spPr>
          <a:ln/>
        </p:spPr>
      </p:sp>
      <p:sp>
        <p:nvSpPr>
          <p:cNvPr id="131076" name="Symbol zastępczy notatek 2">
            <a:extLst>
              <a:ext uri="{FF2B5EF4-FFF2-40B4-BE49-F238E27FC236}">
                <a16:creationId xmlns:a16="http://schemas.microsoft.com/office/drawing/2014/main" id="{F12B5294-4235-27F2-7FF3-EDF36177BA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31077" name="Symbol zastępczy numeru slajdu 3">
            <a:extLst>
              <a:ext uri="{FF2B5EF4-FFF2-40B4-BE49-F238E27FC236}">
                <a16:creationId xmlns:a16="http://schemas.microsoft.com/office/drawing/2014/main" id="{2CA6EA78-3E52-411D-7D32-5F82109D43B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FA9C15FA-8B22-4114-812E-9BAF9D0C8A87}" type="slidenum">
              <a:rPr lang="en-US" altLang="it-IT" sz="1200">
                <a:latin typeface="Calibri" panose="020F0502020204030204" pitchFamily="34" charset="0"/>
              </a:rPr>
              <a:pPr algn="r" eaLnBrk="1" hangingPunct="1"/>
              <a:t>93</a:t>
            </a:fld>
            <a:endParaRPr lang="en-US" altLang="it-IT"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CA3DD02D-BA4A-1383-0CDB-B1E661A91445}"/>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BD83CBEF-7FE7-4AE6-8F58-55EA76DE7473}" type="slidenum">
              <a:rPr lang="en-AU" altLang="it-IT" sz="1200">
                <a:latin typeface="Arial" panose="020B0604020202020204" pitchFamily="34" charset="0"/>
              </a:rPr>
              <a:pPr algn="r" eaLnBrk="1" hangingPunct="1"/>
              <a:t>94</a:t>
            </a:fld>
            <a:endParaRPr lang="en-AU" altLang="it-IT" sz="1200">
              <a:latin typeface="Arial" panose="020B0604020202020204" pitchFamily="34" charset="0"/>
            </a:endParaRPr>
          </a:p>
        </p:txBody>
      </p:sp>
      <p:sp>
        <p:nvSpPr>
          <p:cNvPr id="133123" name="Symbol zastępczy obrazu slajdu 1">
            <a:extLst>
              <a:ext uri="{FF2B5EF4-FFF2-40B4-BE49-F238E27FC236}">
                <a16:creationId xmlns:a16="http://schemas.microsoft.com/office/drawing/2014/main" id="{7E08DE80-B425-F4ED-91D1-850A16D899CA}"/>
              </a:ext>
            </a:extLst>
          </p:cNvPr>
          <p:cNvSpPr>
            <a:spLocks noGrp="1" noRot="1" noChangeAspect="1" noChangeArrowheads="1" noTextEdit="1"/>
          </p:cNvSpPr>
          <p:nvPr>
            <p:ph type="sldImg"/>
          </p:nvPr>
        </p:nvSpPr>
        <p:spPr>
          <a:ln/>
        </p:spPr>
      </p:sp>
      <p:sp>
        <p:nvSpPr>
          <p:cNvPr id="133124" name="Symbol zastępczy notatek 2">
            <a:extLst>
              <a:ext uri="{FF2B5EF4-FFF2-40B4-BE49-F238E27FC236}">
                <a16:creationId xmlns:a16="http://schemas.microsoft.com/office/drawing/2014/main" id="{28602AB7-80B3-0FB6-5190-FC7B654BA3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33125" name="Symbol zastępczy numeru slajdu 3">
            <a:extLst>
              <a:ext uri="{FF2B5EF4-FFF2-40B4-BE49-F238E27FC236}">
                <a16:creationId xmlns:a16="http://schemas.microsoft.com/office/drawing/2014/main" id="{0620C517-C2DB-7C1F-E457-1D0A978FF9A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E806FAB2-3B2B-4F38-8246-42696E273173}" type="slidenum">
              <a:rPr lang="en-US" altLang="it-IT" sz="1200">
                <a:latin typeface="Calibri" panose="020F0502020204030204" pitchFamily="34" charset="0"/>
              </a:rPr>
              <a:pPr algn="r" eaLnBrk="1" hangingPunct="1"/>
              <a:t>94</a:t>
            </a:fld>
            <a:endParaRPr lang="en-US" altLang="it-IT"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53D0C84E-1A9A-8E67-9A78-9399975CAE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692830F-ABB1-4C10-8DFB-2C95C2DA0B30}" type="slidenum">
              <a:rPr lang="en-AU" altLang="it-IT" sz="1200" smtClean="0">
                <a:latin typeface="Arial" panose="020B0604020202020204" pitchFamily="34" charset="0"/>
              </a:rPr>
              <a:pPr/>
              <a:t>4</a:t>
            </a:fld>
            <a:endParaRPr lang="en-AU" altLang="it-IT" sz="1200">
              <a:latin typeface="Arial" panose="020B0604020202020204" pitchFamily="34" charset="0"/>
            </a:endParaRPr>
          </a:p>
        </p:txBody>
      </p:sp>
      <p:sp>
        <p:nvSpPr>
          <p:cNvPr id="10243" name="Symbol zastępczy obrazu slajdu 1">
            <a:extLst>
              <a:ext uri="{FF2B5EF4-FFF2-40B4-BE49-F238E27FC236}">
                <a16:creationId xmlns:a16="http://schemas.microsoft.com/office/drawing/2014/main" id="{A4A30AFD-35E9-838C-16C4-EDD4E80B0D25}"/>
              </a:ext>
            </a:extLst>
          </p:cNvPr>
          <p:cNvSpPr>
            <a:spLocks noGrp="1" noRot="1" noChangeAspect="1" noChangeArrowheads="1" noTextEdit="1"/>
          </p:cNvSpPr>
          <p:nvPr>
            <p:ph type="sldImg"/>
          </p:nvPr>
        </p:nvSpPr>
        <p:spPr>
          <a:ln/>
        </p:spPr>
      </p:sp>
      <p:sp>
        <p:nvSpPr>
          <p:cNvPr id="10244" name="Symbol zastępczy notatek 2">
            <a:extLst>
              <a:ext uri="{FF2B5EF4-FFF2-40B4-BE49-F238E27FC236}">
                <a16:creationId xmlns:a16="http://schemas.microsoft.com/office/drawing/2014/main" id="{66B0BF9D-EEC1-F68F-5040-779C2035AE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10245" name="Symbol zastępczy numeru slajdu 3">
            <a:extLst>
              <a:ext uri="{FF2B5EF4-FFF2-40B4-BE49-F238E27FC236}">
                <a16:creationId xmlns:a16="http://schemas.microsoft.com/office/drawing/2014/main" id="{E992AD56-1583-1432-6E38-CEB0DC05D4D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0FAFAE7B-020E-4ECE-AFA3-CFBABA7A5595}" type="slidenum">
              <a:rPr lang="en-US" altLang="it-IT" sz="1200">
                <a:latin typeface="Calibri" panose="020F0502020204030204" pitchFamily="34" charset="0"/>
              </a:rPr>
              <a:pPr algn="r" eaLnBrk="1" hangingPunct="1"/>
              <a:t>4</a:t>
            </a:fld>
            <a:endParaRPr lang="en-US" altLang="it-IT"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37B86E92-6062-A53E-831E-6B897E192F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766559D5-027A-4410-95FA-1FD38BABF76C}" type="slidenum">
              <a:rPr lang="en-AU" altLang="it-IT" sz="1200" smtClean="0">
                <a:latin typeface="Arial" panose="020B0604020202020204" pitchFamily="34" charset="0"/>
              </a:rPr>
              <a:pPr/>
              <a:t>20</a:t>
            </a:fld>
            <a:endParaRPr lang="en-AU" altLang="it-IT" sz="1200">
              <a:latin typeface="Arial" panose="020B0604020202020204" pitchFamily="34" charset="0"/>
            </a:endParaRPr>
          </a:p>
        </p:txBody>
      </p:sp>
      <p:sp>
        <p:nvSpPr>
          <p:cNvPr id="27651" name="Symbol zastępczy obrazu slajdu 1">
            <a:extLst>
              <a:ext uri="{FF2B5EF4-FFF2-40B4-BE49-F238E27FC236}">
                <a16:creationId xmlns:a16="http://schemas.microsoft.com/office/drawing/2014/main" id="{D8158C70-C618-F99F-A5A4-93D55DAB0817}"/>
              </a:ext>
            </a:extLst>
          </p:cNvPr>
          <p:cNvSpPr>
            <a:spLocks noGrp="1" noRot="1" noChangeAspect="1" noChangeArrowheads="1" noTextEdit="1"/>
          </p:cNvSpPr>
          <p:nvPr>
            <p:ph type="sldImg"/>
          </p:nvPr>
        </p:nvSpPr>
        <p:spPr>
          <a:ln/>
        </p:spPr>
      </p:sp>
      <p:sp>
        <p:nvSpPr>
          <p:cNvPr id="27652" name="Symbol zastępczy notatek 2">
            <a:extLst>
              <a:ext uri="{FF2B5EF4-FFF2-40B4-BE49-F238E27FC236}">
                <a16:creationId xmlns:a16="http://schemas.microsoft.com/office/drawing/2014/main" id="{7191E7CC-8BBE-AAF0-7FCF-49BFD7D4542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27653" name="Symbol zastępczy numeru slajdu 3">
            <a:extLst>
              <a:ext uri="{FF2B5EF4-FFF2-40B4-BE49-F238E27FC236}">
                <a16:creationId xmlns:a16="http://schemas.microsoft.com/office/drawing/2014/main" id="{C5FB4695-572E-2BA7-40E6-3668D4A42C9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C0FBCD3-002E-4BD1-8BA0-E3D7719C3FA0}" type="slidenum">
              <a:rPr lang="en-US" altLang="it-IT" sz="1200">
                <a:latin typeface="Calibri" panose="020F0502020204030204" pitchFamily="34" charset="0"/>
              </a:rPr>
              <a:pPr algn="r" eaLnBrk="1" hangingPunct="1"/>
              <a:t>20</a:t>
            </a:fld>
            <a:endParaRPr lang="en-US" altLang="it-IT"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AC7D5E5-89A0-9E20-7DD6-1D67C47578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1B6B408-0DB4-4B0E-8D93-DBAFD8431AD0}" type="slidenum">
              <a:rPr lang="en-AU" altLang="it-IT" sz="1200" smtClean="0">
                <a:latin typeface="Arial" panose="020B0604020202020204" pitchFamily="34" charset="0"/>
              </a:rPr>
              <a:pPr/>
              <a:t>21</a:t>
            </a:fld>
            <a:endParaRPr lang="en-AU" altLang="it-IT" sz="1200">
              <a:latin typeface="Arial" panose="020B0604020202020204" pitchFamily="34" charset="0"/>
            </a:endParaRPr>
          </a:p>
        </p:txBody>
      </p:sp>
      <p:sp>
        <p:nvSpPr>
          <p:cNvPr id="29699" name="Symbol zastępczy obrazu slajdu 1">
            <a:extLst>
              <a:ext uri="{FF2B5EF4-FFF2-40B4-BE49-F238E27FC236}">
                <a16:creationId xmlns:a16="http://schemas.microsoft.com/office/drawing/2014/main" id="{9ABE019E-C3BD-6C54-6926-9AAD56C9B35D}"/>
              </a:ext>
            </a:extLst>
          </p:cNvPr>
          <p:cNvSpPr>
            <a:spLocks noGrp="1" noRot="1" noChangeAspect="1" noChangeArrowheads="1" noTextEdit="1"/>
          </p:cNvSpPr>
          <p:nvPr>
            <p:ph type="sldImg"/>
          </p:nvPr>
        </p:nvSpPr>
        <p:spPr>
          <a:ln/>
        </p:spPr>
      </p:sp>
      <p:sp>
        <p:nvSpPr>
          <p:cNvPr id="29700" name="Symbol zastępczy notatek 2">
            <a:extLst>
              <a:ext uri="{FF2B5EF4-FFF2-40B4-BE49-F238E27FC236}">
                <a16:creationId xmlns:a16="http://schemas.microsoft.com/office/drawing/2014/main" id="{760DAE50-52F6-DD6E-35B4-E727DC6AFF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29701" name="Symbol zastępczy numeru slajdu 3">
            <a:extLst>
              <a:ext uri="{FF2B5EF4-FFF2-40B4-BE49-F238E27FC236}">
                <a16:creationId xmlns:a16="http://schemas.microsoft.com/office/drawing/2014/main" id="{28714BCE-20C0-9AB1-F404-39D5E1A173F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D4916C71-096B-441F-B722-5C54497E9F44}" type="slidenum">
              <a:rPr lang="en-US" altLang="it-IT" sz="1200">
                <a:latin typeface="Calibri" panose="020F0502020204030204" pitchFamily="34" charset="0"/>
              </a:rPr>
              <a:pPr algn="r" eaLnBrk="1" hangingPunct="1"/>
              <a:t>21</a:t>
            </a:fld>
            <a:endParaRPr lang="en-US" altLang="it-IT"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DE8E892-80EB-50B7-2D05-D5BEA98BA9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D1D61CA-2D73-4701-86C7-3188E82C50B7}" type="slidenum">
              <a:rPr lang="en-AU" altLang="it-IT" sz="1200" smtClean="0">
                <a:latin typeface="Arial" panose="020B0604020202020204" pitchFamily="34" charset="0"/>
              </a:rPr>
              <a:pPr/>
              <a:t>22</a:t>
            </a:fld>
            <a:endParaRPr lang="en-AU" altLang="it-IT" sz="1200">
              <a:latin typeface="Arial" panose="020B0604020202020204" pitchFamily="34" charset="0"/>
            </a:endParaRPr>
          </a:p>
        </p:txBody>
      </p:sp>
      <p:sp>
        <p:nvSpPr>
          <p:cNvPr id="31747" name="Symbol zastępczy obrazu slajdu 1">
            <a:extLst>
              <a:ext uri="{FF2B5EF4-FFF2-40B4-BE49-F238E27FC236}">
                <a16:creationId xmlns:a16="http://schemas.microsoft.com/office/drawing/2014/main" id="{7C50CBE0-D39B-2E0F-3CF2-FE22EE8FBC31}"/>
              </a:ext>
            </a:extLst>
          </p:cNvPr>
          <p:cNvSpPr>
            <a:spLocks noGrp="1" noRot="1" noChangeAspect="1" noChangeArrowheads="1" noTextEdit="1"/>
          </p:cNvSpPr>
          <p:nvPr>
            <p:ph type="sldImg"/>
          </p:nvPr>
        </p:nvSpPr>
        <p:spPr>
          <a:ln/>
        </p:spPr>
      </p:sp>
      <p:sp>
        <p:nvSpPr>
          <p:cNvPr id="31748" name="Symbol zastępczy notatek 2">
            <a:extLst>
              <a:ext uri="{FF2B5EF4-FFF2-40B4-BE49-F238E27FC236}">
                <a16:creationId xmlns:a16="http://schemas.microsoft.com/office/drawing/2014/main" id="{9F0E757F-B95D-18B5-A5D4-222540DEFE6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31749" name="Symbol zastępczy numeru slajdu 3">
            <a:extLst>
              <a:ext uri="{FF2B5EF4-FFF2-40B4-BE49-F238E27FC236}">
                <a16:creationId xmlns:a16="http://schemas.microsoft.com/office/drawing/2014/main" id="{C267683E-FCDD-B3C3-5B88-C63E459DEBB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44A0C5F3-5A65-4367-9EA3-4D1775B289DC}" type="slidenum">
              <a:rPr lang="en-US" altLang="it-IT" sz="1200">
                <a:latin typeface="Calibri" panose="020F0502020204030204" pitchFamily="34" charset="0"/>
              </a:rPr>
              <a:pPr algn="r" eaLnBrk="1" hangingPunct="1"/>
              <a:t>22</a:t>
            </a:fld>
            <a:endParaRPr lang="en-US" altLang="it-IT"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200E151B-6691-F030-6069-9AFC9CEEFA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E6A39B01-E331-4575-80D6-D712E77E300A}" type="slidenum">
              <a:rPr lang="en-AU" altLang="it-IT" sz="1200" smtClean="0">
                <a:latin typeface="Arial" panose="020B0604020202020204" pitchFamily="34" charset="0"/>
              </a:rPr>
              <a:pPr/>
              <a:t>23</a:t>
            </a:fld>
            <a:endParaRPr lang="en-AU" altLang="it-IT" sz="1200">
              <a:latin typeface="Arial" panose="020B0604020202020204" pitchFamily="34" charset="0"/>
            </a:endParaRPr>
          </a:p>
        </p:txBody>
      </p:sp>
      <p:sp>
        <p:nvSpPr>
          <p:cNvPr id="33795" name="Symbol zastępczy obrazu slajdu 1">
            <a:extLst>
              <a:ext uri="{FF2B5EF4-FFF2-40B4-BE49-F238E27FC236}">
                <a16:creationId xmlns:a16="http://schemas.microsoft.com/office/drawing/2014/main" id="{00F5D6A5-0058-8CF1-9A94-C62CA14FE779}"/>
              </a:ext>
            </a:extLst>
          </p:cNvPr>
          <p:cNvSpPr>
            <a:spLocks noGrp="1" noRot="1" noChangeAspect="1" noChangeArrowheads="1" noTextEdit="1"/>
          </p:cNvSpPr>
          <p:nvPr>
            <p:ph type="sldImg"/>
          </p:nvPr>
        </p:nvSpPr>
        <p:spPr>
          <a:ln/>
        </p:spPr>
      </p:sp>
      <p:sp>
        <p:nvSpPr>
          <p:cNvPr id="33796" name="Symbol zastępczy notatek 2">
            <a:extLst>
              <a:ext uri="{FF2B5EF4-FFF2-40B4-BE49-F238E27FC236}">
                <a16:creationId xmlns:a16="http://schemas.microsoft.com/office/drawing/2014/main" id="{9AECF8D4-0ACC-5914-9621-E70AADE284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33797" name="Symbol zastępczy numeru slajdu 3">
            <a:extLst>
              <a:ext uri="{FF2B5EF4-FFF2-40B4-BE49-F238E27FC236}">
                <a16:creationId xmlns:a16="http://schemas.microsoft.com/office/drawing/2014/main" id="{8D89108B-F3E7-AD0D-A497-EB54019F1E3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721F9699-359C-420C-AD89-C0C17866346A}" type="slidenum">
              <a:rPr lang="en-US" altLang="it-IT" sz="1200">
                <a:latin typeface="Calibri" panose="020F0502020204030204" pitchFamily="34" charset="0"/>
              </a:rPr>
              <a:pPr algn="r" eaLnBrk="1" hangingPunct="1"/>
              <a:t>23</a:t>
            </a:fld>
            <a:endParaRPr lang="en-US" altLang="it-IT"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03434109-1CBB-C6A2-C3D8-3C1A6E37DFC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D4CD64C1-7363-4D0A-BD9E-B738F0B45713}" type="slidenum">
              <a:rPr lang="en-AU" altLang="it-IT" sz="1200" smtClean="0">
                <a:latin typeface="Arial" panose="020B0604020202020204" pitchFamily="34" charset="0"/>
              </a:rPr>
              <a:pPr/>
              <a:t>24</a:t>
            </a:fld>
            <a:endParaRPr lang="en-AU" altLang="it-IT" sz="1200">
              <a:latin typeface="Arial" panose="020B0604020202020204" pitchFamily="34" charset="0"/>
            </a:endParaRPr>
          </a:p>
        </p:txBody>
      </p:sp>
      <p:sp>
        <p:nvSpPr>
          <p:cNvPr id="35843" name="Symbol zastępczy obrazu slajdu 1">
            <a:extLst>
              <a:ext uri="{FF2B5EF4-FFF2-40B4-BE49-F238E27FC236}">
                <a16:creationId xmlns:a16="http://schemas.microsoft.com/office/drawing/2014/main" id="{177C2C66-7AB7-DEC1-FB51-D92D290AAFCA}"/>
              </a:ext>
            </a:extLst>
          </p:cNvPr>
          <p:cNvSpPr>
            <a:spLocks noGrp="1" noRot="1" noChangeAspect="1" noChangeArrowheads="1" noTextEdit="1"/>
          </p:cNvSpPr>
          <p:nvPr>
            <p:ph type="sldImg"/>
          </p:nvPr>
        </p:nvSpPr>
        <p:spPr>
          <a:ln/>
        </p:spPr>
      </p:sp>
      <p:sp>
        <p:nvSpPr>
          <p:cNvPr id="35844" name="Symbol zastępczy notatek 2">
            <a:extLst>
              <a:ext uri="{FF2B5EF4-FFF2-40B4-BE49-F238E27FC236}">
                <a16:creationId xmlns:a16="http://schemas.microsoft.com/office/drawing/2014/main" id="{568B2F0D-C0F0-949D-8797-5753CE35CE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35845" name="Symbol zastępczy numeru slajdu 3">
            <a:extLst>
              <a:ext uri="{FF2B5EF4-FFF2-40B4-BE49-F238E27FC236}">
                <a16:creationId xmlns:a16="http://schemas.microsoft.com/office/drawing/2014/main" id="{8BFC84EB-58A6-532B-3E68-FEF7105358E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A0EFBE48-8F0B-421C-BC12-BB54D04D944A}" type="slidenum">
              <a:rPr lang="en-US" altLang="it-IT" sz="1200">
                <a:latin typeface="Calibri" panose="020F0502020204030204" pitchFamily="34" charset="0"/>
              </a:rPr>
              <a:pPr algn="r" eaLnBrk="1" hangingPunct="1"/>
              <a:t>24</a:t>
            </a:fld>
            <a:endParaRPr lang="en-US" altLang="it-IT"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990CA6D7-F63A-C5FC-071F-FD6DF489606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CC643714-081D-9C45-7A0B-9FC6FC9C0602}"/>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FAFC74F3-660F-26D6-5128-0C4E165B6BB9}"/>
              </a:ext>
            </a:extLst>
          </p:cNvPr>
          <p:cNvSpPr>
            <a:spLocks noGrp="1" noChangeArrowheads="1"/>
          </p:cNvSpPr>
          <p:nvPr>
            <p:ph type="sldNum" sz="quarter" idx="12"/>
          </p:nvPr>
        </p:nvSpPr>
        <p:spPr>
          <a:ln/>
        </p:spPr>
        <p:txBody>
          <a:bodyPr/>
          <a:lstStyle>
            <a:lvl1pPr>
              <a:defRPr/>
            </a:lvl1pPr>
          </a:lstStyle>
          <a:p>
            <a:pPr>
              <a:defRPr/>
            </a:pPr>
            <a:fld id="{D36F9E9A-BC64-4DE8-97C5-7E85AC64AB03}" type="slidenum">
              <a:rPr lang="en-AU" altLang="it-IT"/>
              <a:pPr>
                <a:defRPr/>
              </a:pPr>
              <a:t>‹N›</a:t>
            </a:fld>
            <a:endParaRPr lang="en-AU" altLang="it-IT" dirty="0"/>
          </a:p>
        </p:txBody>
      </p:sp>
    </p:spTree>
    <p:extLst>
      <p:ext uri="{BB962C8B-B14F-4D97-AF65-F5344CB8AC3E}">
        <p14:creationId xmlns:p14="http://schemas.microsoft.com/office/powerpoint/2010/main" val="745444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60B0FD4-32CE-A68D-046B-2BB1886A061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723F4135-2A1B-8F13-3C6B-0C9FCE022B3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FEC259F2-11A0-2AD8-4E88-6AA90409099C}"/>
              </a:ext>
            </a:extLst>
          </p:cNvPr>
          <p:cNvSpPr>
            <a:spLocks noGrp="1" noChangeArrowheads="1"/>
          </p:cNvSpPr>
          <p:nvPr>
            <p:ph type="sldNum" sz="quarter" idx="12"/>
          </p:nvPr>
        </p:nvSpPr>
        <p:spPr>
          <a:ln/>
        </p:spPr>
        <p:txBody>
          <a:bodyPr/>
          <a:lstStyle>
            <a:lvl1pPr>
              <a:defRPr/>
            </a:lvl1pPr>
          </a:lstStyle>
          <a:p>
            <a:pPr>
              <a:defRPr/>
            </a:pPr>
            <a:fld id="{5C45AAC9-D7DA-49F7-AFFA-CE8640527523}" type="slidenum">
              <a:rPr lang="en-AU" altLang="it-IT"/>
              <a:pPr>
                <a:defRPr/>
              </a:pPr>
              <a:t>‹N›</a:t>
            </a:fld>
            <a:endParaRPr lang="en-AU" altLang="it-IT" dirty="0"/>
          </a:p>
        </p:txBody>
      </p:sp>
    </p:spTree>
    <p:extLst>
      <p:ext uri="{BB962C8B-B14F-4D97-AF65-F5344CB8AC3E}">
        <p14:creationId xmlns:p14="http://schemas.microsoft.com/office/powerpoint/2010/main" val="412634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F552941-7B87-D80F-E25F-D5FB855ECE93}"/>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D58F8CFA-F250-11E2-718C-107E34C363A3}"/>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4D95F53B-D753-B7D6-FCA2-854C90C5D203}"/>
              </a:ext>
            </a:extLst>
          </p:cNvPr>
          <p:cNvSpPr>
            <a:spLocks noGrp="1" noChangeArrowheads="1"/>
          </p:cNvSpPr>
          <p:nvPr>
            <p:ph type="sldNum" sz="quarter" idx="12"/>
          </p:nvPr>
        </p:nvSpPr>
        <p:spPr>
          <a:ln/>
        </p:spPr>
        <p:txBody>
          <a:bodyPr/>
          <a:lstStyle>
            <a:lvl1pPr>
              <a:defRPr/>
            </a:lvl1pPr>
          </a:lstStyle>
          <a:p>
            <a:pPr>
              <a:defRPr/>
            </a:pPr>
            <a:fld id="{71FD8149-CB65-44DF-AF78-B9113F6DE660}" type="slidenum">
              <a:rPr lang="en-AU" altLang="it-IT"/>
              <a:pPr>
                <a:defRPr/>
              </a:pPr>
              <a:t>‹N›</a:t>
            </a:fld>
            <a:endParaRPr lang="en-AU" altLang="it-IT" dirty="0"/>
          </a:p>
        </p:txBody>
      </p:sp>
    </p:spTree>
    <p:extLst>
      <p:ext uri="{BB962C8B-B14F-4D97-AF65-F5344CB8AC3E}">
        <p14:creationId xmlns:p14="http://schemas.microsoft.com/office/powerpoint/2010/main" val="215545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C62764A-E349-BC78-E79E-C108158B8C31}"/>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4BDE4C91-6EE2-5CDC-6111-488E756A2E86}"/>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2DB1881D-6396-7EE5-E804-0AFC0C3809FE}"/>
              </a:ext>
            </a:extLst>
          </p:cNvPr>
          <p:cNvSpPr>
            <a:spLocks noGrp="1" noChangeArrowheads="1"/>
          </p:cNvSpPr>
          <p:nvPr>
            <p:ph type="sldNum" sz="quarter" idx="12"/>
          </p:nvPr>
        </p:nvSpPr>
        <p:spPr>
          <a:ln/>
        </p:spPr>
        <p:txBody>
          <a:bodyPr/>
          <a:lstStyle>
            <a:lvl1pPr>
              <a:defRPr/>
            </a:lvl1pPr>
          </a:lstStyle>
          <a:p>
            <a:pPr>
              <a:defRPr/>
            </a:pPr>
            <a:fld id="{59D52121-E554-4064-9027-F75F93D0D17B}" type="slidenum">
              <a:rPr lang="en-AU" altLang="it-IT"/>
              <a:pPr>
                <a:defRPr/>
              </a:pPr>
              <a:t>‹N›</a:t>
            </a:fld>
            <a:endParaRPr lang="en-AU" altLang="it-IT" dirty="0"/>
          </a:p>
        </p:txBody>
      </p:sp>
    </p:spTree>
    <p:extLst>
      <p:ext uri="{BB962C8B-B14F-4D97-AF65-F5344CB8AC3E}">
        <p14:creationId xmlns:p14="http://schemas.microsoft.com/office/powerpoint/2010/main" val="1491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30EFA6AA-6F64-7574-8F90-204AB84E166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189FDD37-8CFB-DCDC-D7DB-B69868179B1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58D8CBF1-5FF5-A32A-5322-FC83BF8C7ADA}"/>
              </a:ext>
            </a:extLst>
          </p:cNvPr>
          <p:cNvSpPr>
            <a:spLocks noGrp="1" noChangeArrowheads="1"/>
          </p:cNvSpPr>
          <p:nvPr>
            <p:ph type="sldNum" sz="quarter" idx="12"/>
          </p:nvPr>
        </p:nvSpPr>
        <p:spPr>
          <a:ln/>
        </p:spPr>
        <p:txBody>
          <a:bodyPr/>
          <a:lstStyle>
            <a:lvl1pPr>
              <a:defRPr/>
            </a:lvl1pPr>
          </a:lstStyle>
          <a:p>
            <a:pPr>
              <a:defRPr/>
            </a:pPr>
            <a:fld id="{1C141B2F-4948-46DB-A2AC-1598DF60D291}" type="slidenum">
              <a:rPr lang="en-AU" altLang="it-IT"/>
              <a:pPr>
                <a:defRPr/>
              </a:pPr>
              <a:t>‹N›</a:t>
            </a:fld>
            <a:endParaRPr lang="en-AU" altLang="it-IT" dirty="0"/>
          </a:p>
        </p:txBody>
      </p:sp>
    </p:spTree>
    <p:extLst>
      <p:ext uri="{BB962C8B-B14F-4D97-AF65-F5344CB8AC3E}">
        <p14:creationId xmlns:p14="http://schemas.microsoft.com/office/powerpoint/2010/main" val="99917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A4F253FE-2C51-2498-E65C-2495166BAEEB}"/>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521048AE-1989-D376-BD1B-07E00B3A21CD}"/>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7D51654F-4398-4357-9248-645299CCB83A}"/>
              </a:ext>
            </a:extLst>
          </p:cNvPr>
          <p:cNvSpPr>
            <a:spLocks noGrp="1" noChangeArrowheads="1"/>
          </p:cNvSpPr>
          <p:nvPr>
            <p:ph type="sldNum" sz="quarter" idx="12"/>
          </p:nvPr>
        </p:nvSpPr>
        <p:spPr>
          <a:ln/>
        </p:spPr>
        <p:txBody>
          <a:bodyPr/>
          <a:lstStyle>
            <a:lvl1pPr>
              <a:defRPr/>
            </a:lvl1pPr>
          </a:lstStyle>
          <a:p>
            <a:pPr>
              <a:defRPr/>
            </a:pPr>
            <a:fld id="{28FEA685-314B-4A71-8416-A01CBC69EB8A}" type="slidenum">
              <a:rPr lang="en-AU" altLang="it-IT"/>
              <a:pPr>
                <a:defRPr/>
              </a:pPr>
              <a:t>‹N›</a:t>
            </a:fld>
            <a:endParaRPr lang="en-AU" altLang="it-IT" dirty="0"/>
          </a:p>
        </p:txBody>
      </p:sp>
    </p:spTree>
    <p:extLst>
      <p:ext uri="{BB962C8B-B14F-4D97-AF65-F5344CB8AC3E}">
        <p14:creationId xmlns:p14="http://schemas.microsoft.com/office/powerpoint/2010/main" val="62637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B39D1BA4-F1E1-9397-2EA7-F19942E94D3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73C23466-1238-5AE2-893C-5515BB42DDB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69B6CE39-A41F-EC4A-FCF9-7D7C21981C67}"/>
              </a:ext>
            </a:extLst>
          </p:cNvPr>
          <p:cNvSpPr>
            <a:spLocks noGrp="1" noChangeArrowheads="1"/>
          </p:cNvSpPr>
          <p:nvPr>
            <p:ph type="sldNum" sz="quarter" idx="12"/>
          </p:nvPr>
        </p:nvSpPr>
        <p:spPr>
          <a:ln/>
        </p:spPr>
        <p:txBody>
          <a:bodyPr/>
          <a:lstStyle>
            <a:lvl1pPr>
              <a:defRPr/>
            </a:lvl1pPr>
          </a:lstStyle>
          <a:p>
            <a:pPr>
              <a:defRPr/>
            </a:pPr>
            <a:fld id="{FEA4CB99-1B09-4D1F-8D75-591CE60399BA}" type="slidenum">
              <a:rPr lang="en-AU" altLang="it-IT"/>
              <a:pPr>
                <a:defRPr/>
              </a:pPr>
              <a:t>‹N›</a:t>
            </a:fld>
            <a:endParaRPr lang="en-AU" altLang="it-IT" dirty="0"/>
          </a:p>
        </p:txBody>
      </p:sp>
    </p:spTree>
    <p:extLst>
      <p:ext uri="{BB962C8B-B14F-4D97-AF65-F5344CB8AC3E}">
        <p14:creationId xmlns:p14="http://schemas.microsoft.com/office/powerpoint/2010/main" val="2919846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3C9F4065-3B2F-7B1D-8C58-1553F5DF76B9}"/>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1081A55E-9AE3-39FA-D924-A7D10B01EFE2}"/>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0645DB01-16A2-FB84-15A2-A77FCF699991}"/>
              </a:ext>
            </a:extLst>
          </p:cNvPr>
          <p:cNvSpPr>
            <a:spLocks noGrp="1" noChangeArrowheads="1"/>
          </p:cNvSpPr>
          <p:nvPr>
            <p:ph type="sldNum" sz="quarter" idx="12"/>
          </p:nvPr>
        </p:nvSpPr>
        <p:spPr>
          <a:ln/>
        </p:spPr>
        <p:txBody>
          <a:bodyPr/>
          <a:lstStyle>
            <a:lvl1pPr>
              <a:defRPr/>
            </a:lvl1pPr>
          </a:lstStyle>
          <a:p>
            <a:pPr>
              <a:defRPr/>
            </a:pPr>
            <a:fld id="{0B9E05AA-3008-4A0C-8564-AB270618BF02}" type="slidenum">
              <a:rPr lang="en-AU" altLang="it-IT"/>
              <a:pPr>
                <a:defRPr/>
              </a:pPr>
              <a:t>‹N›</a:t>
            </a:fld>
            <a:endParaRPr lang="en-AU" altLang="it-IT" dirty="0"/>
          </a:p>
        </p:txBody>
      </p:sp>
    </p:spTree>
    <p:extLst>
      <p:ext uri="{BB962C8B-B14F-4D97-AF65-F5344CB8AC3E}">
        <p14:creationId xmlns:p14="http://schemas.microsoft.com/office/powerpoint/2010/main" val="1142189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D855F5-13D5-EFC8-5770-E99EFC909021}"/>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9B2FFCED-1371-19E0-343C-B16BA55B0164}"/>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8D31DC38-C864-BDC9-EEB6-323346214274}"/>
              </a:ext>
            </a:extLst>
          </p:cNvPr>
          <p:cNvSpPr>
            <a:spLocks noGrp="1" noChangeArrowheads="1"/>
          </p:cNvSpPr>
          <p:nvPr>
            <p:ph type="sldNum" sz="quarter" idx="12"/>
          </p:nvPr>
        </p:nvSpPr>
        <p:spPr>
          <a:ln/>
        </p:spPr>
        <p:txBody>
          <a:bodyPr/>
          <a:lstStyle>
            <a:lvl1pPr>
              <a:defRPr/>
            </a:lvl1pPr>
          </a:lstStyle>
          <a:p>
            <a:pPr>
              <a:defRPr/>
            </a:pPr>
            <a:fld id="{2A3269DB-C161-40DE-AF6B-55DF029D6AAB}" type="slidenum">
              <a:rPr lang="en-AU" altLang="it-IT"/>
              <a:pPr>
                <a:defRPr/>
              </a:pPr>
              <a:t>‹N›</a:t>
            </a:fld>
            <a:endParaRPr lang="en-AU" altLang="it-IT" dirty="0"/>
          </a:p>
        </p:txBody>
      </p:sp>
    </p:spTree>
    <p:extLst>
      <p:ext uri="{BB962C8B-B14F-4D97-AF65-F5344CB8AC3E}">
        <p14:creationId xmlns:p14="http://schemas.microsoft.com/office/powerpoint/2010/main" val="216645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534DB4B8-B068-466D-256F-F15CD217B49E}"/>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3A469436-5181-00D1-344F-03A0BF645C7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0AAD6F49-47CD-7020-E958-9FD626619AFB}"/>
              </a:ext>
            </a:extLst>
          </p:cNvPr>
          <p:cNvSpPr>
            <a:spLocks noGrp="1" noChangeArrowheads="1"/>
          </p:cNvSpPr>
          <p:nvPr>
            <p:ph type="sldNum" sz="quarter" idx="12"/>
          </p:nvPr>
        </p:nvSpPr>
        <p:spPr>
          <a:ln/>
        </p:spPr>
        <p:txBody>
          <a:bodyPr/>
          <a:lstStyle>
            <a:lvl1pPr>
              <a:defRPr/>
            </a:lvl1pPr>
          </a:lstStyle>
          <a:p>
            <a:pPr>
              <a:defRPr/>
            </a:pPr>
            <a:fld id="{3E7DA0B6-44C1-47AD-A555-5E6D5F59FF0F}" type="slidenum">
              <a:rPr lang="en-AU" altLang="it-IT"/>
              <a:pPr>
                <a:defRPr/>
              </a:pPr>
              <a:t>‹N›</a:t>
            </a:fld>
            <a:endParaRPr lang="en-AU" altLang="it-IT" dirty="0"/>
          </a:p>
        </p:txBody>
      </p:sp>
    </p:spTree>
    <p:extLst>
      <p:ext uri="{BB962C8B-B14F-4D97-AF65-F5344CB8AC3E}">
        <p14:creationId xmlns:p14="http://schemas.microsoft.com/office/powerpoint/2010/main" val="112041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8D2E8A4-39DA-F65A-2569-AA7336A4714A}"/>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049B9101-57CC-0AAB-B39B-6399E87529F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2299F0C8-E12E-FC89-56D8-FD6EF035C9F4}"/>
              </a:ext>
            </a:extLst>
          </p:cNvPr>
          <p:cNvSpPr>
            <a:spLocks noGrp="1" noChangeArrowheads="1"/>
          </p:cNvSpPr>
          <p:nvPr>
            <p:ph type="sldNum" sz="quarter" idx="12"/>
          </p:nvPr>
        </p:nvSpPr>
        <p:spPr>
          <a:ln/>
        </p:spPr>
        <p:txBody>
          <a:bodyPr/>
          <a:lstStyle>
            <a:lvl1pPr>
              <a:defRPr/>
            </a:lvl1pPr>
          </a:lstStyle>
          <a:p>
            <a:pPr>
              <a:defRPr/>
            </a:pPr>
            <a:fld id="{2E1232CE-8A20-40EE-A0C0-B634D6B4840B}" type="slidenum">
              <a:rPr lang="en-AU" altLang="it-IT"/>
              <a:pPr>
                <a:defRPr/>
              </a:pPr>
              <a:t>‹N›</a:t>
            </a:fld>
            <a:endParaRPr lang="en-AU" altLang="it-IT" dirty="0"/>
          </a:p>
        </p:txBody>
      </p:sp>
    </p:spTree>
    <p:extLst>
      <p:ext uri="{BB962C8B-B14F-4D97-AF65-F5344CB8AC3E}">
        <p14:creationId xmlns:p14="http://schemas.microsoft.com/office/powerpoint/2010/main" val="3365418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95705FA-4211-592E-4ACE-FACB8EE000D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D1B724E9-75BE-4CC7-4E91-4FE4404F516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D0CD169F-7D36-F200-421E-CA174264244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AU" altLang="it-IT"/>
          </a:p>
        </p:txBody>
      </p:sp>
      <p:sp>
        <p:nvSpPr>
          <p:cNvPr id="1029" name="Rectangle 5">
            <a:extLst>
              <a:ext uri="{FF2B5EF4-FFF2-40B4-BE49-F238E27FC236}">
                <a16:creationId xmlns:a16="http://schemas.microsoft.com/office/drawing/2014/main" id="{8D00E319-036D-5268-1536-9ACC03E3579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AU" altLang="it-IT"/>
          </a:p>
        </p:txBody>
      </p:sp>
      <p:sp>
        <p:nvSpPr>
          <p:cNvPr id="1030" name="Rectangle 6">
            <a:extLst>
              <a:ext uri="{FF2B5EF4-FFF2-40B4-BE49-F238E27FC236}">
                <a16:creationId xmlns:a16="http://schemas.microsoft.com/office/drawing/2014/main" id="{0B041EAB-72EA-B5B1-452A-C622E8B23E2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BA4616E-80C5-497B-99E9-14BA0B607A88}" type="slidenum">
              <a:rPr lang="en-AU" altLang="it-IT"/>
              <a:pPr>
                <a:defRPr/>
              </a:pPr>
              <a:t>‹N›</a:t>
            </a:fld>
            <a:endParaRPr lang="en-AU" alt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arwasz@fizyka.umk.p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ydaktyka.fizyka.umk.pl/Wystawy_archiwum/z_omegi/tecza.html"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raiscuola.rai.it/scienze/articoli/2021/02/Officina-delle-idee-il-prisma-di-Newton--fc8e037d-ebd0-4fe0-a220-8fcdee03e390.html"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customXml" Target="../ink/ink5.xml"/><Relationship Id="rId3" Type="http://schemas.openxmlformats.org/officeDocument/2006/relationships/image" Target="../media/image30.png"/><Relationship Id="rId7" Type="http://schemas.openxmlformats.org/officeDocument/2006/relationships/customXml" Target="../ink/ink2.xml"/><Relationship Id="rId12" Type="http://schemas.openxmlformats.org/officeDocument/2006/relationships/image" Target="../media/image35.png"/><Relationship Id="rId2" Type="http://schemas.openxmlformats.org/officeDocument/2006/relationships/hyperlink" Target="http://www.nimbus.it/liguria/rlm06/arcobaleno.htm" TargetMode="Externa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34.png"/><Relationship Id="rId4" Type="http://schemas.openxmlformats.org/officeDocument/2006/relationships/image" Target="../media/image31.jpeg"/><Relationship Id="rId9" Type="http://schemas.openxmlformats.org/officeDocument/2006/relationships/customXml" Target="../ink/ink3.xml"/><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dydaktyka.fizyka.umk.pl/zabawki/files/optyka/bluesky.html" TargetMode="External"/><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customXml" Target="../ink/ink15.xml"/><Relationship Id="rId18" Type="http://schemas.openxmlformats.org/officeDocument/2006/relationships/customXml" Target="../ink/ink20.xml"/><Relationship Id="rId3" Type="http://schemas.openxmlformats.org/officeDocument/2006/relationships/image" Target="../media/image35.jpeg"/><Relationship Id="rId7" Type="http://schemas.openxmlformats.org/officeDocument/2006/relationships/customXml" Target="../ink/ink9.xml"/><Relationship Id="rId12" Type="http://schemas.openxmlformats.org/officeDocument/2006/relationships/customXml" Target="../ink/ink14.xml"/><Relationship Id="rId17" Type="http://schemas.openxmlformats.org/officeDocument/2006/relationships/customXml" Target="../ink/ink19.xml"/><Relationship Id="rId2" Type="http://schemas.openxmlformats.org/officeDocument/2006/relationships/notesSlide" Target="../notesSlides/notesSlide5.xml"/><Relationship Id="rId16" Type="http://schemas.openxmlformats.org/officeDocument/2006/relationships/customXml" Target="../ink/ink18.xml"/><Relationship Id="rId1" Type="http://schemas.openxmlformats.org/officeDocument/2006/relationships/slideLayout" Target="../slideLayouts/slideLayout7.xml"/><Relationship Id="rId6" Type="http://schemas.openxmlformats.org/officeDocument/2006/relationships/customXml" Target="../ink/ink8.xml"/><Relationship Id="rId11" Type="http://schemas.openxmlformats.org/officeDocument/2006/relationships/customXml" Target="../ink/ink13.xml"/><Relationship Id="rId5" Type="http://schemas.openxmlformats.org/officeDocument/2006/relationships/image" Target="../media/image32.png"/><Relationship Id="rId15" Type="http://schemas.openxmlformats.org/officeDocument/2006/relationships/customXml" Target="../ink/ink17.xml"/><Relationship Id="rId10" Type="http://schemas.openxmlformats.org/officeDocument/2006/relationships/customXml" Target="../ink/ink12.xml"/><Relationship Id="rId4" Type="http://schemas.openxmlformats.org/officeDocument/2006/relationships/customXml" Target="../ink/ink7.xml"/><Relationship Id="rId9" Type="http://schemas.openxmlformats.org/officeDocument/2006/relationships/customXml" Target="../ink/ink11.xml"/><Relationship Id="rId14" Type="http://schemas.openxmlformats.org/officeDocument/2006/relationships/customXml" Target="../ink/ink16.xml"/></Relationships>
</file>

<file path=ppt/slides/_rels/slide21.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customXml" Target="../ink/ink28.xml"/><Relationship Id="rId18" Type="http://schemas.openxmlformats.org/officeDocument/2006/relationships/customXml" Target="../ink/ink33.xml"/><Relationship Id="rId3" Type="http://schemas.openxmlformats.org/officeDocument/2006/relationships/image" Target="../media/image35.jpeg"/><Relationship Id="rId21" Type="http://schemas.openxmlformats.org/officeDocument/2006/relationships/customXml" Target="../ink/ink36.xml"/><Relationship Id="rId7" Type="http://schemas.openxmlformats.org/officeDocument/2006/relationships/customXml" Target="../ink/ink22.xml"/><Relationship Id="rId12" Type="http://schemas.openxmlformats.org/officeDocument/2006/relationships/customXml" Target="../ink/ink27.xml"/><Relationship Id="rId17" Type="http://schemas.openxmlformats.org/officeDocument/2006/relationships/customXml" Target="../ink/ink32.xml"/><Relationship Id="rId2" Type="http://schemas.openxmlformats.org/officeDocument/2006/relationships/notesSlide" Target="../notesSlides/notesSlide6.xml"/><Relationship Id="rId16" Type="http://schemas.openxmlformats.org/officeDocument/2006/relationships/customXml" Target="../ink/ink31.xml"/><Relationship Id="rId20" Type="http://schemas.openxmlformats.org/officeDocument/2006/relationships/customXml" Target="../ink/ink35.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customXml" Target="../ink/ink26.xml"/><Relationship Id="rId5" Type="http://schemas.openxmlformats.org/officeDocument/2006/relationships/customXml" Target="../ink/ink21.xml"/><Relationship Id="rId15" Type="http://schemas.openxmlformats.org/officeDocument/2006/relationships/customXml" Target="../ink/ink30.xml"/><Relationship Id="rId10" Type="http://schemas.openxmlformats.org/officeDocument/2006/relationships/customXml" Target="../ink/ink25.xml"/><Relationship Id="rId19" Type="http://schemas.openxmlformats.org/officeDocument/2006/relationships/customXml" Target="../ink/ink34.xml"/><Relationship Id="rId4" Type="http://schemas.openxmlformats.org/officeDocument/2006/relationships/image" Target="../media/image36.jpeg"/><Relationship Id="rId9" Type="http://schemas.openxmlformats.org/officeDocument/2006/relationships/customXml" Target="../ink/ink24.xml"/><Relationship Id="rId14" Type="http://schemas.openxmlformats.org/officeDocument/2006/relationships/customXml" Target="../ink/ink29.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wmf"/><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0.emf"/><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hyperlink" Target="https://www.teachersource.com/" TargetMode="External"/><Relationship Id="rId4" Type="http://schemas.openxmlformats.org/officeDocument/2006/relationships/hyperlink" Target="http://dydaktyka.fizyka.umk.pl/FIAT_LUX"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oleObject" Target="../embeddings/oleObject2.bin"/><Relationship Id="rId7" Type="http://schemas.openxmlformats.org/officeDocument/2006/relationships/image" Target="../media/image11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jpeg"/></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journal.frontiersin.org/article/10.3389/fevo.2016.00018/full" TargetMode="External"/><Relationship Id="rId2" Type="http://schemas.openxmlformats.org/officeDocument/2006/relationships/hyperlink" Target="http://www.sciencemag.org/author/virginia-morel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7.xml.rels><?xml version="1.0" encoding="UTF-8" standalone="yes"?>
<Relationships xmlns="http://schemas.openxmlformats.org/package/2006/relationships"><Relationship Id="rId3" Type="http://schemas.openxmlformats.org/officeDocument/2006/relationships/hyperlink" Target="http://dydaktyka.fizyka.umk.pl/FIAT_LUX/html/" TargetMode="Externa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3.wmf"/></Relationships>
</file>

<file path=ppt/slides/_rels/slide73.xml.rels><?xml version="1.0" encoding="UTF-8" standalone="yes"?>
<Relationships xmlns="http://schemas.openxmlformats.org/package/2006/relationships"><Relationship Id="rId3" Type="http://schemas.openxmlformats.org/officeDocument/2006/relationships/hyperlink" Target="http://chemwiki.ucdavis.edu/Core/Analytical_Chemistry/" TargetMode="External"/><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74.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8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8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8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8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9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9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9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dydaktyka.fizyka.umk.pl/Physics_is_fun/posters/ita-ghost6.ppt" TargetMode="External"/><Relationship Id="rId2" Type="http://schemas.openxmlformats.org/officeDocument/2006/relationships/hyperlink" Target="http://dydaktyka.fizyka.umk.pl/zabawki1/index-it.html" TargetMode="External"/><Relationship Id="rId1" Type="http://schemas.openxmlformats.org/officeDocument/2006/relationships/slideLayout" Target="../slideLayouts/slideLayout2.xml"/><Relationship Id="rId5" Type="http://schemas.openxmlformats.org/officeDocument/2006/relationships/hyperlink" Target="https://www.gruppodelcolore.org/" TargetMode="External"/><Relationship Id="rId4" Type="http://schemas.openxmlformats.org/officeDocument/2006/relationships/hyperlink" Target="http://dydaktyka.fizyka.umk.pl/Physics_is_fun/posters/ita-specop5.ppt"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CCA285DE-C980-F33C-369D-3835343DF1FD}"/>
              </a:ext>
            </a:extLst>
          </p:cNvPr>
          <p:cNvSpPr txBox="1">
            <a:spLocks noChangeArrowheads="1"/>
          </p:cNvSpPr>
          <p:nvPr/>
        </p:nvSpPr>
        <p:spPr bwMode="auto">
          <a:xfrm>
            <a:off x="684213" y="476250"/>
            <a:ext cx="6678431"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5400" b="1" dirty="0">
                <a:solidFill>
                  <a:schemeClr val="bg1"/>
                </a:solidFill>
              </a:rPr>
              <a:t>I colori del cielo</a:t>
            </a:r>
            <a:endParaRPr lang="pl-PL" altLang="it-IT" sz="5400" b="1" dirty="0">
              <a:solidFill>
                <a:schemeClr val="bg1"/>
              </a:solidFill>
            </a:endParaRPr>
          </a:p>
          <a:p>
            <a:pPr eaLnBrk="1" hangingPunct="1">
              <a:spcBef>
                <a:spcPct val="0"/>
              </a:spcBef>
              <a:buFontTx/>
              <a:buNone/>
            </a:pPr>
            <a:endParaRPr lang="pl-PL" altLang="it-IT" sz="2800" b="1" dirty="0">
              <a:solidFill>
                <a:srgbClr val="FFFF00"/>
              </a:solidFill>
            </a:endParaRPr>
          </a:p>
          <a:p>
            <a:pPr eaLnBrk="1" hangingPunct="1">
              <a:spcBef>
                <a:spcPct val="0"/>
              </a:spcBef>
              <a:buFontTx/>
              <a:buNone/>
            </a:pPr>
            <a:r>
              <a:rPr lang="pl-PL" altLang="it-IT" sz="2800" b="1" dirty="0">
                <a:solidFill>
                  <a:srgbClr val="FFFF00"/>
                </a:solidFill>
              </a:rPr>
              <a:t>Ile jest kolorów?
Kolory w fizyce, chemii, biologii
Spektroskopia, czyli nauka o duchach</a:t>
            </a:r>
            <a:endParaRPr lang="pl-PL" altLang="it-IT" sz="2800" dirty="0">
              <a:solidFill>
                <a:srgbClr val="FFFF00"/>
              </a:solidFill>
            </a:endParaRPr>
          </a:p>
        </p:txBody>
      </p:sp>
      <p:sp>
        <p:nvSpPr>
          <p:cNvPr id="3075" name="Text Box 6">
            <a:extLst>
              <a:ext uri="{FF2B5EF4-FFF2-40B4-BE49-F238E27FC236}">
                <a16:creationId xmlns:a16="http://schemas.microsoft.com/office/drawing/2014/main" id="{BD94E523-4CD5-39B8-E400-E65292A628FD}"/>
              </a:ext>
            </a:extLst>
          </p:cNvPr>
          <p:cNvSpPr txBox="1">
            <a:spLocks noChangeArrowheads="1"/>
          </p:cNvSpPr>
          <p:nvPr/>
        </p:nvSpPr>
        <p:spPr bwMode="auto">
          <a:xfrm>
            <a:off x="7380288" y="6542088"/>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chemeClr val="hlink"/>
                </a:solidFill>
              </a:rPr>
              <a:t>Rys. E. Rajch</a:t>
            </a:r>
            <a:endParaRPr lang="en-AU" altLang="it-IT" sz="1400">
              <a:solidFill>
                <a:schemeClr val="hlink"/>
              </a:solidFill>
            </a:endParaRPr>
          </a:p>
        </p:txBody>
      </p:sp>
      <p:sp>
        <p:nvSpPr>
          <p:cNvPr id="3076" name="Text Box 7">
            <a:extLst>
              <a:ext uri="{FF2B5EF4-FFF2-40B4-BE49-F238E27FC236}">
                <a16:creationId xmlns:a16="http://schemas.microsoft.com/office/drawing/2014/main" id="{9C8B018F-A6C8-B202-ACDE-CBED880B9E76}"/>
              </a:ext>
            </a:extLst>
          </p:cNvPr>
          <p:cNvSpPr txBox="1">
            <a:spLocks noChangeArrowheads="1"/>
          </p:cNvSpPr>
          <p:nvPr/>
        </p:nvSpPr>
        <p:spPr bwMode="auto">
          <a:xfrm>
            <a:off x="539750" y="3516313"/>
            <a:ext cx="4640263"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CCFFCC"/>
                </a:solidFill>
              </a:rPr>
              <a:t>Grzegorz Karwasz</a:t>
            </a:r>
          </a:p>
          <a:p>
            <a:pPr eaLnBrk="1" hangingPunct="1">
              <a:spcBef>
                <a:spcPct val="0"/>
              </a:spcBef>
              <a:buFontTx/>
              <a:buNone/>
            </a:pPr>
            <a:endParaRPr lang="pl-PL" altLang="it-IT" sz="2800">
              <a:solidFill>
                <a:srgbClr val="CCFFCC"/>
              </a:solidFill>
            </a:endParaRPr>
          </a:p>
          <a:p>
            <a:pPr eaLnBrk="1" hangingPunct="1">
              <a:spcBef>
                <a:spcPct val="0"/>
              </a:spcBef>
              <a:buFontTx/>
              <a:buNone/>
            </a:pPr>
            <a:r>
              <a:rPr lang="it-IT" altLang="it-IT" sz="2800" i="1">
                <a:solidFill>
                  <a:srgbClr val="CCFFCC"/>
                </a:solidFill>
              </a:rPr>
              <a:t>Insegnare STEAM in chiave</a:t>
            </a:r>
          </a:p>
          <a:p>
            <a:pPr eaLnBrk="1" hangingPunct="1">
              <a:spcBef>
                <a:spcPct val="0"/>
              </a:spcBef>
              <a:buFontTx/>
              <a:buNone/>
            </a:pPr>
            <a:r>
              <a:rPr lang="it-IT" altLang="it-IT" sz="2800" i="1">
                <a:solidFill>
                  <a:srgbClr val="CCFFCC"/>
                </a:solidFill>
              </a:rPr>
              <a:t>interdisciplinare</a:t>
            </a:r>
          </a:p>
          <a:p>
            <a:pPr eaLnBrk="1" hangingPunct="1">
              <a:spcBef>
                <a:spcPct val="0"/>
              </a:spcBef>
              <a:buFontTx/>
              <a:buNone/>
            </a:pPr>
            <a:endParaRPr lang="it-IT" altLang="it-IT" sz="2800" i="1">
              <a:solidFill>
                <a:srgbClr val="CCFFCC"/>
              </a:solidFill>
            </a:endParaRPr>
          </a:p>
          <a:p>
            <a:pPr eaLnBrk="1" hangingPunct="1">
              <a:spcBef>
                <a:spcPct val="0"/>
              </a:spcBef>
              <a:buFontTx/>
              <a:buNone/>
            </a:pPr>
            <a:r>
              <a:rPr lang="it-IT" altLang="it-IT" sz="2800">
                <a:solidFill>
                  <a:srgbClr val="CCFFCC"/>
                </a:solidFill>
                <a:hlinkClick r:id="rId3"/>
              </a:rPr>
              <a:t>karwasz@fizyka.umk.pl</a:t>
            </a:r>
            <a:endParaRPr lang="it-IT" altLang="it-IT" sz="2800">
              <a:solidFill>
                <a:srgbClr val="CCFFCC"/>
              </a:solidFill>
            </a:endParaRPr>
          </a:p>
          <a:p>
            <a:pPr eaLnBrk="1" hangingPunct="1">
              <a:spcBef>
                <a:spcPct val="0"/>
              </a:spcBef>
              <a:buFontTx/>
              <a:buNone/>
            </a:pPr>
            <a:r>
              <a:rPr lang="it-IT" altLang="it-IT" sz="2800">
                <a:solidFill>
                  <a:srgbClr val="CCFFCC"/>
                </a:solidFill>
              </a:rPr>
              <a:t>3286 449347</a:t>
            </a:r>
            <a:endParaRPr lang="pl-PL" altLang="it-IT" sz="2800">
              <a:solidFill>
                <a:srgbClr val="CCFFCC"/>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05A94FAC-42AA-CCC4-0551-54C86DAB1312}"/>
              </a:ext>
            </a:extLst>
          </p:cNvPr>
          <p:cNvSpPr>
            <a:spLocks noGrp="1" noChangeArrowheads="1"/>
          </p:cNvSpPr>
          <p:nvPr>
            <p:ph type="title"/>
          </p:nvPr>
        </p:nvSpPr>
        <p:spPr/>
        <p:txBody>
          <a:bodyPr/>
          <a:lstStyle/>
          <a:p>
            <a:pPr eaLnBrk="1" hangingPunct="1"/>
            <a:r>
              <a:rPr lang="it-IT" altLang="it-IT" sz="3200" dirty="0" err="1"/>
              <a:t>Podstawowe</a:t>
            </a:r>
            <a:r>
              <a:rPr lang="it-IT" altLang="it-IT" sz="3200" dirty="0"/>
              <a:t> </a:t>
            </a:r>
            <a:r>
              <a:rPr lang="it-IT" altLang="it-IT" sz="3200" dirty="0" err="1"/>
              <a:t>kolory</a:t>
            </a:r>
            <a:r>
              <a:rPr lang="it-IT" altLang="it-IT" sz="3200" dirty="0"/>
              <a:t> w </a:t>
            </a:r>
            <a:r>
              <a:rPr lang="it-IT" altLang="it-IT" sz="3200" dirty="0" err="1"/>
              <a:t>absorpcji</a:t>
            </a:r>
            <a:endParaRPr lang="it-IT" altLang="it-IT" sz="3200" dirty="0"/>
          </a:p>
        </p:txBody>
      </p:sp>
      <p:pic>
        <p:nvPicPr>
          <p:cNvPr id="16387" name="Immagine 3">
            <a:extLst>
              <a:ext uri="{FF2B5EF4-FFF2-40B4-BE49-F238E27FC236}">
                <a16:creationId xmlns:a16="http://schemas.microsoft.com/office/drawing/2014/main" id="{1A5396BD-4635-1477-F840-76DB24C25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7543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a:extLst>
              <a:ext uri="{FF2B5EF4-FFF2-40B4-BE49-F238E27FC236}">
                <a16:creationId xmlns:a16="http://schemas.microsoft.com/office/drawing/2014/main" id="{6F3B5288-BB1B-4B0C-33CF-B7436FDA3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463" y="5622925"/>
            <a:ext cx="477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EFC59D7-B72A-00CF-DBEB-D7C30CF14B25}"/>
              </a:ext>
            </a:extLst>
          </p:cNvPr>
          <p:cNvSpPr>
            <a:spLocks noGrp="1" noChangeArrowheads="1"/>
          </p:cNvSpPr>
          <p:nvPr>
            <p:ph type="title"/>
          </p:nvPr>
        </p:nvSpPr>
        <p:spPr>
          <a:xfrm>
            <a:off x="395288" y="404813"/>
            <a:ext cx="8229600" cy="1143000"/>
          </a:xfrm>
        </p:spPr>
        <p:txBody>
          <a:bodyPr/>
          <a:lstStyle/>
          <a:p>
            <a:pPr eaLnBrk="1" hangingPunct="1"/>
            <a:r>
              <a:rPr lang="it-IT" altLang="it-IT" sz="3600" dirty="0" err="1"/>
              <a:t>Kolory</a:t>
            </a:r>
            <a:r>
              <a:rPr lang="it-IT" altLang="it-IT" sz="3600" dirty="0"/>
              <a:t> </a:t>
            </a:r>
            <a:r>
              <a:rPr lang="pl-PL" altLang="it-IT" sz="3600" dirty="0"/>
              <a:t>w </a:t>
            </a:r>
            <a:r>
              <a:rPr lang="it-IT" altLang="it-IT" sz="3600" dirty="0" err="1"/>
              <a:t>odejmowani</a:t>
            </a:r>
            <a:r>
              <a:rPr lang="pl-PL" altLang="it-IT" sz="3600" dirty="0"/>
              <a:t>u</a:t>
            </a:r>
            <a:endParaRPr lang="en-US" altLang="it-IT" sz="3600" dirty="0"/>
          </a:p>
        </p:txBody>
      </p:sp>
      <p:pic>
        <p:nvPicPr>
          <p:cNvPr id="17411" name="Picture 5">
            <a:extLst>
              <a:ext uri="{FF2B5EF4-FFF2-40B4-BE49-F238E27FC236}">
                <a16:creationId xmlns:a16="http://schemas.microsoft.com/office/drawing/2014/main" id="{1930A207-219E-CCF2-0FCA-FBFFFEB8D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484313"/>
            <a:ext cx="316547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a:extLst>
              <a:ext uri="{FF2B5EF4-FFF2-40B4-BE49-F238E27FC236}">
                <a16:creationId xmlns:a16="http://schemas.microsoft.com/office/drawing/2014/main" id="{35D76E14-C7CB-AA64-73B2-A17035AF4CD0}"/>
              </a:ext>
            </a:extLst>
          </p:cNvPr>
          <p:cNvSpPr txBox="1">
            <a:spLocks noChangeArrowheads="1"/>
          </p:cNvSpPr>
          <p:nvPr/>
        </p:nvSpPr>
        <p:spPr bwMode="auto">
          <a:xfrm>
            <a:off x="5003800" y="5754688"/>
            <a:ext cx="3713163"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latin typeface="Arial Unicode MS" pitchFamily="34" charset="-128"/>
              </a:rPr>
              <a:t>Berlin</a:t>
            </a:r>
            <a:r>
              <a:rPr lang="it-IT" altLang="it-IT" sz="2400">
                <a:latin typeface="Arial Unicode MS" pitchFamily="34" charset="-128"/>
              </a:rPr>
              <a:t>o</a:t>
            </a:r>
            <a:r>
              <a:rPr lang="pl-PL" altLang="it-IT" sz="2400">
                <a:latin typeface="Arial Unicode MS" pitchFamily="34" charset="-128"/>
              </a:rPr>
              <a:t>, </a:t>
            </a:r>
            <a:r>
              <a:rPr lang="it-IT" altLang="it-IT" sz="2400">
                <a:latin typeface="Arial Unicode MS" pitchFamily="34" charset="-128"/>
              </a:rPr>
              <a:t>la </a:t>
            </a:r>
            <a:r>
              <a:rPr lang="pl-PL" altLang="it-IT" sz="2400">
                <a:latin typeface="Arial Unicode MS" pitchFamily="34" charset="-128"/>
              </a:rPr>
              <a:t>metro</a:t>
            </a:r>
            <a:r>
              <a:rPr lang="it-IT" altLang="it-IT" sz="2400">
                <a:latin typeface="Arial Unicode MS" pitchFamily="34" charset="-128"/>
              </a:rPr>
              <a:t>politana:</a:t>
            </a:r>
          </a:p>
          <a:p>
            <a:pPr eaLnBrk="1" hangingPunct="1">
              <a:spcBef>
                <a:spcPct val="0"/>
              </a:spcBef>
              <a:buFontTx/>
              <a:buNone/>
            </a:pPr>
            <a:r>
              <a:rPr lang="it-IT" altLang="it-IT" sz="2400">
                <a:latin typeface="Arial Unicode MS" pitchFamily="34" charset="-128"/>
              </a:rPr>
              <a:t>giallo (Na) e bluastro (Hg)</a:t>
            </a:r>
            <a:endParaRPr lang="en-US" altLang="it-IT" sz="2400">
              <a:latin typeface="Arial Unicode MS" pitchFamily="34" charset="-128"/>
            </a:endParaRPr>
          </a:p>
        </p:txBody>
      </p:sp>
      <p:pic>
        <p:nvPicPr>
          <p:cNvPr id="17413" name="Picture 7">
            <a:extLst>
              <a:ext uri="{FF2B5EF4-FFF2-40B4-BE49-F238E27FC236}">
                <a16:creationId xmlns:a16="http://schemas.microsoft.com/office/drawing/2014/main" id="{6420011D-462F-9D16-117C-7BA387B47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49500"/>
            <a:ext cx="3743325"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8">
            <a:extLst>
              <a:ext uri="{FF2B5EF4-FFF2-40B4-BE49-F238E27FC236}">
                <a16:creationId xmlns:a16="http://schemas.microsoft.com/office/drawing/2014/main" id="{4D845C41-136D-7E75-74A7-783F78AF5793}"/>
              </a:ext>
            </a:extLst>
          </p:cNvPr>
          <p:cNvSpPr txBox="1">
            <a:spLocks noChangeArrowheads="1"/>
          </p:cNvSpPr>
          <p:nvPr/>
        </p:nvSpPr>
        <p:spPr bwMode="auto">
          <a:xfrm>
            <a:off x="755650" y="5338763"/>
            <a:ext cx="329882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latin typeface="Arial Unicode MS" pitchFamily="34" charset="-128"/>
              </a:rPr>
              <a:t>Questacom, Canberra</a:t>
            </a:r>
            <a:r>
              <a:rPr lang="it-IT" altLang="it-IT" sz="2400">
                <a:latin typeface="Arial Unicode MS" pitchFamily="34" charset="-128"/>
              </a:rPr>
              <a:t>:</a:t>
            </a:r>
          </a:p>
          <a:p>
            <a:pPr eaLnBrk="1" hangingPunct="1">
              <a:spcBef>
                <a:spcPct val="0"/>
              </a:spcBef>
              <a:buFontTx/>
              <a:buNone/>
            </a:pPr>
            <a:r>
              <a:rPr lang="it-IT" altLang="it-IT" sz="2400">
                <a:latin typeface="Arial Unicode MS" pitchFamily="34" charset="-128"/>
              </a:rPr>
              <a:t>illuminazione RGB</a:t>
            </a:r>
            <a:endParaRPr lang="en-US" altLang="it-IT" sz="2400">
              <a:latin typeface="Arial Unicode MS"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6E3555F9-01A0-30A4-F055-D893488FB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626427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5">
            <a:extLst>
              <a:ext uri="{FF2B5EF4-FFF2-40B4-BE49-F238E27FC236}">
                <a16:creationId xmlns:a16="http://schemas.microsoft.com/office/drawing/2014/main" id="{6B5107F3-6E0F-61C7-D644-FD77BD415CF8}"/>
              </a:ext>
            </a:extLst>
          </p:cNvPr>
          <p:cNvSpPr>
            <a:spLocks noChangeArrowheads="1"/>
          </p:cNvSpPr>
          <p:nvPr/>
        </p:nvSpPr>
        <p:spPr bwMode="auto">
          <a:xfrm>
            <a:off x="7938" y="6596063"/>
            <a:ext cx="7956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200">
                <a:hlinkClick r:id="rId3"/>
              </a:rPr>
              <a:t>http://dydaktyka.fizyka.umk.pl/Wystawy_archiwum/z_omegi/tecza.htm</a:t>
            </a:r>
            <a:r>
              <a:rPr lang="pl-PL" altLang="it-IT" sz="1200">
                <a:hlinkClick r:id="rId3"/>
              </a:rPr>
              <a:t>l</a:t>
            </a:r>
            <a:r>
              <a:rPr lang="pl-PL" altLang="it-IT" sz="1200"/>
              <a:t>  S. Lorenzo in Banale, GK, 19.09.2014)</a:t>
            </a:r>
            <a:endParaRPr lang="en-AU" altLang="it-IT" sz="1200"/>
          </a:p>
        </p:txBody>
      </p:sp>
      <p:sp>
        <p:nvSpPr>
          <p:cNvPr id="18436" name="Text Box 8">
            <a:extLst>
              <a:ext uri="{FF2B5EF4-FFF2-40B4-BE49-F238E27FC236}">
                <a16:creationId xmlns:a16="http://schemas.microsoft.com/office/drawing/2014/main" id="{22739522-42BC-A68E-AA7F-596CBE389B7B}"/>
              </a:ext>
            </a:extLst>
          </p:cNvPr>
          <p:cNvSpPr txBox="1">
            <a:spLocks noChangeArrowheads="1"/>
          </p:cNvSpPr>
          <p:nvPr/>
        </p:nvSpPr>
        <p:spPr bwMode="auto">
          <a:xfrm rot="-5400000">
            <a:off x="8311356" y="6023769"/>
            <a:ext cx="1360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Tęcza na suficie</a:t>
            </a:r>
            <a:endParaRPr lang="en-AU" altLang="it-IT" sz="1400">
              <a:solidFill>
                <a:srgbClr val="CC0066"/>
              </a:solidFill>
              <a:latin typeface="Times New Roman" panose="02020603050405020304" pitchFamily="18" charset="0"/>
            </a:endParaRPr>
          </a:p>
        </p:txBody>
      </p:sp>
      <p:sp>
        <p:nvSpPr>
          <p:cNvPr id="18437" name="WordArt 9">
            <a:extLst>
              <a:ext uri="{FF2B5EF4-FFF2-40B4-BE49-F238E27FC236}">
                <a16:creationId xmlns:a16="http://schemas.microsoft.com/office/drawing/2014/main" id="{9EA91CA4-405A-78CA-23BC-9DCAB2200072}"/>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pl-PL"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Ile kolorów jest w tęczy?</a:t>
            </a:r>
            <a:endPar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18438" name="Text Box 11">
            <a:extLst>
              <a:ext uri="{FF2B5EF4-FFF2-40B4-BE49-F238E27FC236}">
                <a16:creationId xmlns:a16="http://schemas.microsoft.com/office/drawing/2014/main" id="{FD13B9F8-B5AE-1C36-9B3B-29423840F92B}"/>
              </a:ext>
            </a:extLst>
          </p:cNvPr>
          <p:cNvSpPr txBox="1">
            <a:spLocks noChangeArrowheads="1"/>
          </p:cNvSpPr>
          <p:nvPr/>
        </p:nvSpPr>
        <p:spPr bwMode="auto">
          <a:xfrm>
            <a:off x="5153025" y="6251575"/>
            <a:ext cx="32496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b="1">
                <a:solidFill>
                  <a:schemeClr val="accent2"/>
                </a:solidFill>
              </a:rPr>
              <a:t>San Lorenzo in Banale (TN) </a:t>
            </a:r>
            <a:endParaRPr lang="en-AU" altLang="it-IT" sz="1800"/>
          </a:p>
        </p:txBody>
      </p:sp>
      <p:sp>
        <p:nvSpPr>
          <p:cNvPr id="18439" name="Text Box 11">
            <a:extLst>
              <a:ext uri="{FF2B5EF4-FFF2-40B4-BE49-F238E27FC236}">
                <a16:creationId xmlns:a16="http://schemas.microsoft.com/office/drawing/2014/main" id="{8AD99490-9B9C-D9C3-71F7-0E900C6D4044}"/>
              </a:ext>
            </a:extLst>
          </p:cNvPr>
          <p:cNvSpPr txBox="1">
            <a:spLocks noChangeArrowheads="1"/>
          </p:cNvSpPr>
          <p:nvPr/>
        </p:nvSpPr>
        <p:spPr bwMode="auto">
          <a:xfrm>
            <a:off x="350838" y="5672138"/>
            <a:ext cx="53431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b="1" dirty="0" err="1">
                <a:solidFill>
                  <a:schemeClr val="accent2"/>
                </a:solidFill>
              </a:rPr>
              <a:t>Podczerwień</a:t>
            </a:r>
            <a:r>
              <a:rPr lang="it-IT" altLang="it-IT" sz="2400" b="1" dirty="0">
                <a:solidFill>
                  <a:schemeClr val="accent2"/>
                </a:solidFill>
              </a:rPr>
              <a:t> (</a:t>
            </a:r>
            <a:r>
              <a:rPr lang="it-IT" altLang="it-IT" sz="2400" b="1" dirty="0" err="1">
                <a:solidFill>
                  <a:schemeClr val="accent2"/>
                </a:solidFill>
              </a:rPr>
              <a:t>góra</a:t>
            </a:r>
            <a:r>
              <a:rPr lang="it-IT" altLang="it-IT" sz="2400" b="1" dirty="0">
                <a:solidFill>
                  <a:schemeClr val="accent2"/>
                </a:solidFill>
              </a:rPr>
              <a:t>), </a:t>
            </a:r>
            <a:r>
              <a:rPr lang="it-IT" altLang="it-IT" sz="2400" b="1" dirty="0" err="1">
                <a:solidFill>
                  <a:schemeClr val="accent2"/>
                </a:solidFill>
              </a:rPr>
              <a:t>ultrafiolet</a:t>
            </a:r>
            <a:r>
              <a:rPr lang="it-IT" altLang="it-IT" sz="2400" b="1" dirty="0">
                <a:solidFill>
                  <a:schemeClr val="accent2"/>
                </a:solidFill>
              </a:rPr>
              <a:t> (</a:t>
            </a:r>
            <a:r>
              <a:rPr lang="it-IT" altLang="it-IT" sz="2400" b="1" dirty="0" err="1">
                <a:solidFill>
                  <a:schemeClr val="accent2"/>
                </a:solidFill>
              </a:rPr>
              <a:t>dół</a:t>
            </a:r>
            <a:r>
              <a:rPr lang="it-IT" altLang="it-IT" sz="2400" b="1" dirty="0">
                <a:solidFill>
                  <a:schemeClr val="accent2"/>
                </a:solidFill>
              </a:rPr>
              <a:t>)</a:t>
            </a:r>
            <a:endParaRPr lang="en-AU" altLang="it-IT" sz="2400" dirty="0"/>
          </a:p>
        </p:txBody>
      </p:sp>
      <p:sp>
        <p:nvSpPr>
          <p:cNvPr id="18440" name="Text Box 11">
            <a:extLst>
              <a:ext uri="{FF2B5EF4-FFF2-40B4-BE49-F238E27FC236}">
                <a16:creationId xmlns:a16="http://schemas.microsoft.com/office/drawing/2014/main" id="{C04C5A93-46F2-24C3-051F-C89FB306B77D}"/>
              </a:ext>
            </a:extLst>
          </p:cNvPr>
          <p:cNvSpPr txBox="1">
            <a:spLocks noChangeArrowheads="1"/>
          </p:cNvSpPr>
          <p:nvPr/>
        </p:nvSpPr>
        <p:spPr bwMode="auto">
          <a:xfrm>
            <a:off x="6829425" y="3178175"/>
            <a:ext cx="230346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b="1">
                <a:solidFill>
                  <a:schemeClr val="accent2"/>
                </a:solidFill>
              </a:rPr>
              <a:t>I sette colori</a:t>
            </a:r>
          </a:p>
          <a:p>
            <a:pPr eaLnBrk="1" hangingPunct="1">
              <a:spcBef>
                <a:spcPct val="0"/>
              </a:spcBef>
              <a:buFontTx/>
              <a:buNone/>
            </a:pPr>
            <a:r>
              <a:rPr lang="it-IT" altLang="it-IT" sz="2400" b="1">
                <a:solidFill>
                  <a:schemeClr val="accent2"/>
                </a:solidFill>
              </a:rPr>
              <a:t>sono: 1) rosso</a:t>
            </a:r>
          </a:p>
          <a:p>
            <a:pPr eaLnBrk="1" hangingPunct="1">
              <a:spcBef>
                <a:spcPct val="0"/>
              </a:spcBef>
              <a:buFontTx/>
              <a:buNone/>
            </a:pPr>
            <a:r>
              <a:rPr lang="it-IT" altLang="it-IT" sz="2400" b="1">
                <a:solidFill>
                  <a:schemeClr val="accent2"/>
                </a:solidFill>
              </a:rPr>
              <a:t>2) … </a:t>
            </a:r>
            <a:endParaRPr lang="en-AU" altLang="it-IT"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9F48DCB0-0067-818F-47B4-BA1BADE93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626427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a:extLst>
              <a:ext uri="{FF2B5EF4-FFF2-40B4-BE49-F238E27FC236}">
                <a16:creationId xmlns:a16="http://schemas.microsoft.com/office/drawing/2014/main" id="{8B9AE3E7-E822-4F05-3898-FE4E9CB27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25538"/>
            <a:ext cx="6265863"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WordArt 9">
            <a:extLst>
              <a:ext uri="{FF2B5EF4-FFF2-40B4-BE49-F238E27FC236}">
                <a16:creationId xmlns:a16="http://schemas.microsoft.com/office/drawing/2014/main" id="{6B97FEB9-EE41-4B28-C291-C55195377FE6}"/>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it-IT"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Quanti colori sono nell’arcobaleno?</a:t>
            </a:r>
          </a:p>
        </p:txBody>
      </p:sp>
      <p:sp>
        <p:nvSpPr>
          <p:cNvPr id="19461" name="Text Box 11">
            <a:extLst>
              <a:ext uri="{FF2B5EF4-FFF2-40B4-BE49-F238E27FC236}">
                <a16:creationId xmlns:a16="http://schemas.microsoft.com/office/drawing/2014/main" id="{5928FB9E-155B-EF40-831C-3579546EC544}"/>
              </a:ext>
            </a:extLst>
          </p:cNvPr>
          <p:cNvSpPr txBox="1">
            <a:spLocks noChangeArrowheads="1"/>
          </p:cNvSpPr>
          <p:nvPr/>
        </p:nvSpPr>
        <p:spPr bwMode="auto">
          <a:xfrm>
            <a:off x="439738" y="5943600"/>
            <a:ext cx="730091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b="1" dirty="0">
                <a:solidFill>
                  <a:schemeClr val="accent2"/>
                </a:solidFill>
              </a:rPr>
              <a:t>Tęcza wtórna (powyżej) – odwrócone kolory,
z ciemnym pasem pośrodku</a:t>
            </a:r>
            <a:endParaRPr lang="en-AU" altLang="it-IT"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6">
            <a:extLst>
              <a:ext uri="{FF2B5EF4-FFF2-40B4-BE49-F238E27FC236}">
                <a16:creationId xmlns:a16="http://schemas.microsoft.com/office/drawing/2014/main" id="{30553399-F7F7-C631-8A0A-821D0DDE3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58" y="818178"/>
            <a:ext cx="5694164" cy="426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a:extLst>
              <a:ext uri="{FF2B5EF4-FFF2-40B4-BE49-F238E27FC236}">
                <a16:creationId xmlns:a16="http://schemas.microsoft.com/office/drawing/2014/main" id="{915F5CC5-E5DD-9BB9-45C0-CEF923D5B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278895"/>
            <a:ext cx="4974084" cy="37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WordArt 9">
            <a:extLst>
              <a:ext uri="{FF2B5EF4-FFF2-40B4-BE49-F238E27FC236}">
                <a16:creationId xmlns:a16="http://schemas.microsoft.com/office/drawing/2014/main" id="{1283860E-961D-EF97-11EA-C52E93F67012}"/>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it-IT"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Quanti colori sono nell’arcobaleno?</a:t>
            </a:r>
          </a:p>
        </p:txBody>
      </p:sp>
      <p:sp>
        <p:nvSpPr>
          <p:cNvPr id="20486" name="Text Box 11">
            <a:extLst>
              <a:ext uri="{FF2B5EF4-FFF2-40B4-BE49-F238E27FC236}">
                <a16:creationId xmlns:a16="http://schemas.microsoft.com/office/drawing/2014/main" id="{7C76D39C-30CE-EB6A-8EEB-C6CE488E1F56}"/>
              </a:ext>
            </a:extLst>
          </p:cNvPr>
          <p:cNvSpPr txBox="1">
            <a:spLocks noChangeArrowheads="1"/>
          </p:cNvSpPr>
          <p:nvPr/>
        </p:nvSpPr>
        <p:spPr bwMode="auto">
          <a:xfrm>
            <a:off x="234950" y="6041625"/>
            <a:ext cx="88136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b="1" dirty="0">
                <a:solidFill>
                  <a:schemeClr val="accent2"/>
                </a:solidFill>
              </a:rPr>
              <a:t>Ale pod spodem jeszcze jedna opaska, w innych kolorach?</a:t>
            </a:r>
          </a:p>
          <a:p>
            <a:pPr eaLnBrk="1" hangingPunct="1">
              <a:spcBef>
                <a:spcPct val="0"/>
              </a:spcBef>
              <a:buFontTx/>
              <a:buNone/>
            </a:pPr>
            <a:r>
              <a:rPr lang="pl-PL" altLang="it-IT" sz="2400" b="1" dirty="0">
                <a:solidFill>
                  <a:schemeClr val="accent2"/>
                </a:solidFill>
              </a:rPr>
              <a:t>Tak! Kolory w odejmowaniu (interferencja destrukcyjna)…</a:t>
            </a:r>
            <a:endParaRPr lang="en-AU" altLang="it-IT"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2A4580E2-4F6A-2FDF-0380-E9190DAE27E3}"/>
              </a:ext>
            </a:extLst>
          </p:cNvPr>
          <p:cNvSpPr>
            <a:spLocks noGrp="1" noChangeArrowheads="1"/>
          </p:cNvSpPr>
          <p:nvPr>
            <p:ph type="title"/>
          </p:nvPr>
        </p:nvSpPr>
        <p:spPr>
          <a:xfrm>
            <a:off x="457200" y="225425"/>
            <a:ext cx="8229600" cy="1143000"/>
          </a:xfrm>
        </p:spPr>
        <p:txBody>
          <a:bodyPr/>
          <a:lstStyle/>
          <a:p>
            <a:pPr eaLnBrk="1" hangingPunct="1"/>
            <a:r>
              <a:rPr lang="it-IT" altLang="it-IT" sz="3200"/>
              <a:t>Il prisma di Newton (RAI Scuola)</a:t>
            </a:r>
          </a:p>
        </p:txBody>
      </p:sp>
      <p:sp>
        <p:nvSpPr>
          <p:cNvPr id="21507" name="CasellaDiTesto 3">
            <a:extLst>
              <a:ext uri="{FF2B5EF4-FFF2-40B4-BE49-F238E27FC236}">
                <a16:creationId xmlns:a16="http://schemas.microsoft.com/office/drawing/2014/main" id="{C67ABBAB-8254-4301-0237-0735CBE8FF96}"/>
              </a:ext>
            </a:extLst>
          </p:cNvPr>
          <p:cNvSpPr txBox="1">
            <a:spLocks noChangeArrowheads="1"/>
          </p:cNvSpPr>
          <p:nvPr/>
        </p:nvSpPr>
        <p:spPr bwMode="auto">
          <a:xfrm>
            <a:off x="3175" y="5940425"/>
            <a:ext cx="871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hlinkClick r:id="rId2"/>
              </a:rPr>
              <a:t>https://www.raiscuola.rai.it/scienze/articoli/2021/02/Officina-delle-idee-il-prisma-di-Newton--fc8e037d-ebd0-4fe0-a220-8fcdee03e390.html</a:t>
            </a:r>
            <a:r>
              <a:rPr lang="it-IT" altLang="it-IT" sz="1400">
                <a:latin typeface="Arial Unicode MS" pitchFamily="34" charset="-128"/>
              </a:rPr>
              <a:t>   16/02/2022</a:t>
            </a:r>
          </a:p>
        </p:txBody>
      </p:sp>
      <p:sp>
        <p:nvSpPr>
          <p:cNvPr id="21508" name="CasellaDiTesto 5">
            <a:extLst>
              <a:ext uri="{FF2B5EF4-FFF2-40B4-BE49-F238E27FC236}">
                <a16:creationId xmlns:a16="http://schemas.microsoft.com/office/drawing/2014/main" id="{D8FC1071-64A3-8A34-554E-DFAA32D130EE}"/>
              </a:ext>
            </a:extLst>
          </p:cNvPr>
          <p:cNvSpPr txBox="1">
            <a:spLocks noChangeArrowheads="1"/>
          </p:cNvSpPr>
          <p:nvPr/>
        </p:nvSpPr>
        <p:spPr bwMode="auto">
          <a:xfrm>
            <a:off x="9525" y="4737100"/>
            <a:ext cx="882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solidFill>
                  <a:srgbClr val="485459"/>
                </a:solidFill>
                <a:latin typeface="Montserrat" pitchFamily="2" charset="0"/>
              </a:rPr>
              <a:t>Massimo Temporelli ricostruisce l’esperimento dello scienziato inglese Isaac Newton, che attraverso un prisma riuscì a svelare la natura della luce. Newton scoprì che la luce bianca è in realtà composta da miriadi di colori che passando attraverso un prisma si possono osservare. </a:t>
            </a:r>
            <a:endParaRPr lang="it-IT" altLang="it-IT" sz="1800">
              <a:latin typeface="Arial Unicode MS" pitchFamily="34" charset="-128"/>
            </a:endParaRPr>
          </a:p>
        </p:txBody>
      </p:sp>
      <p:pic>
        <p:nvPicPr>
          <p:cNvPr id="21509" name="Immagine 7">
            <a:extLst>
              <a:ext uri="{FF2B5EF4-FFF2-40B4-BE49-F238E27FC236}">
                <a16:creationId xmlns:a16="http://schemas.microsoft.com/office/drawing/2014/main" id="{8CABEBF6-4A79-872D-8B74-A8BB2DFF1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54125"/>
            <a:ext cx="6192838"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CasellaDiTesto 2">
            <a:extLst>
              <a:ext uri="{FF2B5EF4-FFF2-40B4-BE49-F238E27FC236}">
                <a16:creationId xmlns:a16="http://schemas.microsoft.com/office/drawing/2014/main" id="{8FF225B7-441F-B8D8-B723-AFB2A32A9F2C}"/>
              </a:ext>
            </a:extLst>
          </p:cNvPr>
          <p:cNvSpPr txBox="1">
            <a:spLocks noChangeArrowheads="1"/>
          </p:cNvSpPr>
          <p:nvPr/>
        </p:nvSpPr>
        <p:spPr bwMode="auto">
          <a:xfrm>
            <a:off x="6588125" y="2230438"/>
            <a:ext cx="2241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Uwaga:
Układ kolorów jest błędny</a:t>
            </a:r>
            <a:endParaRPr lang="it-IT" altLang="it-IT" sz="2400" dirty="0">
              <a:latin typeface="Arial Unicode MS"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31643363-F5D1-78B9-D2F7-2FDB81E2D027}"/>
              </a:ext>
            </a:extLst>
          </p:cNvPr>
          <p:cNvSpPr>
            <a:spLocks noGrp="1" noChangeArrowheads="1"/>
          </p:cNvSpPr>
          <p:nvPr>
            <p:ph type="title"/>
          </p:nvPr>
        </p:nvSpPr>
        <p:spPr>
          <a:xfrm>
            <a:off x="457200" y="225425"/>
            <a:ext cx="8229600" cy="1143000"/>
          </a:xfrm>
        </p:spPr>
        <p:txBody>
          <a:bodyPr/>
          <a:lstStyle/>
          <a:p>
            <a:pPr eaLnBrk="1" hangingPunct="1"/>
            <a:r>
              <a:rPr lang="it-IT" altLang="it-IT" sz="3600"/>
              <a:t>Il prisma di Newton </a:t>
            </a:r>
          </a:p>
        </p:txBody>
      </p:sp>
      <p:sp>
        <p:nvSpPr>
          <p:cNvPr id="22531" name="CasellaDiTesto 3">
            <a:extLst>
              <a:ext uri="{FF2B5EF4-FFF2-40B4-BE49-F238E27FC236}">
                <a16:creationId xmlns:a16="http://schemas.microsoft.com/office/drawing/2014/main" id="{AD4E26F5-1D34-CE94-A50A-0BE86BF1DA2C}"/>
              </a:ext>
            </a:extLst>
          </p:cNvPr>
          <p:cNvSpPr txBox="1">
            <a:spLocks noChangeArrowheads="1"/>
          </p:cNvSpPr>
          <p:nvPr/>
        </p:nvSpPr>
        <p:spPr bwMode="auto">
          <a:xfrm>
            <a:off x="3175" y="5940425"/>
            <a:ext cx="871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https://www.milannight.com/redazionali/voglio-essere-chiara/il-prisma-di-newton/</a:t>
            </a:r>
          </a:p>
        </p:txBody>
      </p:sp>
      <p:sp>
        <p:nvSpPr>
          <p:cNvPr id="22532" name="CasellaDiTesto 5">
            <a:extLst>
              <a:ext uri="{FF2B5EF4-FFF2-40B4-BE49-F238E27FC236}">
                <a16:creationId xmlns:a16="http://schemas.microsoft.com/office/drawing/2014/main" id="{8DDB64E9-3940-934C-C416-60E3E89F2C2A}"/>
              </a:ext>
            </a:extLst>
          </p:cNvPr>
          <p:cNvSpPr txBox="1">
            <a:spLocks noChangeArrowheads="1"/>
          </p:cNvSpPr>
          <p:nvPr/>
        </p:nvSpPr>
        <p:spPr bwMode="auto">
          <a:xfrm>
            <a:off x="161925" y="4881563"/>
            <a:ext cx="8820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latin typeface="Arial Unicode MS" pitchFamily="34" charset="-128"/>
              </a:rPr>
              <a:t>Współczynnik załamania zależy od koloru (długości fali)
Dla koloru czerwonego (najdłuższa fala, niższa częstotliwość) ten indeks jest niższy
Dla koloru fioletowego (fala krótka, wyższa częstotliwość) współczynnik załamania jest wyższy</a:t>
            </a:r>
            <a:endParaRPr lang="it-IT" altLang="it-IT" sz="1800" dirty="0">
              <a:latin typeface="Arial Unicode MS" pitchFamily="34" charset="-128"/>
            </a:endParaRPr>
          </a:p>
        </p:txBody>
      </p:sp>
      <p:sp>
        <p:nvSpPr>
          <p:cNvPr id="22533" name="AutoShape 2">
            <a:extLst>
              <a:ext uri="{FF2B5EF4-FFF2-40B4-BE49-F238E27FC236}">
                <a16:creationId xmlns:a16="http://schemas.microsoft.com/office/drawing/2014/main" id="{BF7A1882-EC04-7CBC-AFD3-4B3F9A0659A7}"/>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2400">
              <a:latin typeface="Arial Unicode MS" pitchFamily="34" charset="-128"/>
            </a:endParaRPr>
          </a:p>
        </p:txBody>
      </p:sp>
      <p:pic>
        <p:nvPicPr>
          <p:cNvPr id="22534" name="Picture 4">
            <a:extLst>
              <a:ext uri="{FF2B5EF4-FFF2-40B4-BE49-F238E27FC236}">
                <a16:creationId xmlns:a16="http://schemas.microsoft.com/office/drawing/2014/main" id="{FFD6AB1F-2E12-DC22-74DD-E2BC0ED85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87450"/>
            <a:ext cx="472757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CasellaDiTesto 8">
            <a:extLst>
              <a:ext uri="{FF2B5EF4-FFF2-40B4-BE49-F238E27FC236}">
                <a16:creationId xmlns:a16="http://schemas.microsoft.com/office/drawing/2014/main" id="{2F700229-45C0-73A9-E456-EB1675D3875E}"/>
              </a:ext>
            </a:extLst>
          </p:cNvPr>
          <p:cNvSpPr txBox="1">
            <a:spLocks noChangeArrowheads="1"/>
          </p:cNvSpPr>
          <p:nvPr/>
        </p:nvSpPr>
        <p:spPr bwMode="auto">
          <a:xfrm>
            <a:off x="5724525" y="2673350"/>
            <a:ext cx="8820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latin typeface="Arial Unicode MS" pitchFamily="34" charset="-128"/>
              </a:rPr>
              <a:t>Uwaga: różowy kolor przed 
fioletowym jest fałszywką</a:t>
            </a:r>
            <a:endParaRPr lang="it-IT" altLang="it-IT" sz="1800" dirty="0">
              <a:latin typeface="Arial Unicode MS"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EFC8A4B3-F24D-88DD-518B-9992E3137224}"/>
              </a:ext>
            </a:extLst>
          </p:cNvPr>
          <p:cNvSpPr>
            <a:spLocks noGrp="1" noChangeArrowheads="1"/>
          </p:cNvSpPr>
          <p:nvPr>
            <p:ph type="title"/>
          </p:nvPr>
        </p:nvSpPr>
        <p:spPr/>
        <p:txBody>
          <a:bodyPr/>
          <a:lstStyle/>
          <a:p>
            <a:pPr eaLnBrk="1" hangingPunct="1"/>
            <a:r>
              <a:rPr lang="it-IT" altLang="it-IT" sz="3600" dirty="0" err="1"/>
              <a:t>Prawo</a:t>
            </a:r>
            <a:r>
              <a:rPr lang="it-IT" altLang="it-IT" sz="3600" dirty="0"/>
              <a:t> </a:t>
            </a:r>
            <a:r>
              <a:rPr lang="it-IT" altLang="it-IT" sz="3600" dirty="0" err="1"/>
              <a:t>załamania</a:t>
            </a:r>
            <a:endParaRPr lang="it-IT" altLang="it-IT" sz="3600" dirty="0"/>
          </a:p>
        </p:txBody>
      </p:sp>
      <p:pic>
        <p:nvPicPr>
          <p:cNvPr id="23555" name="Immagine 3">
            <a:extLst>
              <a:ext uri="{FF2B5EF4-FFF2-40B4-BE49-F238E27FC236}">
                <a16:creationId xmlns:a16="http://schemas.microsoft.com/office/drawing/2014/main" id="{22F5B25A-C6FF-4441-7816-3E5C5DBAC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792288"/>
            <a:ext cx="4884738" cy="2297112"/>
          </a:xfrm>
          <a:prstGeom prst="rect">
            <a:avLst/>
          </a:prstGeom>
          <a:noFill/>
          <a:ln w="9525">
            <a:solidFill>
              <a:srgbClr val="DAEDEF"/>
            </a:solidFill>
            <a:miter lim="800000"/>
            <a:headEnd/>
            <a:tailEnd/>
          </a:ln>
          <a:extLst>
            <a:ext uri="{909E8E84-426E-40DD-AFC4-6F175D3DCCD1}">
              <a14:hiddenFill xmlns:a14="http://schemas.microsoft.com/office/drawing/2010/main">
                <a:solidFill>
                  <a:srgbClr val="FFFFFF"/>
                </a:solidFill>
              </a14:hiddenFill>
            </a:ext>
          </a:extLst>
        </p:spPr>
      </p:pic>
      <p:pic>
        <p:nvPicPr>
          <p:cNvPr id="23556" name="Immagine 5">
            <a:extLst>
              <a:ext uri="{FF2B5EF4-FFF2-40B4-BE49-F238E27FC236}">
                <a16:creationId xmlns:a16="http://schemas.microsoft.com/office/drawing/2014/main" id="{5D363869-6C11-BA88-39C4-EECE0840C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075" y="3411538"/>
            <a:ext cx="3900488"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magine 9">
            <a:extLst>
              <a:ext uri="{FF2B5EF4-FFF2-40B4-BE49-F238E27FC236}">
                <a16:creationId xmlns:a16="http://schemas.microsoft.com/office/drawing/2014/main" id="{ED3F1070-8AAB-3E37-6F3F-A94FBE95C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3440113"/>
            <a:ext cx="2085975"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89047415-8535-08DC-FA06-EA6F331F58A7}"/>
              </a:ext>
            </a:extLst>
          </p:cNvPr>
          <p:cNvSpPr>
            <a:spLocks noGrp="1" noChangeArrowheads="1"/>
          </p:cNvSpPr>
          <p:nvPr>
            <p:ph type="title"/>
          </p:nvPr>
        </p:nvSpPr>
        <p:spPr>
          <a:xfrm>
            <a:off x="457200" y="225425"/>
            <a:ext cx="8229600" cy="1143000"/>
          </a:xfrm>
        </p:spPr>
        <p:txBody>
          <a:bodyPr/>
          <a:lstStyle/>
          <a:p>
            <a:pPr eaLnBrk="1" hangingPunct="1"/>
            <a:r>
              <a:rPr lang="it-IT" altLang="it-IT" sz="3600" dirty="0" err="1"/>
              <a:t>Tęcza</a:t>
            </a:r>
            <a:r>
              <a:rPr lang="it-IT" altLang="it-IT" sz="3600" dirty="0"/>
              <a:t> (</a:t>
            </a:r>
            <a:r>
              <a:rPr lang="pl-PL" altLang="it-IT" sz="3600" dirty="0"/>
              <a:t>według</a:t>
            </a:r>
            <a:r>
              <a:rPr lang="it-IT" altLang="it-IT" sz="3600" dirty="0"/>
              <a:t> </a:t>
            </a:r>
            <a:r>
              <a:rPr lang="it-IT" altLang="it-IT" sz="3600" dirty="0" err="1"/>
              <a:t>Descartesa</a:t>
            </a:r>
            <a:r>
              <a:rPr lang="it-IT" altLang="it-IT" sz="3600" dirty="0"/>
              <a:t>)</a:t>
            </a:r>
          </a:p>
        </p:txBody>
      </p:sp>
      <p:sp>
        <p:nvSpPr>
          <p:cNvPr id="24579" name="CasellaDiTesto 3">
            <a:extLst>
              <a:ext uri="{FF2B5EF4-FFF2-40B4-BE49-F238E27FC236}">
                <a16:creationId xmlns:a16="http://schemas.microsoft.com/office/drawing/2014/main" id="{A9F2F14B-E30E-B961-0C6E-CFCE8B6A731A}"/>
              </a:ext>
            </a:extLst>
          </p:cNvPr>
          <p:cNvSpPr txBox="1">
            <a:spLocks noChangeArrowheads="1"/>
          </p:cNvSpPr>
          <p:nvPr/>
        </p:nvSpPr>
        <p:spPr bwMode="auto">
          <a:xfrm>
            <a:off x="3175" y="5940425"/>
            <a:ext cx="871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Diego Rosa, «L’arcobaleno»  </a:t>
            </a:r>
            <a:r>
              <a:rPr lang="it-IT" altLang="it-IT" sz="1400">
                <a:latin typeface="Arial Unicode MS" pitchFamily="34" charset="-128"/>
                <a:hlinkClick r:id="rId2"/>
              </a:rPr>
              <a:t>http://www.nimbus.it/liguria/rlm06/arcobaleno.htm</a:t>
            </a:r>
            <a:endParaRPr lang="it-IT" altLang="it-IT" sz="1400">
              <a:latin typeface="Arial Unicode MS" pitchFamily="34" charset="-128"/>
            </a:endParaRPr>
          </a:p>
          <a:p>
            <a:pPr eaLnBrk="1" hangingPunct="1">
              <a:spcBef>
                <a:spcPct val="0"/>
              </a:spcBef>
              <a:buFontTx/>
              <a:buNone/>
            </a:pPr>
            <a:r>
              <a:rPr lang="it-IT" altLang="it-IT" sz="1400">
                <a:latin typeface="Arial Unicode MS" pitchFamily="34" charset="-128"/>
              </a:rPr>
              <a:t>https://www.treccani.it/enciclopedia/arcobaleno_(Enciclopedia-dei-ragazzi)/</a:t>
            </a:r>
          </a:p>
        </p:txBody>
      </p:sp>
      <p:sp>
        <p:nvSpPr>
          <p:cNvPr id="24580" name="CasellaDiTesto 5">
            <a:extLst>
              <a:ext uri="{FF2B5EF4-FFF2-40B4-BE49-F238E27FC236}">
                <a16:creationId xmlns:a16="http://schemas.microsoft.com/office/drawing/2014/main" id="{5A6253C7-BB89-8960-7BC3-DCFD9B026481}"/>
              </a:ext>
            </a:extLst>
          </p:cNvPr>
          <p:cNvSpPr txBox="1">
            <a:spLocks noChangeArrowheads="1"/>
          </p:cNvSpPr>
          <p:nvPr/>
        </p:nvSpPr>
        <p:spPr bwMode="auto">
          <a:xfrm>
            <a:off x="161925" y="4557628"/>
            <a:ext cx="88201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dirty="0">
                <a:latin typeface="Arial Unicode MS" pitchFamily="34" charset="-128"/>
              </a:rPr>
              <a:t>Odbija się wewnątrz i dzieli na "tęczowe" kolory
A raczej "naukowo": w kropli pojawia się wewnętrzne odbicie, a załamanie optyczne zachodzi podczas przejścia między dwoma ośrodkami optycznymi (powietrzem i wodą)</a:t>
            </a:r>
            <a:endParaRPr lang="it-IT" altLang="it-IT" sz="2000" dirty="0">
              <a:latin typeface="Arial Unicode MS" pitchFamily="34" charset="-128"/>
            </a:endParaRPr>
          </a:p>
        </p:txBody>
      </p:sp>
      <p:pic>
        <p:nvPicPr>
          <p:cNvPr id="24581" name="Picture 2">
            <a:extLst>
              <a:ext uri="{FF2B5EF4-FFF2-40B4-BE49-F238E27FC236}">
                <a16:creationId xmlns:a16="http://schemas.microsoft.com/office/drawing/2014/main" id="{E7205421-EB6B-41BD-4971-1C0A358CC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030288"/>
            <a:ext cx="475138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a:extLst>
              <a:ext uri="{FF2B5EF4-FFF2-40B4-BE49-F238E27FC236}">
                <a16:creationId xmlns:a16="http://schemas.microsoft.com/office/drawing/2014/main" id="{76EB3048-898A-74A0-B011-78AA4D257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9275" y="1293813"/>
            <a:ext cx="42957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7" name="Input penna 6">
                <a:extLst>
                  <a:ext uri="{FF2B5EF4-FFF2-40B4-BE49-F238E27FC236}">
                    <a16:creationId xmlns:a16="http://schemas.microsoft.com/office/drawing/2014/main" id="{1F56BBEE-795F-BDB8-3BB3-99080FFB2E34}"/>
                  </a:ext>
                </a:extLst>
              </p14:cNvPr>
              <p14:cNvContentPartPr/>
              <p14:nvPr/>
            </p14:nvContentPartPr>
            <p14:xfrm>
              <a:off x="7877409" y="6358708"/>
              <a:ext cx="360" cy="360"/>
            </p14:xfrm>
          </p:contentPart>
        </mc:Choice>
        <mc:Fallback xmlns="">
          <p:pic>
            <p:nvPicPr>
              <p:cNvPr id="7" name="Input penna 6">
                <a:extLst>
                  <a:ext uri="{FF2B5EF4-FFF2-40B4-BE49-F238E27FC236}">
                    <a16:creationId xmlns:a16="http://schemas.microsoft.com/office/drawing/2014/main" id="{1F56BBEE-795F-BDB8-3BB3-99080FFB2E34}"/>
                  </a:ext>
                </a:extLst>
              </p:cNvPr>
              <p:cNvPicPr/>
              <p:nvPr/>
            </p:nvPicPr>
            <p:blipFill>
              <a:blip r:embed="rId6"/>
              <a:stretch>
                <a:fillRect/>
              </a:stretch>
            </p:blipFill>
            <p:spPr>
              <a:xfrm>
                <a:off x="7873089" y="63543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put penna 11">
                <a:extLst>
                  <a:ext uri="{FF2B5EF4-FFF2-40B4-BE49-F238E27FC236}">
                    <a16:creationId xmlns:a16="http://schemas.microsoft.com/office/drawing/2014/main" id="{4F776FF7-C804-AFB3-D2C9-F629A47B4D44}"/>
                  </a:ext>
                </a:extLst>
              </p14:cNvPr>
              <p14:cNvContentPartPr/>
              <p14:nvPr/>
            </p14:nvContentPartPr>
            <p14:xfrm>
              <a:off x="759849" y="2109988"/>
              <a:ext cx="2248920" cy="113760"/>
            </p14:xfrm>
          </p:contentPart>
        </mc:Choice>
        <mc:Fallback xmlns="">
          <p:pic>
            <p:nvPicPr>
              <p:cNvPr id="12" name="Input penna 11">
                <a:extLst>
                  <a:ext uri="{FF2B5EF4-FFF2-40B4-BE49-F238E27FC236}">
                    <a16:creationId xmlns:a16="http://schemas.microsoft.com/office/drawing/2014/main" id="{4F776FF7-C804-AFB3-D2C9-F629A47B4D44}"/>
                  </a:ext>
                </a:extLst>
              </p:cNvPr>
              <p:cNvPicPr/>
              <p:nvPr/>
            </p:nvPicPr>
            <p:blipFill>
              <a:blip r:embed="rId8"/>
              <a:stretch>
                <a:fillRect/>
              </a:stretch>
            </p:blipFill>
            <p:spPr>
              <a:xfrm>
                <a:off x="755529" y="2105668"/>
                <a:ext cx="22575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put penna 12">
                <a:extLst>
                  <a:ext uri="{FF2B5EF4-FFF2-40B4-BE49-F238E27FC236}">
                    <a16:creationId xmlns:a16="http://schemas.microsoft.com/office/drawing/2014/main" id="{4F1D624C-0CCF-4527-B0AF-597F1CDB4DCE}"/>
                  </a:ext>
                </a:extLst>
              </p14:cNvPr>
              <p14:cNvContentPartPr/>
              <p14:nvPr/>
            </p14:nvContentPartPr>
            <p14:xfrm>
              <a:off x="3024249" y="2115748"/>
              <a:ext cx="467640" cy="121320"/>
            </p14:xfrm>
          </p:contentPart>
        </mc:Choice>
        <mc:Fallback xmlns="">
          <p:pic>
            <p:nvPicPr>
              <p:cNvPr id="13" name="Input penna 12">
                <a:extLst>
                  <a:ext uri="{FF2B5EF4-FFF2-40B4-BE49-F238E27FC236}">
                    <a16:creationId xmlns:a16="http://schemas.microsoft.com/office/drawing/2014/main" id="{4F1D624C-0CCF-4527-B0AF-597F1CDB4DCE}"/>
                  </a:ext>
                </a:extLst>
              </p:cNvPr>
              <p:cNvPicPr/>
              <p:nvPr/>
            </p:nvPicPr>
            <p:blipFill>
              <a:blip r:embed="rId10"/>
              <a:stretch>
                <a:fillRect/>
              </a:stretch>
            </p:blipFill>
            <p:spPr>
              <a:xfrm>
                <a:off x="3019932" y="2111428"/>
                <a:ext cx="476273"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put penna 13">
                <a:extLst>
                  <a:ext uri="{FF2B5EF4-FFF2-40B4-BE49-F238E27FC236}">
                    <a16:creationId xmlns:a16="http://schemas.microsoft.com/office/drawing/2014/main" id="{E9273E84-94C2-2C04-116D-D20884D96735}"/>
                  </a:ext>
                </a:extLst>
              </p14:cNvPr>
              <p14:cNvContentPartPr/>
              <p14:nvPr/>
            </p14:nvContentPartPr>
            <p14:xfrm>
              <a:off x="3291369" y="1660708"/>
              <a:ext cx="212400" cy="449640"/>
            </p14:xfrm>
          </p:contentPart>
        </mc:Choice>
        <mc:Fallback xmlns="">
          <p:pic>
            <p:nvPicPr>
              <p:cNvPr id="14" name="Input penna 13">
                <a:extLst>
                  <a:ext uri="{FF2B5EF4-FFF2-40B4-BE49-F238E27FC236}">
                    <a16:creationId xmlns:a16="http://schemas.microsoft.com/office/drawing/2014/main" id="{E9273E84-94C2-2C04-116D-D20884D96735}"/>
                  </a:ext>
                </a:extLst>
              </p:cNvPr>
              <p:cNvPicPr/>
              <p:nvPr/>
            </p:nvPicPr>
            <p:blipFill>
              <a:blip r:embed="rId12"/>
              <a:stretch>
                <a:fillRect/>
              </a:stretch>
            </p:blipFill>
            <p:spPr>
              <a:xfrm>
                <a:off x="3287042" y="1656388"/>
                <a:ext cx="221055" cy="458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put penna 19">
                <a:extLst>
                  <a:ext uri="{FF2B5EF4-FFF2-40B4-BE49-F238E27FC236}">
                    <a16:creationId xmlns:a16="http://schemas.microsoft.com/office/drawing/2014/main" id="{6EB1B8F0-46A6-2346-642D-5ACC2469A427}"/>
                  </a:ext>
                </a:extLst>
              </p14:cNvPr>
              <p14:cNvContentPartPr/>
              <p14:nvPr/>
            </p14:nvContentPartPr>
            <p14:xfrm>
              <a:off x="542409" y="1645588"/>
              <a:ext cx="2721240" cy="2366280"/>
            </p14:xfrm>
          </p:contentPart>
        </mc:Choice>
        <mc:Fallback xmlns="">
          <p:pic>
            <p:nvPicPr>
              <p:cNvPr id="20" name="Input penna 19">
                <a:extLst>
                  <a:ext uri="{FF2B5EF4-FFF2-40B4-BE49-F238E27FC236}">
                    <a16:creationId xmlns:a16="http://schemas.microsoft.com/office/drawing/2014/main" id="{6EB1B8F0-46A6-2346-642D-5ACC2469A427}"/>
                  </a:ext>
                </a:extLst>
              </p:cNvPr>
              <p:cNvPicPr/>
              <p:nvPr/>
            </p:nvPicPr>
            <p:blipFill>
              <a:blip r:embed="rId14"/>
              <a:stretch>
                <a:fillRect/>
              </a:stretch>
            </p:blipFill>
            <p:spPr>
              <a:xfrm>
                <a:off x="538089" y="1641268"/>
                <a:ext cx="2729880" cy="2374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put penna 20">
                <a:extLst>
                  <a:ext uri="{FF2B5EF4-FFF2-40B4-BE49-F238E27FC236}">
                    <a16:creationId xmlns:a16="http://schemas.microsoft.com/office/drawing/2014/main" id="{85F21C89-CE37-1A42-BA32-F96041D2C5C3}"/>
                  </a:ext>
                </a:extLst>
              </p14:cNvPr>
              <p14:cNvContentPartPr/>
              <p14:nvPr/>
            </p14:nvContentPartPr>
            <p14:xfrm>
              <a:off x="8397969" y="4557628"/>
              <a:ext cx="360" cy="360"/>
            </p14:xfrm>
          </p:contentPart>
        </mc:Choice>
        <mc:Fallback xmlns="">
          <p:pic>
            <p:nvPicPr>
              <p:cNvPr id="21" name="Input penna 20">
                <a:extLst>
                  <a:ext uri="{FF2B5EF4-FFF2-40B4-BE49-F238E27FC236}">
                    <a16:creationId xmlns:a16="http://schemas.microsoft.com/office/drawing/2014/main" id="{85F21C89-CE37-1A42-BA32-F96041D2C5C3}"/>
                  </a:ext>
                </a:extLst>
              </p:cNvPr>
              <p:cNvPicPr/>
              <p:nvPr/>
            </p:nvPicPr>
            <p:blipFill>
              <a:blip r:embed="rId6"/>
              <a:stretch>
                <a:fillRect/>
              </a:stretch>
            </p:blipFill>
            <p:spPr>
              <a:xfrm>
                <a:off x="8393649" y="4553308"/>
                <a:ext cx="9000" cy="9000"/>
              </a:xfrm>
              <a:prstGeom prst="rect">
                <a:avLst/>
              </a:prstGeom>
            </p:spPr>
          </p:pic>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838F5D5-4144-C449-F058-63C1779D264A}"/>
              </a:ext>
            </a:extLst>
          </p:cNvPr>
          <p:cNvSpPr>
            <a:spLocks noGrp="1" noChangeArrowheads="1"/>
          </p:cNvSpPr>
          <p:nvPr>
            <p:ph type="title"/>
          </p:nvPr>
        </p:nvSpPr>
        <p:spPr/>
        <p:txBody>
          <a:bodyPr/>
          <a:lstStyle/>
          <a:p>
            <a:pPr eaLnBrk="1" hangingPunct="1"/>
            <a:r>
              <a:rPr lang="pl-PL" altLang="it-IT" sz="4000" dirty="0">
                <a:solidFill>
                  <a:schemeClr val="accent2"/>
                </a:solidFill>
              </a:rPr>
              <a:t>Dlaczego niebo jest niebieskie (jasnoniebieskie)?</a:t>
            </a:r>
            <a:endParaRPr lang="en-AU" altLang="it-IT" sz="4000" dirty="0">
              <a:solidFill>
                <a:schemeClr val="accent2"/>
              </a:solidFill>
            </a:endParaRPr>
          </a:p>
        </p:txBody>
      </p:sp>
      <p:sp>
        <p:nvSpPr>
          <p:cNvPr id="25603" name="Text Box 3">
            <a:extLst>
              <a:ext uri="{FF2B5EF4-FFF2-40B4-BE49-F238E27FC236}">
                <a16:creationId xmlns:a16="http://schemas.microsoft.com/office/drawing/2014/main" id="{5255CD10-8B62-8536-34EB-5F08A27D2578}"/>
              </a:ext>
            </a:extLst>
          </p:cNvPr>
          <p:cNvSpPr txBox="1">
            <a:spLocks noChangeArrowheads="1"/>
          </p:cNvSpPr>
          <p:nvPr/>
        </p:nvSpPr>
        <p:spPr bwMode="auto">
          <a:xfrm>
            <a:off x="457200" y="5387975"/>
            <a:ext cx="65998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b="1" dirty="0">
                <a:solidFill>
                  <a:srgbClr val="CC0000"/>
                </a:solidFill>
              </a:rPr>
              <a:t>Bo zachodzące słońce jest czerwone!</a:t>
            </a:r>
            <a:endParaRPr lang="en-AU" altLang="it-IT" sz="2800" b="1" dirty="0">
              <a:solidFill>
                <a:srgbClr val="CC0000"/>
              </a:solidFill>
            </a:endParaRPr>
          </a:p>
        </p:txBody>
      </p:sp>
      <p:sp>
        <p:nvSpPr>
          <p:cNvPr id="25604" name="Text Box 4">
            <a:extLst>
              <a:ext uri="{FF2B5EF4-FFF2-40B4-BE49-F238E27FC236}">
                <a16:creationId xmlns:a16="http://schemas.microsoft.com/office/drawing/2014/main" id="{093623A6-5155-56BB-33B4-C7F461FE8AFF}"/>
              </a:ext>
            </a:extLst>
          </p:cNvPr>
          <p:cNvSpPr txBox="1">
            <a:spLocks noChangeArrowheads="1"/>
          </p:cNvSpPr>
          <p:nvPr/>
        </p:nvSpPr>
        <p:spPr bwMode="auto">
          <a:xfrm>
            <a:off x="17463" y="5911850"/>
            <a:ext cx="8069262"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GK </a:t>
            </a:r>
            <a:r>
              <a:rPr lang="en-AU" altLang="it-IT" sz="1600">
                <a:hlinkClick r:id="rId3"/>
              </a:rPr>
              <a:t>http://dydaktyka.fizyka.umk.pl/zabawki/files/optyka/bluesky.html</a:t>
            </a:r>
            <a:endParaRPr lang="en-AU" altLang="it-IT" sz="1600"/>
          </a:p>
          <a:p>
            <a:pPr eaLnBrk="1" hangingPunct="1">
              <a:spcBef>
                <a:spcPct val="0"/>
              </a:spcBef>
              <a:buFontTx/>
              <a:buNone/>
            </a:pPr>
            <a:r>
              <a:rPr lang="en-US" altLang="it-IT" sz="1800"/>
              <a:t>By optick - https://www.flickr.com/photos/optick/112909824/, </a:t>
            </a:r>
          </a:p>
          <a:p>
            <a:pPr eaLnBrk="1" hangingPunct="1">
              <a:spcBef>
                <a:spcPct val="0"/>
              </a:spcBef>
              <a:buFontTx/>
              <a:buNone/>
            </a:pPr>
            <a:r>
              <a:rPr lang="en-US" altLang="it-IT" sz="1800"/>
              <a:t>CC BY-SA 2.0, https://commons.wikimedia.org/w/index.php?curid=10653821</a:t>
            </a:r>
            <a:r>
              <a:rPr lang="en-AU" altLang="it-IT" sz="1800"/>
              <a:t> </a:t>
            </a:r>
          </a:p>
        </p:txBody>
      </p:sp>
      <p:pic>
        <p:nvPicPr>
          <p:cNvPr id="25605" name="Picture 5">
            <a:extLst>
              <a:ext uri="{FF2B5EF4-FFF2-40B4-BE49-F238E27FC236}">
                <a16:creationId xmlns:a16="http://schemas.microsoft.com/office/drawing/2014/main" id="{CFD01B63-BE19-A57E-BF20-DB72F5AFF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6025"/>
            <a:ext cx="6624638"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a:extLst>
              <a:ext uri="{FF2B5EF4-FFF2-40B4-BE49-F238E27FC236}">
                <a16:creationId xmlns:a16="http://schemas.microsoft.com/office/drawing/2014/main" id="{A12DE90B-65F7-2BD2-3018-DFDCB0ECB42A}"/>
              </a:ext>
            </a:extLst>
          </p:cNvPr>
          <p:cNvSpPr txBox="1">
            <a:spLocks noChangeArrowheads="1"/>
          </p:cNvSpPr>
          <p:nvPr/>
        </p:nvSpPr>
        <p:spPr bwMode="auto">
          <a:xfrm rot="-5400000">
            <a:off x="8519318" y="6231732"/>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Akwarium</a:t>
            </a:r>
            <a:endParaRPr lang="en-AU" altLang="it-IT" sz="1400">
              <a:solidFill>
                <a:srgbClr val="CC0066"/>
              </a:solidFill>
              <a:latin typeface="Times New Roman" panose="02020603050405020304" pitchFamily="18" charset="0"/>
            </a:endParaRPr>
          </a:p>
        </p:txBody>
      </p:sp>
      <p:pic>
        <p:nvPicPr>
          <p:cNvPr id="25607" name="Immagine 3">
            <a:extLst>
              <a:ext uri="{FF2B5EF4-FFF2-40B4-BE49-F238E27FC236}">
                <a16:creationId xmlns:a16="http://schemas.microsoft.com/office/drawing/2014/main" id="{247D983B-F117-6BDE-2481-E662F9AC3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5188" y="3981450"/>
            <a:ext cx="17938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2C62B111-22E5-3CDD-D6D0-211D99D8A475}"/>
              </a:ext>
            </a:extLst>
          </p:cNvPr>
          <p:cNvSpPr txBox="1">
            <a:spLocks noChangeArrowheads="1"/>
          </p:cNvSpPr>
          <p:nvPr/>
        </p:nvSpPr>
        <p:spPr bwMode="auto">
          <a:xfrm>
            <a:off x="0" y="211138"/>
            <a:ext cx="812113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4400" dirty="0">
                <a:solidFill>
                  <a:srgbClr val="FFFF00"/>
                </a:solidFill>
              </a:rPr>
              <a:t>Kolory w fizyce, chemii, biologii,
Przemysł spożywczym i sztuce</a:t>
            </a:r>
            <a:endParaRPr lang="en-AU" altLang="it-IT" sz="4400" dirty="0">
              <a:solidFill>
                <a:srgbClr val="FFFF00"/>
              </a:solidFill>
            </a:endParaRPr>
          </a:p>
        </p:txBody>
      </p:sp>
      <p:sp>
        <p:nvSpPr>
          <p:cNvPr id="5123" name="Text Box 3">
            <a:extLst>
              <a:ext uri="{FF2B5EF4-FFF2-40B4-BE49-F238E27FC236}">
                <a16:creationId xmlns:a16="http://schemas.microsoft.com/office/drawing/2014/main" id="{2CDDA372-2DA7-D307-6BE0-25030B5D11B8}"/>
              </a:ext>
            </a:extLst>
          </p:cNvPr>
          <p:cNvSpPr txBox="1">
            <a:spLocks noChangeArrowheads="1"/>
          </p:cNvSpPr>
          <p:nvPr/>
        </p:nvSpPr>
        <p:spPr bwMode="auto">
          <a:xfrm>
            <a:off x="376238" y="2420938"/>
            <a:ext cx="837406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dirty="0">
                <a:solidFill>
                  <a:srgbClr val="FF0000"/>
                </a:solidFill>
              </a:rPr>
              <a:t>1 Włosy blondynki, jaki mają kolor?
2 Jaki kolor jest różowa żarówka?
3 Ile kolorów jest w tęczy?
4 Jak się rodzą?
5 Jaki kolor jest dobra grappa?
6 Czy "</a:t>
            </a:r>
            <a:r>
              <a:rPr lang="pl-PL" altLang="it-IT" dirty="0" err="1">
                <a:solidFill>
                  <a:srgbClr val="FF0000"/>
                </a:solidFill>
              </a:rPr>
              <a:t>capusci</a:t>
            </a:r>
            <a:r>
              <a:rPr lang="pl-PL" altLang="it-IT" dirty="0">
                <a:solidFill>
                  <a:srgbClr val="FF0000"/>
                </a:solidFill>
              </a:rPr>
              <a:t>" są do czegoś przydatne?</a:t>
            </a:r>
            <a:endParaRPr lang="en-AU" altLang="it-IT"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a:extLst>
              <a:ext uri="{FF2B5EF4-FFF2-40B4-BE49-F238E27FC236}">
                <a16:creationId xmlns:a16="http://schemas.microsoft.com/office/drawing/2014/main" id="{DEAF2396-03EB-CAD6-FC0C-ADDD09F753E9}"/>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dirty="0"/>
              <a:t>Kolory nieba (São Paulo, Brazylia)</a:t>
            </a:r>
            <a:endParaRPr lang="en-US" altLang="it-IT" sz="3600" dirty="0"/>
          </a:p>
        </p:txBody>
      </p:sp>
      <p:pic>
        <p:nvPicPr>
          <p:cNvPr id="26627" name="Picture 3">
            <a:extLst>
              <a:ext uri="{FF2B5EF4-FFF2-40B4-BE49-F238E27FC236}">
                <a16:creationId xmlns:a16="http://schemas.microsoft.com/office/drawing/2014/main" id="{2CC35FEF-FCB1-7B68-223E-458A55B3E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5329238" cy="375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 Box 4">
            <a:extLst>
              <a:ext uri="{FF2B5EF4-FFF2-40B4-BE49-F238E27FC236}">
                <a16:creationId xmlns:a16="http://schemas.microsoft.com/office/drawing/2014/main" id="{34B1D4DE-AD2B-7B38-2F02-0DC1A1850D66}"/>
              </a:ext>
            </a:extLst>
          </p:cNvPr>
          <p:cNvSpPr txBox="1">
            <a:spLocks noChangeArrowheads="1"/>
          </p:cNvSpPr>
          <p:nvPr/>
        </p:nvSpPr>
        <p:spPr bwMode="auto">
          <a:xfrm>
            <a:off x="0" y="4797425"/>
            <a:ext cx="3059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200"/>
              <a:t>Foto: Carmen Busco Sao Paol</a:t>
            </a:r>
            <a:endParaRPr lang="en-AU" altLang="it-IT" sz="1200"/>
          </a:p>
        </p:txBody>
      </p:sp>
      <p:grpSp>
        <p:nvGrpSpPr>
          <p:cNvPr id="26629" name="Gruppo 3">
            <a:extLst>
              <a:ext uri="{FF2B5EF4-FFF2-40B4-BE49-F238E27FC236}">
                <a16:creationId xmlns:a16="http://schemas.microsoft.com/office/drawing/2014/main" id="{CCA9FEED-8FCD-6B36-B63B-DE06478F603D}"/>
              </a:ext>
            </a:extLst>
          </p:cNvPr>
          <p:cNvGrpSpPr>
            <a:grpSpLocks/>
          </p:cNvGrpSpPr>
          <p:nvPr/>
        </p:nvGrpSpPr>
        <p:grpSpPr bwMode="auto">
          <a:xfrm>
            <a:off x="5865813" y="3573463"/>
            <a:ext cx="0" cy="0"/>
            <a:chOff x="5866089" y="3573028"/>
            <a:chExt cx="360" cy="360"/>
          </a:xfrm>
        </p:grpSpPr>
        <mc:AlternateContent xmlns:mc="http://schemas.openxmlformats.org/markup-compatibility/2006" xmlns:p14="http://schemas.microsoft.com/office/powerpoint/2010/main">
          <mc:Choice Requires="p14">
            <p:contentPart p14:bwMode="auto" r:id="rId4">
              <p14:nvContentPartPr>
                <p14:cNvPr id="2" name="Input penna 1">
                  <a:extLst>
                    <a:ext uri="{FF2B5EF4-FFF2-40B4-BE49-F238E27FC236}">
                      <a16:creationId xmlns:a16="http://schemas.microsoft.com/office/drawing/2014/main" id="{E2EC5326-733A-29E5-9231-4B252A5B98C3}"/>
                    </a:ext>
                  </a:extLst>
                </p14:cNvPr>
                <p14:cNvContentPartPr/>
                <p14:nvPr/>
              </p14:nvContentPartPr>
              <p14:xfrm>
                <a:off x="5866089" y="3573028"/>
                <a:ext cx="360" cy="360"/>
              </p14:xfrm>
            </p:contentPart>
          </mc:Choice>
          <mc:Fallback xmlns="">
            <p:pic>
              <p:nvPicPr>
                <p:cNvPr id="2" name="Input penna 1">
                  <a:extLst>
                    <a:ext uri="{FF2B5EF4-FFF2-40B4-BE49-F238E27FC236}">
                      <a16:creationId xmlns:a16="http://schemas.microsoft.com/office/drawing/2014/main" id="{E2EC5326-733A-29E5-9231-4B252A5B98C3}"/>
                    </a:ext>
                  </a:extLst>
                </p:cNvPr>
                <p:cNvPicPr/>
                <p:nvPr/>
              </p:nvPicPr>
              <p:blipFill>
                <a:blip r:embed="rId5"/>
                <a:stretch>
                  <a:fillRect/>
                </a:stretch>
              </p:blipFill>
              <p:spPr>
                <a:xfrm>
                  <a:off x="5861769" y="356870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put penna 2">
                  <a:extLst>
                    <a:ext uri="{FF2B5EF4-FFF2-40B4-BE49-F238E27FC236}">
                      <a16:creationId xmlns:a16="http://schemas.microsoft.com/office/drawing/2014/main" id="{D506992C-6BF0-3C53-4F05-6DCB69A7E184}"/>
                    </a:ext>
                  </a:extLst>
                </p14:cNvPr>
                <p14:cNvContentPartPr/>
                <p14:nvPr/>
              </p14:nvContentPartPr>
              <p14:xfrm>
                <a:off x="5866089" y="3573028"/>
                <a:ext cx="360" cy="360"/>
              </p14:xfrm>
            </p:contentPart>
          </mc:Choice>
          <mc:Fallback xmlns="">
            <p:pic>
              <p:nvPicPr>
                <p:cNvPr id="3" name="Input penna 2">
                  <a:extLst>
                    <a:ext uri="{FF2B5EF4-FFF2-40B4-BE49-F238E27FC236}">
                      <a16:creationId xmlns:a16="http://schemas.microsoft.com/office/drawing/2014/main" id="{D506992C-6BF0-3C53-4F05-6DCB69A7E184}"/>
                    </a:ext>
                  </a:extLst>
                </p:cNvPr>
                <p:cNvPicPr/>
                <p:nvPr/>
              </p:nvPicPr>
              <p:blipFill>
                <a:blip r:embed="rId5"/>
                <a:stretch>
                  <a:fillRect/>
                </a:stretch>
              </p:blipFill>
              <p:spPr>
                <a:xfrm>
                  <a:off x="5861769" y="356870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5" name="Input penna 4">
                <a:extLst>
                  <a:ext uri="{FF2B5EF4-FFF2-40B4-BE49-F238E27FC236}">
                    <a16:creationId xmlns:a16="http://schemas.microsoft.com/office/drawing/2014/main" id="{3DF1CDEA-2598-D8D5-0D45-69026D778460}"/>
                  </a:ext>
                </a:extLst>
              </p14:cNvPr>
              <p14:cNvContentPartPr/>
              <p14:nvPr/>
            </p14:nvContentPartPr>
            <p14:xfrm>
              <a:off x="5838009" y="3586708"/>
              <a:ext cx="360" cy="360"/>
            </p14:xfrm>
          </p:contentPart>
        </mc:Choice>
        <mc:Fallback xmlns="">
          <p:pic>
            <p:nvPicPr>
              <p:cNvPr id="5" name="Input penna 4">
                <a:extLst>
                  <a:ext uri="{FF2B5EF4-FFF2-40B4-BE49-F238E27FC236}">
                    <a16:creationId xmlns:a16="http://schemas.microsoft.com/office/drawing/2014/main" id="{3DF1CDEA-2598-D8D5-0D45-69026D778460}"/>
                  </a:ext>
                </a:extLst>
              </p:cNvPr>
              <p:cNvPicPr/>
              <p:nvPr/>
            </p:nvPicPr>
            <p:blipFill>
              <a:blip r:embed="rId5"/>
              <a:stretch>
                <a:fillRect/>
              </a:stretch>
            </p:blipFill>
            <p:spPr>
              <a:xfrm>
                <a:off x="5833689" y="3582388"/>
                <a:ext cx="9000" cy="9000"/>
              </a:xfrm>
              <a:prstGeom prst="rect">
                <a:avLst/>
              </a:prstGeom>
            </p:spPr>
          </p:pic>
        </mc:Fallback>
      </mc:AlternateContent>
      <p:grpSp>
        <p:nvGrpSpPr>
          <p:cNvPr id="26631" name="Gruppo 7">
            <a:extLst>
              <a:ext uri="{FF2B5EF4-FFF2-40B4-BE49-F238E27FC236}">
                <a16:creationId xmlns:a16="http://schemas.microsoft.com/office/drawing/2014/main" id="{6CF85B10-B158-29FE-89D3-BE7D06A6FF8F}"/>
              </a:ext>
            </a:extLst>
          </p:cNvPr>
          <p:cNvGrpSpPr>
            <a:grpSpLocks/>
          </p:cNvGrpSpPr>
          <p:nvPr/>
        </p:nvGrpSpPr>
        <p:grpSpPr bwMode="auto">
          <a:xfrm>
            <a:off x="4108450" y="3573463"/>
            <a:ext cx="0" cy="0"/>
            <a:chOff x="4107849" y="3573028"/>
            <a:chExt cx="360" cy="360"/>
          </a:xfrm>
        </p:grpSpPr>
        <mc:AlternateContent xmlns:mc="http://schemas.openxmlformats.org/markup-compatibility/2006" xmlns:p14="http://schemas.microsoft.com/office/powerpoint/2010/main">
          <mc:Choice Requires="p14">
            <p:contentPart p14:bwMode="auto" r:id="rId8">
              <p14:nvContentPartPr>
                <p14:cNvPr id="6" name="Input penna 5">
                  <a:extLst>
                    <a:ext uri="{FF2B5EF4-FFF2-40B4-BE49-F238E27FC236}">
                      <a16:creationId xmlns:a16="http://schemas.microsoft.com/office/drawing/2014/main" id="{A324A807-C4CF-ABA6-6885-DD47BF19CAFB}"/>
                    </a:ext>
                  </a:extLst>
                </p14:cNvPr>
                <p14:cNvContentPartPr/>
                <p14:nvPr/>
              </p14:nvContentPartPr>
              <p14:xfrm>
                <a:off x="4107849" y="3573028"/>
                <a:ext cx="360" cy="360"/>
              </p14:xfrm>
            </p:contentPart>
          </mc:Choice>
          <mc:Fallback xmlns="">
            <p:pic>
              <p:nvPicPr>
                <p:cNvPr id="6" name="Input penna 5">
                  <a:extLst>
                    <a:ext uri="{FF2B5EF4-FFF2-40B4-BE49-F238E27FC236}">
                      <a16:creationId xmlns:a16="http://schemas.microsoft.com/office/drawing/2014/main" id="{A324A807-C4CF-ABA6-6885-DD47BF19CAFB}"/>
                    </a:ext>
                  </a:extLst>
                </p:cNvPr>
                <p:cNvPicPr/>
                <p:nvPr/>
              </p:nvPicPr>
              <p:blipFill>
                <a:blip r:embed="rId5"/>
                <a:stretch>
                  <a:fillRect/>
                </a:stretch>
              </p:blipFill>
              <p:spPr>
                <a:xfrm>
                  <a:off x="4103529" y="356870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put penna 6">
                  <a:extLst>
                    <a:ext uri="{FF2B5EF4-FFF2-40B4-BE49-F238E27FC236}">
                      <a16:creationId xmlns:a16="http://schemas.microsoft.com/office/drawing/2014/main" id="{30D62A30-66FA-6151-67F9-FCCC0473BE2C}"/>
                    </a:ext>
                  </a:extLst>
                </p14:cNvPr>
                <p14:cNvContentPartPr/>
                <p14:nvPr/>
              </p14:nvContentPartPr>
              <p14:xfrm>
                <a:off x="4107849" y="3573028"/>
                <a:ext cx="360" cy="360"/>
              </p14:xfrm>
            </p:contentPart>
          </mc:Choice>
          <mc:Fallback xmlns="">
            <p:pic>
              <p:nvPicPr>
                <p:cNvPr id="7" name="Input penna 6">
                  <a:extLst>
                    <a:ext uri="{FF2B5EF4-FFF2-40B4-BE49-F238E27FC236}">
                      <a16:creationId xmlns:a16="http://schemas.microsoft.com/office/drawing/2014/main" id="{30D62A30-66FA-6151-67F9-FCCC0473BE2C}"/>
                    </a:ext>
                  </a:extLst>
                </p:cNvPr>
                <p:cNvPicPr/>
                <p:nvPr/>
              </p:nvPicPr>
              <p:blipFill>
                <a:blip r:embed="rId5"/>
                <a:stretch>
                  <a:fillRect/>
                </a:stretch>
              </p:blipFill>
              <p:spPr>
                <a:xfrm>
                  <a:off x="4103529" y="356870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9" name="Input penna 8">
                <a:extLst>
                  <a:ext uri="{FF2B5EF4-FFF2-40B4-BE49-F238E27FC236}">
                    <a16:creationId xmlns:a16="http://schemas.microsoft.com/office/drawing/2014/main" id="{00C614DB-9E3E-0097-1045-46C1F3432F4C}"/>
                  </a:ext>
                </a:extLst>
              </p14:cNvPr>
              <p14:cNvContentPartPr/>
              <p14:nvPr/>
            </p14:nvContentPartPr>
            <p14:xfrm>
              <a:off x="4740369" y="2911708"/>
              <a:ext cx="360" cy="360"/>
            </p14:xfrm>
          </p:contentPart>
        </mc:Choice>
        <mc:Fallback xmlns="">
          <p:pic>
            <p:nvPicPr>
              <p:cNvPr id="9" name="Input penna 8">
                <a:extLst>
                  <a:ext uri="{FF2B5EF4-FFF2-40B4-BE49-F238E27FC236}">
                    <a16:creationId xmlns:a16="http://schemas.microsoft.com/office/drawing/2014/main" id="{00C614DB-9E3E-0097-1045-46C1F3432F4C}"/>
                  </a:ext>
                </a:extLst>
              </p:cNvPr>
              <p:cNvPicPr/>
              <p:nvPr/>
            </p:nvPicPr>
            <p:blipFill>
              <a:blip r:embed="rId5"/>
              <a:stretch>
                <a:fillRect/>
              </a:stretch>
            </p:blipFill>
            <p:spPr>
              <a:xfrm>
                <a:off x="4736049" y="29073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put penna 9">
                <a:extLst>
                  <a:ext uri="{FF2B5EF4-FFF2-40B4-BE49-F238E27FC236}">
                    <a16:creationId xmlns:a16="http://schemas.microsoft.com/office/drawing/2014/main" id="{2538F627-7BE2-11FE-B90B-F77A18B0B263}"/>
                  </a:ext>
                </a:extLst>
              </p14:cNvPr>
              <p14:cNvContentPartPr/>
              <p14:nvPr/>
            </p14:nvContentPartPr>
            <p14:xfrm>
              <a:off x="4740369" y="2911708"/>
              <a:ext cx="360" cy="360"/>
            </p14:xfrm>
          </p:contentPart>
        </mc:Choice>
        <mc:Fallback xmlns="">
          <p:pic>
            <p:nvPicPr>
              <p:cNvPr id="10" name="Input penna 9">
                <a:extLst>
                  <a:ext uri="{FF2B5EF4-FFF2-40B4-BE49-F238E27FC236}">
                    <a16:creationId xmlns:a16="http://schemas.microsoft.com/office/drawing/2014/main" id="{2538F627-7BE2-11FE-B90B-F77A18B0B263}"/>
                  </a:ext>
                </a:extLst>
              </p:cNvPr>
              <p:cNvPicPr/>
              <p:nvPr/>
            </p:nvPicPr>
            <p:blipFill>
              <a:blip r:embed="rId5"/>
              <a:stretch>
                <a:fillRect/>
              </a:stretch>
            </p:blipFill>
            <p:spPr>
              <a:xfrm>
                <a:off x="4736049" y="29073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put penna 10">
                <a:extLst>
                  <a:ext uri="{FF2B5EF4-FFF2-40B4-BE49-F238E27FC236}">
                    <a16:creationId xmlns:a16="http://schemas.microsoft.com/office/drawing/2014/main" id="{6C9D2B90-02DD-494E-DFB0-5FA048F07B27}"/>
                  </a:ext>
                </a:extLst>
              </p14:cNvPr>
              <p14:cNvContentPartPr/>
              <p14:nvPr/>
            </p14:nvContentPartPr>
            <p14:xfrm>
              <a:off x="6231849" y="2967868"/>
              <a:ext cx="360" cy="360"/>
            </p14:xfrm>
          </p:contentPart>
        </mc:Choice>
        <mc:Fallback xmlns="">
          <p:pic>
            <p:nvPicPr>
              <p:cNvPr id="11" name="Input penna 10">
                <a:extLst>
                  <a:ext uri="{FF2B5EF4-FFF2-40B4-BE49-F238E27FC236}">
                    <a16:creationId xmlns:a16="http://schemas.microsoft.com/office/drawing/2014/main" id="{6C9D2B90-02DD-494E-DFB0-5FA048F07B27}"/>
                  </a:ext>
                </a:extLst>
              </p:cNvPr>
              <p:cNvPicPr/>
              <p:nvPr/>
            </p:nvPicPr>
            <p:blipFill>
              <a:blip r:embed="rId5"/>
              <a:stretch>
                <a:fillRect/>
              </a:stretch>
            </p:blipFill>
            <p:spPr>
              <a:xfrm>
                <a:off x="6227529" y="29635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put penna 11">
                <a:extLst>
                  <a:ext uri="{FF2B5EF4-FFF2-40B4-BE49-F238E27FC236}">
                    <a16:creationId xmlns:a16="http://schemas.microsoft.com/office/drawing/2014/main" id="{956B291D-9792-FD02-BF6D-81D0D4EB865D}"/>
                  </a:ext>
                </a:extLst>
              </p14:cNvPr>
              <p14:cNvContentPartPr/>
              <p14:nvPr/>
            </p14:nvContentPartPr>
            <p14:xfrm>
              <a:off x="9045249" y="4178188"/>
              <a:ext cx="360" cy="360"/>
            </p14:xfrm>
          </p:contentPart>
        </mc:Choice>
        <mc:Fallback xmlns="">
          <p:pic>
            <p:nvPicPr>
              <p:cNvPr id="12" name="Input penna 11">
                <a:extLst>
                  <a:ext uri="{FF2B5EF4-FFF2-40B4-BE49-F238E27FC236}">
                    <a16:creationId xmlns:a16="http://schemas.microsoft.com/office/drawing/2014/main" id="{956B291D-9792-FD02-BF6D-81D0D4EB865D}"/>
                  </a:ext>
                </a:extLst>
              </p:cNvPr>
              <p:cNvPicPr/>
              <p:nvPr/>
            </p:nvPicPr>
            <p:blipFill>
              <a:blip r:embed="rId5"/>
              <a:stretch>
                <a:fillRect/>
              </a:stretch>
            </p:blipFill>
            <p:spPr>
              <a:xfrm>
                <a:off x="9040929" y="41738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put penna 12">
                <a:extLst>
                  <a:ext uri="{FF2B5EF4-FFF2-40B4-BE49-F238E27FC236}">
                    <a16:creationId xmlns:a16="http://schemas.microsoft.com/office/drawing/2014/main" id="{074587DB-995F-F859-77F5-7F6771275260}"/>
                  </a:ext>
                </a:extLst>
              </p14:cNvPr>
              <p14:cNvContentPartPr/>
              <p14:nvPr/>
            </p14:nvContentPartPr>
            <p14:xfrm>
              <a:off x="6597609" y="4023388"/>
              <a:ext cx="360" cy="360"/>
            </p14:xfrm>
          </p:contentPart>
        </mc:Choice>
        <mc:Fallback xmlns="">
          <p:pic>
            <p:nvPicPr>
              <p:cNvPr id="13" name="Input penna 12">
                <a:extLst>
                  <a:ext uri="{FF2B5EF4-FFF2-40B4-BE49-F238E27FC236}">
                    <a16:creationId xmlns:a16="http://schemas.microsoft.com/office/drawing/2014/main" id="{074587DB-995F-F859-77F5-7F6771275260}"/>
                  </a:ext>
                </a:extLst>
              </p:cNvPr>
              <p:cNvPicPr/>
              <p:nvPr/>
            </p:nvPicPr>
            <p:blipFill>
              <a:blip r:embed="rId5"/>
              <a:stretch>
                <a:fillRect/>
              </a:stretch>
            </p:blipFill>
            <p:spPr>
              <a:xfrm>
                <a:off x="6593289" y="40190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put penna 13">
                <a:extLst>
                  <a:ext uri="{FF2B5EF4-FFF2-40B4-BE49-F238E27FC236}">
                    <a16:creationId xmlns:a16="http://schemas.microsoft.com/office/drawing/2014/main" id="{FB35E40E-7614-ECC1-4DBC-FC7DD95F894A}"/>
                  </a:ext>
                </a:extLst>
              </p14:cNvPr>
              <p14:cNvContentPartPr/>
              <p14:nvPr/>
            </p14:nvContentPartPr>
            <p14:xfrm>
              <a:off x="3179049" y="4276468"/>
              <a:ext cx="360" cy="360"/>
            </p14:xfrm>
          </p:contentPart>
        </mc:Choice>
        <mc:Fallback xmlns="">
          <p:pic>
            <p:nvPicPr>
              <p:cNvPr id="14" name="Input penna 13">
                <a:extLst>
                  <a:ext uri="{FF2B5EF4-FFF2-40B4-BE49-F238E27FC236}">
                    <a16:creationId xmlns:a16="http://schemas.microsoft.com/office/drawing/2014/main" id="{FB35E40E-7614-ECC1-4DBC-FC7DD95F894A}"/>
                  </a:ext>
                </a:extLst>
              </p:cNvPr>
              <p:cNvPicPr/>
              <p:nvPr/>
            </p:nvPicPr>
            <p:blipFill>
              <a:blip r:embed="rId5"/>
              <a:stretch>
                <a:fillRect/>
              </a:stretch>
            </p:blipFill>
            <p:spPr>
              <a:xfrm>
                <a:off x="3174729" y="42721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put penna 14">
                <a:extLst>
                  <a:ext uri="{FF2B5EF4-FFF2-40B4-BE49-F238E27FC236}">
                    <a16:creationId xmlns:a16="http://schemas.microsoft.com/office/drawing/2014/main" id="{EF0B4458-D7F0-C7FD-FB8A-E676BF1B7924}"/>
                  </a:ext>
                </a:extLst>
              </p14:cNvPr>
              <p14:cNvContentPartPr/>
              <p14:nvPr/>
            </p14:nvContentPartPr>
            <p14:xfrm>
              <a:off x="3347889" y="2124028"/>
              <a:ext cx="360" cy="360"/>
            </p14:xfrm>
          </p:contentPart>
        </mc:Choice>
        <mc:Fallback xmlns="">
          <p:pic>
            <p:nvPicPr>
              <p:cNvPr id="15" name="Input penna 14">
                <a:extLst>
                  <a:ext uri="{FF2B5EF4-FFF2-40B4-BE49-F238E27FC236}">
                    <a16:creationId xmlns:a16="http://schemas.microsoft.com/office/drawing/2014/main" id="{EF0B4458-D7F0-C7FD-FB8A-E676BF1B7924}"/>
                  </a:ext>
                </a:extLst>
              </p:cNvPr>
              <p:cNvPicPr/>
              <p:nvPr/>
            </p:nvPicPr>
            <p:blipFill>
              <a:blip r:embed="rId5"/>
              <a:stretch>
                <a:fillRect/>
              </a:stretch>
            </p:blipFill>
            <p:spPr>
              <a:xfrm>
                <a:off x="3343569" y="211970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put penna 15">
                <a:extLst>
                  <a:ext uri="{FF2B5EF4-FFF2-40B4-BE49-F238E27FC236}">
                    <a16:creationId xmlns:a16="http://schemas.microsoft.com/office/drawing/2014/main" id="{DD370335-5CDC-438F-11CB-69824F59A44D}"/>
                  </a:ext>
                </a:extLst>
              </p14:cNvPr>
              <p14:cNvContentPartPr/>
              <p14:nvPr/>
            </p14:nvContentPartPr>
            <p14:xfrm>
              <a:off x="8131209" y="1673668"/>
              <a:ext cx="360" cy="360"/>
            </p14:xfrm>
          </p:contentPart>
        </mc:Choice>
        <mc:Fallback xmlns="">
          <p:pic>
            <p:nvPicPr>
              <p:cNvPr id="16" name="Input penna 15">
                <a:extLst>
                  <a:ext uri="{FF2B5EF4-FFF2-40B4-BE49-F238E27FC236}">
                    <a16:creationId xmlns:a16="http://schemas.microsoft.com/office/drawing/2014/main" id="{DD370335-5CDC-438F-11CB-69824F59A44D}"/>
                  </a:ext>
                </a:extLst>
              </p:cNvPr>
              <p:cNvPicPr/>
              <p:nvPr/>
            </p:nvPicPr>
            <p:blipFill>
              <a:blip r:embed="rId5"/>
              <a:stretch>
                <a:fillRect/>
              </a:stretch>
            </p:blipFill>
            <p:spPr>
              <a:xfrm>
                <a:off x="8126889" y="16693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put penna 16">
                <a:extLst>
                  <a:ext uri="{FF2B5EF4-FFF2-40B4-BE49-F238E27FC236}">
                    <a16:creationId xmlns:a16="http://schemas.microsoft.com/office/drawing/2014/main" id="{F021A05B-572A-8817-FB4E-3DEA86E21050}"/>
                  </a:ext>
                </a:extLst>
              </p14:cNvPr>
              <p14:cNvContentPartPr/>
              <p14:nvPr/>
            </p14:nvContentPartPr>
            <p14:xfrm>
              <a:off x="6766449" y="2138068"/>
              <a:ext cx="360" cy="360"/>
            </p14:xfrm>
          </p:contentPart>
        </mc:Choice>
        <mc:Fallback xmlns="">
          <p:pic>
            <p:nvPicPr>
              <p:cNvPr id="17" name="Input penna 16">
                <a:extLst>
                  <a:ext uri="{FF2B5EF4-FFF2-40B4-BE49-F238E27FC236}">
                    <a16:creationId xmlns:a16="http://schemas.microsoft.com/office/drawing/2014/main" id="{F021A05B-572A-8817-FB4E-3DEA86E21050}"/>
                  </a:ext>
                </a:extLst>
              </p:cNvPr>
              <p:cNvPicPr/>
              <p:nvPr/>
            </p:nvPicPr>
            <p:blipFill>
              <a:blip r:embed="rId5"/>
              <a:stretch>
                <a:fillRect/>
              </a:stretch>
            </p:blipFill>
            <p:spPr>
              <a:xfrm>
                <a:off x="6762129" y="2133748"/>
                <a:ext cx="9000" cy="9000"/>
              </a:xfrm>
              <a:prstGeom prst="rect">
                <a:avLst/>
              </a:prstGeom>
            </p:spPr>
          </p:pic>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ytuł 1">
            <a:extLst>
              <a:ext uri="{FF2B5EF4-FFF2-40B4-BE49-F238E27FC236}">
                <a16:creationId xmlns:a16="http://schemas.microsoft.com/office/drawing/2014/main" id="{E1D22DAE-4FFF-66DC-0E64-B8D533F57C49}"/>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a:t>I colori del cielo</a:t>
            </a:r>
            <a:r>
              <a:rPr lang="pl-PL" altLang="it-IT" sz="3600"/>
              <a:t> (San Paolo, Bra</a:t>
            </a:r>
            <a:r>
              <a:rPr lang="it-IT" altLang="it-IT" sz="3600"/>
              <a:t>sile</a:t>
            </a:r>
            <a:r>
              <a:rPr lang="pl-PL" altLang="it-IT" sz="3600"/>
              <a:t>)</a:t>
            </a:r>
            <a:endParaRPr lang="en-US" altLang="it-IT" sz="3600"/>
          </a:p>
        </p:txBody>
      </p:sp>
      <p:pic>
        <p:nvPicPr>
          <p:cNvPr id="28675" name="Picture 3">
            <a:extLst>
              <a:ext uri="{FF2B5EF4-FFF2-40B4-BE49-F238E27FC236}">
                <a16:creationId xmlns:a16="http://schemas.microsoft.com/office/drawing/2014/main" id="{E3A3281D-5D74-4EDF-E24A-8851E6332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5329238" cy="375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6" name="Text Box 4">
            <a:extLst>
              <a:ext uri="{FF2B5EF4-FFF2-40B4-BE49-F238E27FC236}">
                <a16:creationId xmlns:a16="http://schemas.microsoft.com/office/drawing/2014/main" id="{AC84CF9E-E786-D133-0084-902399D86335}"/>
              </a:ext>
            </a:extLst>
          </p:cNvPr>
          <p:cNvSpPr txBox="1">
            <a:spLocks noChangeArrowheads="1"/>
          </p:cNvSpPr>
          <p:nvPr/>
        </p:nvSpPr>
        <p:spPr bwMode="auto">
          <a:xfrm>
            <a:off x="0" y="4797425"/>
            <a:ext cx="3059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200"/>
              <a:t>Foto: Carmen Busco Sao Paol</a:t>
            </a:r>
            <a:endParaRPr lang="en-AU" altLang="it-IT" sz="1200"/>
          </a:p>
        </p:txBody>
      </p:sp>
      <p:pic>
        <p:nvPicPr>
          <p:cNvPr id="28677" name="Picture 5">
            <a:extLst>
              <a:ext uri="{FF2B5EF4-FFF2-40B4-BE49-F238E27FC236}">
                <a16:creationId xmlns:a16="http://schemas.microsoft.com/office/drawing/2014/main" id="{4FA2EA9D-CE36-EE6E-ACE6-CC100383F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838" y="2060575"/>
            <a:ext cx="6002337" cy="3838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8678" name="Gruppo 3">
            <a:extLst>
              <a:ext uri="{FF2B5EF4-FFF2-40B4-BE49-F238E27FC236}">
                <a16:creationId xmlns:a16="http://schemas.microsoft.com/office/drawing/2014/main" id="{105463E1-DE08-FE39-84EE-0416E097050A}"/>
              </a:ext>
            </a:extLst>
          </p:cNvPr>
          <p:cNvGrpSpPr>
            <a:grpSpLocks/>
          </p:cNvGrpSpPr>
          <p:nvPr/>
        </p:nvGrpSpPr>
        <p:grpSpPr bwMode="auto">
          <a:xfrm>
            <a:off x="5767388" y="3319463"/>
            <a:ext cx="0" cy="1587"/>
            <a:chOff x="5767809" y="3319948"/>
            <a:chExt cx="360" cy="360"/>
          </a:xfrm>
        </p:grpSpPr>
        <mc:AlternateContent xmlns:mc="http://schemas.openxmlformats.org/markup-compatibility/2006" xmlns:p14="http://schemas.microsoft.com/office/powerpoint/2010/main">
          <mc:Choice Requires="p14">
            <p:contentPart p14:bwMode="auto" r:id="rId5">
              <p14:nvContentPartPr>
                <p14:cNvPr id="2" name="Input penna 1">
                  <a:extLst>
                    <a:ext uri="{FF2B5EF4-FFF2-40B4-BE49-F238E27FC236}">
                      <a16:creationId xmlns:a16="http://schemas.microsoft.com/office/drawing/2014/main" id="{387169C8-71B7-8715-E98A-6DABFA78CA56}"/>
                    </a:ext>
                  </a:extLst>
                </p14:cNvPr>
                <p14:cNvContentPartPr/>
                <p14:nvPr/>
              </p14:nvContentPartPr>
              <p14:xfrm>
                <a:off x="5767809" y="3319948"/>
                <a:ext cx="360" cy="360"/>
              </p14:xfrm>
            </p:contentPart>
          </mc:Choice>
          <mc:Fallback xmlns="">
            <p:pic>
              <p:nvPicPr>
                <p:cNvPr id="2" name="Input penna 1">
                  <a:extLst>
                    <a:ext uri="{FF2B5EF4-FFF2-40B4-BE49-F238E27FC236}">
                      <a16:creationId xmlns:a16="http://schemas.microsoft.com/office/drawing/2014/main" id="{387169C8-71B7-8715-E98A-6DABFA78CA56}"/>
                    </a:ext>
                  </a:extLst>
                </p:cNvPr>
                <p:cNvPicPr/>
                <p:nvPr/>
              </p:nvPicPr>
              <p:blipFill>
                <a:blip r:embed="rId6"/>
                <a:stretch>
                  <a:fillRect/>
                </a:stretch>
              </p:blipFill>
              <p:spPr>
                <a:xfrm>
                  <a:off x="5763489" y="331562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put penna 2">
                  <a:extLst>
                    <a:ext uri="{FF2B5EF4-FFF2-40B4-BE49-F238E27FC236}">
                      <a16:creationId xmlns:a16="http://schemas.microsoft.com/office/drawing/2014/main" id="{D1CACF78-F52D-4367-7646-A418FF781FFD}"/>
                    </a:ext>
                  </a:extLst>
                </p14:cNvPr>
                <p14:cNvContentPartPr/>
                <p14:nvPr/>
              </p14:nvContentPartPr>
              <p14:xfrm>
                <a:off x="5767809" y="3319948"/>
                <a:ext cx="360" cy="360"/>
              </p14:xfrm>
            </p:contentPart>
          </mc:Choice>
          <mc:Fallback xmlns="">
            <p:pic>
              <p:nvPicPr>
                <p:cNvPr id="3" name="Input penna 2">
                  <a:extLst>
                    <a:ext uri="{FF2B5EF4-FFF2-40B4-BE49-F238E27FC236}">
                      <a16:creationId xmlns:a16="http://schemas.microsoft.com/office/drawing/2014/main" id="{D1CACF78-F52D-4367-7646-A418FF781FFD}"/>
                    </a:ext>
                  </a:extLst>
                </p:cNvPr>
                <p:cNvPicPr/>
                <p:nvPr/>
              </p:nvPicPr>
              <p:blipFill>
                <a:blip r:embed="rId6"/>
                <a:stretch>
                  <a:fillRect/>
                </a:stretch>
              </p:blipFill>
              <p:spPr>
                <a:xfrm>
                  <a:off x="5763489" y="331562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5" name="Input penna 4">
                <a:extLst>
                  <a:ext uri="{FF2B5EF4-FFF2-40B4-BE49-F238E27FC236}">
                    <a16:creationId xmlns:a16="http://schemas.microsoft.com/office/drawing/2014/main" id="{49F94EAE-C6B6-3522-31B7-30D5A2453FAA}"/>
                  </a:ext>
                </a:extLst>
              </p14:cNvPr>
              <p14:cNvContentPartPr/>
              <p14:nvPr/>
            </p14:nvContentPartPr>
            <p14:xfrm>
              <a:off x="8257569" y="1068868"/>
              <a:ext cx="360" cy="360"/>
            </p14:xfrm>
          </p:contentPart>
        </mc:Choice>
        <mc:Fallback xmlns="">
          <p:pic>
            <p:nvPicPr>
              <p:cNvPr id="5" name="Input penna 4">
                <a:extLst>
                  <a:ext uri="{FF2B5EF4-FFF2-40B4-BE49-F238E27FC236}">
                    <a16:creationId xmlns:a16="http://schemas.microsoft.com/office/drawing/2014/main" id="{49F94EAE-C6B6-3522-31B7-30D5A2453FAA}"/>
                  </a:ext>
                </a:extLst>
              </p:cNvPr>
              <p:cNvPicPr/>
              <p:nvPr/>
            </p:nvPicPr>
            <p:blipFill>
              <a:blip r:embed="rId6"/>
              <a:stretch>
                <a:fillRect/>
              </a:stretch>
            </p:blipFill>
            <p:spPr>
              <a:xfrm>
                <a:off x="8253249" y="10645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put penna 5">
                <a:extLst>
                  <a:ext uri="{FF2B5EF4-FFF2-40B4-BE49-F238E27FC236}">
                    <a16:creationId xmlns:a16="http://schemas.microsoft.com/office/drawing/2014/main" id="{26A1FEB9-E859-B6D8-0D37-2DFD09ABBE1A}"/>
                  </a:ext>
                </a:extLst>
              </p14:cNvPr>
              <p14:cNvContentPartPr/>
              <p14:nvPr/>
            </p14:nvContentPartPr>
            <p14:xfrm>
              <a:off x="6456849" y="3727828"/>
              <a:ext cx="360" cy="360"/>
            </p14:xfrm>
          </p:contentPart>
        </mc:Choice>
        <mc:Fallback xmlns="">
          <p:pic>
            <p:nvPicPr>
              <p:cNvPr id="6" name="Input penna 5">
                <a:extLst>
                  <a:ext uri="{FF2B5EF4-FFF2-40B4-BE49-F238E27FC236}">
                    <a16:creationId xmlns:a16="http://schemas.microsoft.com/office/drawing/2014/main" id="{26A1FEB9-E859-B6D8-0D37-2DFD09ABBE1A}"/>
                  </a:ext>
                </a:extLst>
              </p:cNvPr>
              <p:cNvPicPr/>
              <p:nvPr/>
            </p:nvPicPr>
            <p:blipFill>
              <a:blip r:embed="rId6"/>
              <a:stretch>
                <a:fillRect/>
              </a:stretch>
            </p:blipFill>
            <p:spPr>
              <a:xfrm>
                <a:off x="6452529" y="3723508"/>
                <a:ext cx="9000" cy="9000"/>
              </a:xfrm>
              <a:prstGeom prst="rect">
                <a:avLst/>
              </a:prstGeom>
            </p:spPr>
          </p:pic>
        </mc:Fallback>
      </mc:AlternateContent>
      <p:grpSp>
        <p:nvGrpSpPr>
          <p:cNvPr id="28681" name="Gruppo 8">
            <a:extLst>
              <a:ext uri="{FF2B5EF4-FFF2-40B4-BE49-F238E27FC236}">
                <a16:creationId xmlns:a16="http://schemas.microsoft.com/office/drawing/2014/main" id="{EFA37225-194E-610A-275E-08C060D5CF50}"/>
              </a:ext>
            </a:extLst>
          </p:cNvPr>
          <p:cNvGrpSpPr>
            <a:grpSpLocks/>
          </p:cNvGrpSpPr>
          <p:nvPr/>
        </p:nvGrpSpPr>
        <p:grpSpPr bwMode="auto">
          <a:xfrm>
            <a:off x="4725988" y="4178300"/>
            <a:ext cx="1587" cy="0"/>
            <a:chOff x="4726689" y="4178188"/>
            <a:chExt cx="360" cy="360"/>
          </a:xfrm>
        </p:grpSpPr>
        <mc:AlternateContent xmlns:mc="http://schemas.openxmlformats.org/markup-compatibility/2006" xmlns:p14="http://schemas.microsoft.com/office/powerpoint/2010/main">
          <mc:Choice Requires="p14">
            <p:contentPart p14:bwMode="auto" r:id="rId10">
              <p14:nvContentPartPr>
                <p14:cNvPr id="7" name="Input penna 6">
                  <a:extLst>
                    <a:ext uri="{FF2B5EF4-FFF2-40B4-BE49-F238E27FC236}">
                      <a16:creationId xmlns:a16="http://schemas.microsoft.com/office/drawing/2014/main" id="{AA58DAC9-DCFE-D060-E32A-EF4913B0B4C0}"/>
                    </a:ext>
                  </a:extLst>
                </p14:cNvPr>
                <p14:cNvContentPartPr/>
                <p14:nvPr/>
              </p14:nvContentPartPr>
              <p14:xfrm>
                <a:off x="4726689" y="4178188"/>
                <a:ext cx="360" cy="360"/>
              </p14:xfrm>
            </p:contentPart>
          </mc:Choice>
          <mc:Fallback xmlns="">
            <p:pic>
              <p:nvPicPr>
                <p:cNvPr id="7" name="Input penna 6">
                  <a:extLst>
                    <a:ext uri="{FF2B5EF4-FFF2-40B4-BE49-F238E27FC236}">
                      <a16:creationId xmlns:a16="http://schemas.microsoft.com/office/drawing/2014/main" id="{AA58DAC9-DCFE-D060-E32A-EF4913B0B4C0}"/>
                    </a:ext>
                  </a:extLst>
                </p:cNvPr>
                <p:cNvPicPr/>
                <p:nvPr/>
              </p:nvPicPr>
              <p:blipFill>
                <a:blip r:embed="rId6"/>
                <a:stretch>
                  <a:fillRect/>
                </a:stretch>
              </p:blipFill>
              <p:spPr>
                <a:xfrm>
                  <a:off x="4722369" y="41738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put penna 7">
                  <a:extLst>
                    <a:ext uri="{FF2B5EF4-FFF2-40B4-BE49-F238E27FC236}">
                      <a16:creationId xmlns:a16="http://schemas.microsoft.com/office/drawing/2014/main" id="{7CE2D0C2-270E-719F-1F0D-73863F134CBF}"/>
                    </a:ext>
                  </a:extLst>
                </p14:cNvPr>
                <p14:cNvContentPartPr/>
                <p14:nvPr/>
              </p14:nvContentPartPr>
              <p14:xfrm>
                <a:off x="4726689" y="4178188"/>
                <a:ext cx="360" cy="360"/>
              </p14:xfrm>
            </p:contentPart>
          </mc:Choice>
          <mc:Fallback xmlns="">
            <p:pic>
              <p:nvPicPr>
                <p:cNvPr id="8" name="Input penna 7">
                  <a:extLst>
                    <a:ext uri="{FF2B5EF4-FFF2-40B4-BE49-F238E27FC236}">
                      <a16:creationId xmlns:a16="http://schemas.microsoft.com/office/drawing/2014/main" id="{7CE2D0C2-270E-719F-1F0D-73863F134CBF}"/>
                    </a:ext>
                  </a:extLst>
                </p:cNvPr>
                <p:cNvPicPr/>
                <p:nvPr/>
              </p:nvPicPr>
              <p:blipFill>
                <a:blip r:embed="rId6"/>
                <a:stretch>
                  <a:fillRect/>
                </a:stretch>
              </p:blipFill>
              <p:spPr>
                <a:xfrm>
                  <a:off x="4722369" y="417386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0" name="Input penna 9">
                <a:extLst>
                  <a:ext uri="{FF2B5EF4-FFF2-40B4-BE49-F238E27FC236}">
                    <a16:creationId xmlns:a16="http://schemas.microsoft.com/office/drawing/2014/main" id="{CA9752F4-ECEB-9FE8-5942-AB264AC58A52}"/>
                  </a:ext>
                </a:extLst>
              </p14:cNvPr>
              <p14:cNvContentPartPr/>
              <p14:nvPr/>
            </p14:nvContentPartPr>
            <p14:xfrm>
              <a:off x="8496969" y="1336348"/>
              <a:ext cx="360" cy="360"/>
            </p14:xfrm>
          </p:contentPart>
        </mc:Choice>
        <mc:Fallback xmlns="">
          <p:pic>
            <p:nvPicPr>
              <p:cNvPr id="10" name="Input penna 9">
                <a:extLst>
                  <a:ext uri="{FF2B5EF4-FFF2-40B4-BE49-F238E27FC236}">
                    <a16:creationId xmlns:a16="http://schemas.microsoft.com/office/drawing/2014/main" id="{CA9752F4-ECEB-9FE8-5942-AB264AC58A52}"/>
                  </a:ext>
                </a:extLst>
              </p:cNvPr>
              <p:cNvPicPr/>
              <p:nvPr/>
            </p:nvPicPr>
            <p:blipFill>
              <a:blip r:embed="rId6"/>
              <a:stretch>
                <a:fillRect/>
              </a:stretch>
            </p:blipFill>
            <p:spPr>
              <a:xfrm>
                <a:off x="8492649" y="133202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put penna 10">
                <a:extLst>
                  <a:ext uri="{FF2B5EF4-FFF2-40B4-BE49-F238E27FC236}">
                    <a16:creationId xmlns:a16="http://schemas.microsoft.com/office/drawing/2014/main" id="{F5739CF4-D615-9472-7094-7E879269CD41}"/>
                  </a:ext>
                </a:extLst>
              </p14:cNvPr>
              <p14:cNvContentPartPr/>
              <p14:nvPr/>
            </p14:nvContentPartPr>
            <p14:xfrm>
              <a:off x="5753409" y="3305548"/>
              <a:ext cx="360" cy="360"/>
            </p14:xfrm>
          </p:contentPart>
        </mc:Choice>
        <mc:Fallback xmlns="">
          <p:pic>
            <p:nvPicPr>
              <p:cNvPr id="11" name="Input penna 10">
                <a:extLst>
                  <a:ext uri="{FF2B5EF4-FFF2-40B4-BE49-F238E27FC236}">
                    <a16:creationId xmlns:a16="http://schemas.microsoft.com/office/drawing/2014/main" id="{F5739CF4-D615-9472-7094-7E879269CD41}"/>
                  </a:ext>
                </a:extLst>
              </p:cNvPr>
              <p:cNvPicPr/>
              <p:nvPr/>
            </p:nvPicPr>
            <p:blipFill>
              <a:blip r:embed="rId6"/>
              <a:stretch>
                <a:fillRect/>
              </a:stretch>
            </p:blipFill>
            <p:spPr>
              <a:xfrm>
                <a:off x="5749089" y="3301228"/>
                <a:ext cx="9000" cy="9000"/>
              </a:xfrm>
              <a:prstGeom prst="rect">
                <a:avLst/>
              </a:prstGeom>
            </p:spPr>
          </p:pic>
        </mc:Fallback>
      </mc:AlternateContent>
      <p:grpSp>
        <p:nvGrpSpPr>
          <p:cNvPr id="28684" name="Gruppo 13">
            <a:extLst>
              <a:ext uri="{FF2B5EF4-FFF2-40B4-BE49-F238E27FC236}">
                <a16:creationId xmlns:a16="http://schemas.microsoft.com/office/drawing/2014/main" id="{8AF52DDE-BD0E-C559-262C-95EB7878928E}"/>
              </a:ext>
            </a:extLst>
          </p:cNvPr>
          <p:cNvGrpSpPr>
            <a:grpSpLocks/>
          </p:cNvGrpSpPr>
          <p:nvPr/>
        </p:nvGrpSpPr>
        <p:grpSpPr bwMode="auto">
          <a:xfrm>
            <a:off x="7456488" y="2940050"/>
            <a:ext cx="0" cy="0"/>
            <a:chOff x="7455849" y="2939788"/>
            <a:chExt cx="360" cy="360"/>
          </a:xfrm>
        </p:grpSpPr>
        <mc:AlternateContent xmlns:mc="http://schemas.openxmlformats.org/markup-compatibility/2006" xmlns:p14="http://schemas.microsoft.com/office/powerpoint/2010/main">
          <mc:Choice Requires="p14">
            <p:contentPart p14:bwMode="auto" r:id="rId14">
              <p14:nvContentPartPr>
                <p14:cNvPr id="12" name="Input penna 11">
                  <a:extLst>
                    <a:ext uri="{FF2B5EF4-FFF2-40B4-BE49-F238E27FC236}">
                      <a16:creationId xmlns:a16="http://schemas.microsoft.com/office/drawing/2014/main" id="{80B31D16-6292-82DA-435D-497544B0D812}"/>
                    </a:ext>
                  </a:extLst>
                </p14:cNvPr>
                <p14:cNvContentPartPr/>
                <p14:nvPr/>
              </p14:nvContentPartPr>
              <p14:xfrm>
                <a:off x="7455849" y="2939788"/>
                <a:ext cx="360" cy="360"/>
              </p14:xfrm>
            </p:contentPart>
          </mc:Choice>
          <mc:Fallback xmlns="">
            <p:pic>
              <p:nvPicPr>
                <p:cNvPr id="12" name="Input penna 11">
                  <a:extLst>
                    <a:ext uri="{FF2B5EF4-FFF2-40B4-BE49-F238E27FC236}">
                      <a16:creationId xmlns:a16="http://schemas.microsoft.com/office/drawing/2014/main" id="{80B31D16-6292-82DA-435D-497544B0D812}"/>
                    </a:ext>
                  </a:extLst>
                </p:cNvPr>
                <p:cNvPicPr/>
                <p:nvPr/>
              </p:nvPicPr>
              <p:blipFill>
                <a:blip r:embed="rId6"/>
                <a:stretch>
                  <a:fillRect/>
                </a:stretch>
              </p:blipFill>
              <p:spPr>
                <a:xfrm>
                  <a:off x="7451529" y="29354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put penna 12">
                  <a:extLst>
                    <a:ext uri="{FF2B5EF4-FFF2-40B4-BE49-F238E27FC236}">
                      <a16:creationId xmlns:a16="http://schemas.microsoft.com/office/drawing/2014/main" id="{225B0925-32AD-FF04-4ED0-4B6E809E3DBF}"/>
                    </a:ext>
                  </a:extLst>
                </p14:cNvPr>
                <p14:cNvContentPartPr/>
                <p14:nvPr/>
              </p14:nvContentPartPr>
              <p14:xfrm>
                <a:off x="7455849" y="2939788"/>
                <a:ext cx="360" cy="360"/>
              </p14:xfrm>
            </p:contentPart>
          </mc:Choice>
          <mc:Fallback xmlns="">
            <p:pic>
              <p:nvPicPr>
                <p:cNvPr id="13" name="Input penna 12">
                  <a:extLst>
                    <a:ext uri="{FF2B5EF4-FFF2-40B4-BE49-F238E27FC236}">
                      <a16:creationId xmlns:a16="http://schemas.microsoft.com/office/drawing/2014/main" id="{225B0925-32AD-FF04-4ED0-4B6E809E3DBF}"/>
                    </a:ext>
                  </a:extLst>
                </p:cNvPr>
                <p:cNvPicPr/>
                <p:nvPr/>
              </p:nvPicPr>
              <p:blipFill>
                <a:blip r:embed="rId6"/>
                <a:stretch>
                  <a:fillRect/>
                </a:stretch>
              </p:blipFill>
              <p:spPr>
                <a:xfrm>
                  <a:off x="7451529" y="293546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5" name="Input penna 14">
                <a:extLst>
                  <a:ext uri="{FF2B5EF4-FFF2-40B4-BE49-F238E27FC236}">
                    <a16:creationId xmlns:a16="http://schemas.microsoft.com/office/drawing/2014/main" id="{5C1867DE-5586-3B3C-BD85-369D40117BE3}"/>
                  </a:ext>
                </a:extLst>
              </p14:cNvPr>
              <p14:cNvContentPartPr/>
              <p14:nvPr/>
            </p14:nvContentPartPr>
            <p14:xfrm>
              <a:off x="7539729" y="1913068"/>
              <a:ext cx="360" cy="360"/>
            </p14:xfrm>
          </p:contentPart>
        </mc:Choice>
        <mc:Fallback xmlns="">
          <p:pic>
            <p:nvPicPr>
              <p:cNvPr id="15" name="Input penna 14">
                <a:extLst>
                  <a:ext uri="{FF2B5EF4-FFF2-40B4-BE49-F238E27FC236}">
                    <a16:creationId xmlns:a16="http://schemas.microsoft.com/office/drawing/2014/main" id="{5C1867DE-5586-3B3C-BD85-369D40117BE3}"/>
                  </a:ext>
                </a:extLst>
              </p:cNvPr>
              <p:cNvPicPr/>
              <p:nvPr/>
            </p:nvPicPr>
            <p:blipFill>
              <a:blip r:embed="rId6"/>
              <a:stretch>
                <a:fillRect/>
              </a:stretch>
            </p:blipFill>
            <p:spPr>
              <a:xfrm>
                <a:off x="7535409" y="19087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put penna 15">
                <a:extLst>
                  <a:ext uri="{FF2B5EF4-FFF2-40B4-BE49-F238E27FC236}">
                    <a16:creationId xmlns:a16="http://schemas.microsoft.com/office/drawing/2014/main" id="{757F2462-BC55-73B0-C77B-22C7261376AC}"/>
                  </a:ext>
                </a:extLst>
              </p14:cNvPr>
              <p14:cNvContentPartPr/>
              <p14:nvPr/>
            </p14:nvContentPartPr>
            <p14:xfrm>
              <a:off x="6618326" y="4615383"/>
              <a:ext cx="360" cy="360"/>
            </p14:xfrm>
          </p:contentPart>
        </mc:Choice>
        <mc:Fallback xmlns="">
          <p:pic>
            <p:nvPicPr>
              <p:cNvPr id="16" name="Input penna 15">
                <a:extLst>
                  <a:ext uri="{FF2B5EF4-FFF2-40B4-BE49-F238E27FC236}">
                    <a16:creationId xmlns:a16="http://schemas.microsoft.com/office/drawing/2014/main" id="{757F2462-BC55-73B0-C77B-22C7261376AC}"/>
                  </a:ext>
                </a:extLst>
              </p:cNvPr>
              <p:cNvPicPr/>
              <p:nvPr/>
            </p:nvPicPr>
            <p:blipFill>
              <a:blip r:embed="rId6"/>
              <a:stretch>
                <a:fillRect/>
              </a:stretch>
            </p:blipFill>
            <p:spPr>
              <a:xfrm>
                <a:off x="6614006" y="461106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put penna 16">
                <a:extLst>
                  <a:ext uri="{FF2B5EF4-FFF2-40B4-BE49-F238E27FC236}">
                    <a16:creationId xmlns:a16="http://schemas.microsoft.com/office/drawing/2014/main" id="{848B64BA-E96E-8C1E-21E5-9C4B5ABF37D2}"/>
                  </a:ext>
                </a:extLst>
              </p14:cNvPr>
              <p14:cNvContentPartPr/>
              <p14:nvPr/>
            </p14:nvContentPartPr>
            <p14:xfrm>
              <a:off x="7880846" y="1538463"/>
              <a:ext cx="360" cy="360"/>
            </p14:xfrm>
          </p:contentPart>
        </mc:Choice>
        <mc:Fallback xmlns="">
          <p:pic>
            <p:nvPicPr>
              <p:cNvPr id="17" name="Input penna 16">
                <a:extLst>
                  <a:ext uri="{FF2B5EF4-FFF2-40B4-BE49-F238E27FC236}">
                    <a16:creationId xmlns:a16="http://schemas.microsoft.com/office/drawing/2014/main" id="{848B64BA-E96E-8C1E-21E5-9C4B5ABF37D2}"/>
                  </a:ext>
                </a:extLst>
              </p:cNvPr>
              <p:cNvPicPr/>
              <p:nvPr/>
            </p:nvPicPr>
            <p:blipFill>
              <a:blip r:embed="rId6"/>
              <a:stretch>
                <a:fillRect/>
              </a:stretch>
            </p:blipFill>
            <p:spPr>
              <a:xfrm>
                <a:off x="7876526" y="153414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put penna 17">
                <a:extLst>
                  <a:ext uri="{FF2B5EF4-FFF2-40B4-BE49-F238E27FC236}">
                    <a16:creationId xmlns:a16="http://schemas.microsoft.com/office/drawing/2014/main" id="{5F5D80B7-3557-5BC2-AFAC-3A51AD02DD05}"/>
                  </a:ext>
                </a:extLst>
              </p14:cNvPr>
              <p14:cNvContentPartPr/>
              <p14:nvPr/>
            </p14:nvContentPartPr>
            <p14:xfrm>
              <a:off x="6316449" y="3319948"/>
              <a:ext cx="360" cy="360"/>
            </p14:xfrm>
          </p:contentPart>
        </mc:Choice>
        <mc:Fallback xmlns="">
          <p:pic>
            <p:nvPicPr>
              <p:cNvPr id="18" name="Input penna 17">
                <a:extLst>
                  <a:ext uri="{FF2B5EF4-FFF2-40B4-BE49-F238E27FC236}">
                    <a16:creationId xmlns:a16="http://schemas.microsoft.com/office/drawing/2014/main" id="{5F5D80B7-3557-5BC2-AFAC-3A51AD02DD05}"/>
                  </a:ext>
                </a:extLst>
              </p:cNvPr>
              <p:cNvPicPr/>
              <p:nvPr/>
            </p:nvPicPr>
            <p:blipFill>
              <a:blip r:embed="rId6"/>
              <a:stretch>
                <a:fillRect/>
              </a:stretch>
            </p:blipFill>
            <p:spPr>
              <a:xfrm>
                <a:off x="6312129" y="331562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put penna 18">
                <a:extLst>
                  <a:ext uri="{FF2B5EF4-FFF2-40B4-BE49-F238E27FC236}">
                    <a16:creationId xmlns:a16="http://schemas.microsoft.com/office/drawing/2014/main" id="{2EC5F083-DFB6-C599-66CC-1287053D632C}"/>
                  </a:ext>
                </a:extLst>
              </p14:cNvPr>
              <p14:cNvContentPartPr/>
              <p14:nvPr/>
            </p14:nvContentPartPr>
            <p14:xfrm>
              <a:off x="2954049" y="885988"/>
              <a:ext cx="360" cy="360"/>
            </p14:xfrm>
          </p:contentPart>
        </mc:Choice>
        <mc:Fallback xmlns="">
          <p:pic>
            <p:nvPicPr>
              <p:cNvPr id="19" name="Input penna 18">
                <a:extLst>
                  <a:ext uri="{FF2B5EF4-FFF2-40B4-BE49-F238E27FC236}">
                    <a16:creationId xmlns:a16="http://schemas.microsoft.com/office/drawing/2014/main" id="{2EC5F083-DFB6-C599-66CC-1287053D632C}"/>
                  </a:ext>
                </a:extLst>
              </p:cNvPr>
              <p:cNvPicPr/>
              <p:nvPr/>
            </p:nvPicPr>
            <p:blipFill>
              <a:blip r:embed="rId6"/>
              <a:stretch>
                <a:fillRect/>
              </a:stretch>
            </p:blipFill>
            <p:spPr>
              <a:xfrm>
                <a:off x="2949729" y="8816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put penna 19">
                <a:extLst>
                  <a:ext uri="{FF2B5EF4-FFF2-40B4-BE49-F238E27FC236}">
                    <a16:creationId xmlns:a16="http://schemas.microsoft.com/office/drawing/2014/main" id="{BE8B108A-AECE-80C0-16A9-CF17DDE1A4CC}"/>
                  </a:ext>
                </a:extLst>
              </p14:cNvPr>
              <p14:cNvContentPartPr/>
              <p14:nvPr/>
            </p14:nvContentPartPr>
            <p14:xfrm>
              <a:off x="2602689" y="407908"/>
              <a:ext cx="360" cy="360"/>
            </p14:xfrm>
          </p:contentPart>
        </mc:Choice>
        <mc:Fallback xmlns="">
          <p:pic>
            <p:nvPicPr>
              <p:cNvPr id="20" name="Input penna 19">
                <a:extLst>
                  <a:ext uri="{FF2B5EF4-FFF2-40B4-BE49-F238E27FC236}">
                    <a16:creationId xmlns:a16="http://schemas.microsoft.com/office/drawing/2014/main" id="{BE8B108A-AECE-80C0-16A9-CF17DDE1A4CC}"/>
                  </a:ext>
                </a:extLst>
              </p:cNvPr>
              <p:cNvPicPr/>
              <p:nvPr/>
            </p:nvPicPr>
            <p:blipFill>
              <a:blip r:embed="rId6"/>
              <a:stretch>
                <a:fillRect/>
              </a:stretch>
            </p:blipFill>
            <p:spPr>
              <a:xfrm>
                <a:off x="2598369" y="403588"/>
                <a:ext cx="9000" cy="9000"/>
              </a:xfrm>
              <a:prstGeom prst="rect">
                <a:avLst/>
              </a:prstGeom>
            </p:spPr>
          </p:pic>
        </mc:Fallback>
      </mc:AlternateContent>
      <p:sp>
        <p:nvSpPr>
          <p:cNvPr id="28691" name="Text Box 3">
            <a:extLst>
              <a:ext uri="{FF2B5EF4-FFF2-40B4-BE49-F238E27FC236}">
                <a16:creationId xmlns:a16="http://schemas.microsoft.com/office/drawing/2014/main" id="{58C1E286-D5F3-339A-42DD-C485935FBF84}"/>
              </a:ext>
            </a:extLst>
          </p:cNvPr>
          <p:cNvSpPr txBox="1">
            <a:spLocks noChangeArrowheads="1"/>
          </p:cNvSpPr>
          <p:nvPr/>
        </p:nvSpPr>
        <p:spPr bwMode="auto">
          <a:xfrm>
            <a:off x="525463" y="6013450"/>
            <a:ext cx="86248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b="1">
                <a:solidFill>
                  <a:srgbClr val="CC0000"/>
                </a:solidFill>
              </a:rPr>
              <a:t>Sempre i colori complementari: viola/giallo, blu/arancione</a:t>
            </a:r>
            <a:endParaRPr lang="en-AU" altLang="it-IT" sz="2400" b="1">
              <a:solidFill>
                <a:srgbClr val="CC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ytuł 1">
            <a:extLst>
              <a:ext uri="{FF2B5EF4-FFF2-40B4-BE49-F238E27FC236}">
                <a16:creationId xmlns:a16="http://schemas.microsoft.com/office/drawing/2014/main" id="{BA22D57E-13A7-1311-0B1D-38B8B8762453}"/>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a:t>I colori del cielo</a:t>
            </a:r>
            <a:r>
              <a:rPr lang="pl-PL" altLang="it-IT" sz="3600"/>
              <a:t> (San Paolo, Bra</a:t>
            </a:r>
            <a:r>
              <a:rPr lang="it-IT" altLang="it-IT" sz="3600"/>
              <a:t>sile</a:t>
            </a:r>
            <a:r>
              <a:rPr lang="pl-PL" altLang="it-IT" sz="3600"/>
              <a:t>)</a:t>
            </a:r>
            <a:endParaRPr lang="en-US" altLang="it-IT" sz="3600"/>
          </a:p>
        </p:txBody>
      </p:sp>
      <p:pic>
        <p:nvPicPr>
          <p:cNvPr id="30723" name="Picture 3">
            <a:extLst>
              <a:ext uri="{FF2B5EF4-FFF2-40B4-BE49-F238E27FC236}">
                <a16:creationId xmlns:a16="http://schemas.microsoft.com/office/drawing/2014/main" id="{5BDA4EA7-1BE3-BDF7-3A3A-75BEFB575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2150"/>
            <a:ext cx="5329238" cy="375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4">
            <a:extLst>
              <a:ext uri="{FF2B5EF4-FFF2-40B4-BE49-F238E27FC236}">
                <a16:creationId xmlns:a16="http://schemas.microsoft.com/office/drawing/2014/main" id="{171DF1EF-76F5-0F6C-89E9-E495B95E3C6C}"/>
              </a:ext>
            </a:extLst>
          </p:cNvPr>
          <p:cNvSpPr txBox="1">
            <a:spLocks noChangeArrowheads="1"/>
          </p:cNvSpPr>
          <p:nvPr/>
        </p:nvSpPr>
        <p:spPr bwMode="auto">
          <a:xfrm>
            <a:off x="0" y="4797425"/>
            <a:ext cx="3059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200"/>
              <a:t>Foto: Carmen Busco Sao Paol</a:t>
            </a:r>
            <a:endParaRPr lang="en-AU" altLang="it-IT" sz="1200"/>
          </a:p>
        </p:txBody>
      </p:sp>
      <p:pic>
        <p:nvPicPr>
          <p:cNvPr id="30725" name="Picture 5">
            <a:extLst>
              <a:ext uri="{FF2B5EF4-FFF2-40B4-BE49-F238E27FC236}">
                <a16:creationId xmlns:a16="http://schemas.microsoft.com/office/drawing/2014/main" id="{CFD4286D-82CF-3A61-5174-49B1879DC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412875"/>
            <a:ext cx="5257800" cy="3360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6">
            <a:extLst>
              <a:ext uri="{FF2B5EF4-FFF2-40B4-BE49-F238E27FC236}">
                <a16:creationId xmlns:a16="http://schemas.microsoft.com/office/drawing/2014/main" id="{58D99218-CEC7-C546-F59E-D7D74831E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989138"/>
            <a:ext cx="5688013" cy="3887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ytuł 1">
            <a:extLst>
              <a:ext uri="{FF2B5EF4-FFF2-40B4-BE49-F238E27FC236}">
                <a16:creationId xmlns:a16="http://schemas.microsoft.com/office/drawing/2014/main" id="{8C1B4EFE-6EC6-999D-3774-E3B5D20372A6}"/>
              </a:ext>
            </a:extLst>
          </p:cNvPr>
          <p:cNvSpPr>
            <a:spLocks noGrp="1" noChangeArrowheads="1"/>
          </p:cNvSpPr>
          <p:nvPr>
            <p:ph type="title" idx="4294967295"/>
          </p:nvPr>
        </p:nvSpPr>
        <p:spPr>
          <a:xfrm>
            <a:off x="468313" y="0"/>
            <a:ext cx="8229600" cy="1143000"/>
          </a:xfrm>
        </p:spPr>
        <p:txBody>
          <a:bodyPr/>
          <a:lstStyle/>
          <a:p>
            <a:pPr eaLnBrk="1" hangingPunct="1"/>
            <a:r>
              <a:rPr lang="pl-PL" altLang="it-IT" sz="3600" dirty="0"/>
              <a:t>Kolory nieba (zachód słońca na Rodos)</a:t>
            </a:r>
            <a:endParaRPr lang="en-US" altLang="it-IT" sz="3600" dirty="0"/>
          </a:p>
        </p:txBody>
      </p:sp>
      <p:pic>
        <p:nvPicPr>
          <p:cNvPr id="32771" name="Picture 9">
            <a:extLst>
              <a:ext uri="{FF2B5EF4-FFF2-40B4-BE49-F238E27FC236}">
                <a16:creationId xmlns:a16="http://schemas.microsoft.com/office/drawing/2014/main" id="{D1E62160-1E73-994A-02BC-40C8AED05F3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025525"/>
            <a:ext cx="5724525" cy="364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2772" name="Object 15">
            <a:extLst>
              <a:ext uri="{FF2B5EF4-FFF2-40B4-BE49-F238E27FC236}">
                <a16:creationId xmlns:a16="http://schemas.microsoft.com/office/drawing/2014/main" id="{C74B9661-BDDE-C9AD-F177-2167A48E0ECE}"/>
              </a:ext>
            </a:extLst>
          </p:cNvPr>
          <p:cNvGraphicFramePr>
            <a:graphicFrameLocks noChangeAspect="1"/>
          </p:cNvGraphicFramePr>
          <p:nvPr/>
        </p:nvGraphicFramePr>
        <p:xfrm>
          <a:off x="107950" y="5659438"/>
          <a:ext cx="2663825" cy="985837"/>
        </p:xfrm>
        <a:graphic>
          <a:graphicData uri="http://schemas.openxmlformats.org/presentationml/2006/ole">
            <mc:AlternateContent xmlns:mc="http://schemas.openxmlformats.org/markup-compatibility/2006">
              <mc:Choice xmlns:v="urn:schemas-microsoft-com:vml" Requires="v">
                <p:oleObj name="Równanie" r:id="rId4" imgW="1371600" imgH="508000" progId="Equation.3">
                  <p:embed/>
                </p:oleObj>
              </mc:Choice>
              <mc:Fallback>
                <p:oleObj name="Równanie" r:id="rId4" imgW="1371600" imgH="508000" progId="Equation.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659438"/>
                        <a:ext cx="26638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3" name="Text Box 7">
            <a:extLst>
              <a:ext uri="{FF2B5EF4-FFF2-40B4-BE49-F238E27FC236}">
                <a16:creationId xmlns:a16="http://schemas.microsoft.com/office/drawing/2014/main" id="{492BAF12-DDA3-52AA-7A86-E99D2381D9A8}"/>
              </a:ext>
            </a:extLst>
          </p:cNvPr>
          <p:cNvSpPr txBox="1">
            <a:spLocks noChangeArrowheads="1"/>
          </p:cNvSpPr>
          <p:nvPr/>
        </p:nvSpPr>
        <p:spPr bwMode="auto">
          <a:xfrm>
            <a:off x="627063" y="4787900"/>
            <a:ext cx="50117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rgbClr val="FF0000"/>
                </a:solidFill>
                <a:latin typeface="Arial Unicode MS" pitchFamily="34" charset="-128"/>
              </a:rPr>
              <a:t>Rosso di sera – bel tempo si spera</a:t>
            </a:r>
            <a:r>
              <a:rPr lang="it-IT" altLang="it-IT" sz="2400">
                <a:solidFill>
                  <a:srgbClr val="FF0000"/>
                </a:solidFill>
                <a:latin typeface="Arial Unicode MS" pitchFamily="34" charset="-128"/>
              </a:rPr>
              <a:t>:</a:t>
            </a:r>
          </a:p>
        </p:txBody>
      </p:sp>
      <p:sp>
        <p:nvSpPr>
          <p:cNvPr id="32774" name="CasellaDiTesto 1">
            <a:extLst>
              <a:ext uri="{FF2B5EF4-FFF2-40B4-BE49-F238E27FC236}">
                <a16:creationId xmlns:a16="http://schemas.microsoft.com/office/drawing/2014/main" id="{FCA79F4D-A8B5-F371-636C-B03F61FCB486}"/>
              </a:ext>
            </a:extLst>
          </p:cNvPr>
          <p:cNvSpPr txBox="1">
            <a:spLocks noChangeArrowheads="1"/>
          </p:cNvSpPr>
          <p:nvPr/>
        </p:nvSpPr>
        <p:spPr bwMode="auto">
          <a:xfrm>
            <a:off x="2987675" y="5695950"/>
            <a:ext cx="60483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2060"/>
                </a:solidFill>
                <a:latin typeface="Arial Unicode MS" pitchFamily="34" charset="-128"/>
              </a:rPr>
              <a:t>Rayleigh scattering: più forte per le onde corte (colore blu)</a:t>
            </a:r>
          </a:p>
          <a:p>
            <a:pPr eaLnBrk="1" hangingPunct="1">
              <a:spcBef>
                <a:spcPct val="0"/>
              </a:spcBef>
              <a:buFontTx/>
              <a:buNone/>
            </a:pPr>
            <a:r>
              <a:rPr lang="it-IT" altLang="it-IT" sz="2000">
                <a:solidFill>
                  <a:srgbClr val="002060"/>
                </a:solidFill>
                <a:latin typeface="Arial Unicode MS" pitchFamily="34" charset="-128"/>
              </a:rPr>
              <a:t>Ma sulla Terra c’è l’ossigeno nell’ atmosfera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ytuł 1">
            <a:extLst>
              <a:ext uri="{FF2B5EF4-FFF2-40B4-BE49-F238E27FC236}">
                <a16:creationId xmlns:a16="http://schemas.microsoft.com/office/drawing/2014/main" id="{C35804D5-D0AD-6345-6ECE-4FB4CA4C78AA}"/>
              </a:ext>
            </a:extLst>
          </p:cNvPr>
          <p:cNvSpPr>
            <a:spLocks noGrp="1" noChangeArrowheads="1"/>
          </p:cNvSpPr>
          <p:nvPr>
            <p:ph type="title" idx="4294967295"/>
          </p:nvPr>
        </p:nvSpPr>
        <p:spPr>
          <a:xfrm>
            <a:off x="468313" y="0"/>
            <a:ext cx="8229600" cy="1143000"/>
          </a:xfrm>
        </p:spPr>
        <p:txBody>
          <a:bodyPr/>
          <a:lstStyle/>
          <a:p>
            <a:pPr eaLnBrk="1" hangingPunct="1"/>
            <a:r>
              <a:rPr lang="pl-PL" altLang="it-IT" sz="3200" dirty="0"/>
              <a:t>Kolory nieba (po letniej burzy w Berlinie)</a:t>
            </a:r>
            <a:endParaRPr lang="en-US" altLang="it-IT" sz="3200" dirty="0"/>
          </a:p>
        </p:txBody>
      </p:sp>
      <p:sp>
        <p:nvSpPr>
          <p:cNvPr id="34819" name="Text Box 4">
            <a:extLst>
              <a:ext uri="{FF2B5EF4-FFF2-40B4-BE49-F238E27FC236}">
                <a16:creationId xmlns:a16="http://schemas.microsoft.com/office/drawing/2014/main" id="{56648A7F-C430-8979-15E3-03454C5EB975}"/>
              </a:ext>
            </a:extLst>
          </p:cNvPr>
          <p:cNvSpPr txBox="1">
            <a:spLocks noChangeArrowheads="1"/>
          </p:cNvSpPr>
          <p:nvPr/>
        </p:nvSpPr>
        <p:spPr bwMode="auto">
          <a:xfrm>
            <a:off x="0" y="5084763"/>
            <a:ext cx="1416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1200"/>
          </a:p>
          <a:p>
            <a:pPr eaLnBrk="1" hangingPunct="1">
              <a:spcBef>
                <a:spcPct val="0"/>
              </a:spcBef>
              <a:buFontTx/>
              <a:buNone/>
            </a:pPr>
            <a:r>
              <a:rPr lang="pl-PL" altLang="it-IT" sz="1200"/>
              <a:t>Berlin, 24.06.2009</a:t>
            </a:r>
            <a:endParaRPr lang="en-AU" altLang="it-IT" sz="1200"/>
          </a:p>
        </p:txBody>
      </p:sp>
      <p:sp>
        <p:nvSpPr>
          <p:cNvPr id="34820" name="Text Box 7">
            <a:extLst>
              <a:ext uri="{FF2B5EF4-FFF2-40B4-BE49-F238E27FC236}">
                <a16:creationId xmlns:a16="http://schemas.microsoft.com/office/drawing/2014/main" id="{F25572A2-0B64-A301-FCA1-3D8A3B575FF5}"/>
              </a:ext>
            </a:extLst>
          </p:cNvPr>
          <p:cNvSpPr txBox="1">
            <a:spLocks noChangeArrowheads="1"/>
          </p:cNvSpPr>
          <p:nvPr/>
        </p:nvSpPr>
        <p:spPr bwMode="auto">
          <a:xfrm>
            <a:off x="1116013" y="5319713"/>
            <a:ext cx="734367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2400" dirty="0">
              <a:solidFill>
                <a:srgbClr val="FF0000"/>
              </a:solidFill>
              <a:latin typeface="Arial Unicode MS" pitchFamily="34" charset="-128"/>
            </a:endParaRPr>
          </a:p>
          <a:p>
            <a:pPr eaLnBrk="1" hangingPunct="1">
              <a:spcBef>
                <a:spcPct val="0"/>
              </a:spcBef>
              <a:buFontTx/>
              <a:buNone/>
            </a:pPr>
            <a:r>
              <a:rPr lang="pl-PL" altLang="it-IT" sz="2400" dirty="0">
                <a:solidFill>
                  <a:srgbClr val="FF0000"/>
                </a:solidFill>
                <a:latin typeface="Arial Unicode MS" pitchFamily="34" charset="-128"/>
              </a:rPr>
              <a:t>Różowy zachód słońca zimą – nadchodzi silny chłód
Czy kolor pasuje do składu powietrza?</a:t>
            </a:r>
            <a:endParaRPr lang="it-IT" altLang="it-IT" sz="2400" dirty="0">
              <a:solidFill>
                <a:srgbClr val="FF0000"/>
              </a:solidFill>
              <a:latin typeface="Arial Unicode MS" pitchFamily="34" charset="-128"/>
            </a:endParaRPr>
          </a:p>
        </p:txBody>
      </p:sp>
      <p:pic>
        <p:nvPicPr>
          <p:cNvPr id="34821" name="Picture 8">
            <a:extLst>
              <a:ext uri="{FF2B5EF4-FFF2-40B4-BE49-F238E27FC236}">
                <a16:creationId xmlns:a16="http://schemas.microsoft.com/office/drawing/2014/main" id="{7B3A5EE0-EC86-50EF-75A2-F96F9302F7C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300163"/>
            <a:ext cx="5543550" cy="424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The blue-tinted Martian sky at sunset.">
            <a:extLst>
              <a:ext uri="{FF2B5EF4-FFF2-40B4-BE49-F238E27FC236}">
                <a16:creationId xmlns:a16="http://schemas.microsoft.com/office/drawing/2014/main" id="{433482B5-FE32-E306-5D9C-14488A280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4867275"/>
            <a:ext cx="755491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Atmosphere scatters blue light more than other colors.">
            <a:extLst>
              <a:ext uri="{FF2B5EF4-FFF2-40B4-BE49-F238E27FC236}">
                <a16:creationId xmlns:a16="http://schemas.microsoft.com/office/drawing/2014/main" id="{EE0A1D31-BED1-014D-0149-F226C988E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525" y="430213"/>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descr="The orange-colored Martian sky during the daytime.">
            <a:extLst>
              <a:ext uri="{FF2B5EF4-FFF2-40B4-BE49-F238E27FC236}">
                <a16:creationId xmlns:a16="http://schemas.microsoft.com/office/drawing/2014/main" id="{45585420-A226-B4C6-76FC-7E97F5FE8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3132138"/>
            <a:ext cx="755491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2">
            <a:extLst>
              <a:ext uri="{FF2B5EF4-FFF2-40B4-BE49-F238E27FC236}">
                <a16:creationId xmlns:a16="http://schemas.microsoft.com/office/drawing/2014/main" id="{95EFC235-1F34-8C33-A8AC-726E6496EBFB}"/>
              </a:ext>
            </a:extLst>
          </p:cNvPr>
          <p:cNvSpPr>
            <a:spLocks noGrp="1" noChangeArrowheads="1"/>
          </p:cNvSpPr>
          <p:nvPr>
            <p:ph type="title"/>
          </p:nvPr>
        </p:nvSpPr>
        <p:spPr>
          <a:xfrm>
            <a:off x="323850" y="0"/>
            <a:ext cx="8578850" cy="1143000"/>
          </a:xfrm>
        </p:spPr>
        <p:txBody>
          <a:bodyPr/>
          <a:lstStyle/>
          <a:p>
            <a:pPr eaLnBrk="1" hangingPunct="1"/>
            <a:r>
              <a:rPr lang="pl-PL" altLang="it-IT" sz="3600" dirty="0">
                <a:solidFill>
                  <a:schemeClr val="accent2"/>
                </a:solidFill>
              </a:rPr>
              <a:t>Dlaczego niebo (na Ziemi) jest niebieskie?</a:t>
            </a:r>
            <a:endParaRPr lang="en-AU" altLang="it-IT" sz="3600" dirty="0">
              <a:solidFill>
                <a:schemeClr val="accent2"/>
              </a:solidFill>
            </a:endParaRPr>
          </a:p>
        </p:txBody>
      </p:sp>
      <p:sp>
        <p:nvSpPr>
          <p:cNvPr id="36870" name="Text Box 6">
            <a:extLst>
              <a:ext uri="{FF2B5EF4-FFF2-40B4-BE49-F238E27FC236}">
                <a16:creationId xmlns:a16="http://schemas.microsoft.com/office/drawing/2014/main" id="{F9040483-63F5-B9E0-089A-838CB096FAF8}"/>
              </a:ext>
            </a:extLst>
          </p:cNvPr>
          <p:cNvSpPr txBox="1">
            <a:spLocks noChangeArrowheads="1"/>
          </p:cNvSpPr>
          <p:nvPr/>
        </p:nvSpPr>
        <p:spPr bwMode="auto">
          <a:xfrm rot="-5400000">
            <a:off x="8519318" y="6231732"/>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Akwarium</a:t>
            </a:r>
            <a:endParaRPr lang="en-AU" altLang="it-IT" sz="1400">
              <a:solidFill>
                <a:srgbClr val="CC0066"/>
              </a:solidFill>
              <a:latin typeface="Times New Roman" panose="02020603050405020304" pitchFamily="18" charset="0"/>
            </a:endParaRPr>
          </a:p>
        </p:txBody>
      </p:sp>
      <p:pic>
        <p:nvPicPr>
          <p:cNvPr id="36871" name="Picture 2" descr="Different colors of light have different wavelengths.">
            <a:extLst>
              <a:ext uri="{FF2B5EF4-FFF2-40B4-BE49-F238E27FC236}">
                <a16:creationId xmlns:a16="http://schemas.microsoft.com/office/drawing/2014/main" id="{2C1D1BC3-0717-9209-B1CD-4F128A0F0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898525"/>
            <a:ext cx="3095625" cy="2136775"/>
          </a:xfrm>
          <a:prstGeom prst="rect">
            <a:avLst/>
          </a:prstGeom>
          <a:noFill/>
          <a:ln w="9525">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36872" name="CasellaDiTesto 1">
            <a:extLst>
              <a:ext uri="{FF2B5EF4-FFF2-40B4-BE49-F238E27FC236}">
                <a16:creationId xmlns:a16="http://schemas.microsoft.com/office/drawing/2014/main" id="{5103679E-9968-CBD0-2F25-80B5AE8262E3}"/>
              </a:ext>
            </a:extLst>
          </p:cNvPr>
          <p:cNvSpPr txBox="1">
            <a:spLocks noChangeArrowheads="1"/>
          </p:cNvSpPr>
          <p:nvPr/>
        </p:nvSpPr>
        <p:spPr bwMode="auto">
          <a:xfrm>
            <a:off x="242888" y="2746375"/>
            <a:ext cx="581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https://spaceplace.nasa.gov/blue-sky/en/</a:t>
            </a:r>
          </a:p>
        </p:txBody>
      </p:sp>
      <p:sp>
        <p:nvSpPr>
          <p:cNvPr id="36873" name="Text Box 7">
            <a:extLst>
              <a:ext uri="{FF2B5EF4-FFF2-40B4-BE49-F238E27FC236}">
                <a16:creationId xmlns:a16="http://schemas.microsoft.com/office/drawing/2014/main" id="{0BC636FC-24DE-EDE6-CF1F-9DE4BEF82D6E}"/>
              </a:ext>
            </a:extLst>
          </p:cNvPr>
          <p:cNvSpPr txBox="1">
            <a:spLocks noChangeArrowheads="1"/>
          </p:cNvSpPr>
          <p:nvPr/>
        </p:nvSpPr>
        <p:spPr bwMode="auto">
          <a:xfrm>
            <a:off x="377825" y="2990850"/>
            <a:ext cx="819968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2400" dirty="0">
              <a:solidFill>
                <a:srgbClr val="FF0000"/>
              </a:solidFill>
              <a:latin typeface="Arial Unicode MS" pitchFamily="34" charset="-128"/>
            </a:endParaRPr>
          </a:p>
          <a:p>
            <a:pPr eaLnBrk="1" hangingPunct="1">
              <a:spcBef>
                <a:spcPct val="0"/>
              </a:spcBef>
              <a:buFontTx/>
              <a:buNone/>
            </a:pPr>
            <a:r>
              <a:rPr lang="pl-PL" altLang="it-IT" sz="2400" dirty="0">
                <a:solidFill>
                  <a:srgbClr val="002060"/>
                </a:solidFill>
                <a:latin typeface="Arial Unicode MS" pitchFamily="34" charset="-128"/>
              </a:rPr>
              <a:t>Na Marsie (dużo pyłu i CO2 w atmosferze) 
Zachody słońca są fioletowe, a niebo w południe czerwone</a:t>
            </a:r>
            <a:endParaRPr lang="it-IT" altLang="it-IT" sz="2400" dirty="0">
              <a:solidFill>
                <a:srgbClr val="002060"/>
              </a:solidFill>
              <a:latin typeface="Arial Unicode MS"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AE11DCE8-A87D-DCDC-C953-68CDBFCAB02F}"/>
              </a:ext>
            </a:extLst>
          </p:cNvPr>
          <p:cNvSpPr>
            <a:spLocks noGrp="1" noChangeArrowheads="1"/>
          </p:cNvSpPr>
          <p:nvPr>
            <p:ph type="title"/>
          </p:nvPr>
        </p:nvSpPr>
        <p:spPr/>
        <p:txBody>
          <a:bodyPr/>
          <a:lstStyle/>
          <a:p>
            <a:pPr eaLnBrk="1" hangingPunct="1"/>
            <a:r>
              <a:rPr lang="it-IT" altLang="it-IT" sz="3600" dirty="0" err="1"/>
              <a:t>Okulary</a:t>
            </a:r>
            <a:r>
              <a:rPr lang="it-IT" altLang="it-IT" sz="3600" dirty="0"/>
              <a:t> </a:t>
            </a:r>
            <a:r>
              <a:rPr lang="it-IT" altLang="it-IT" sz="3600" dirty="0" err="1"/>
              <a:t>przeciwsłoneczne</a:t>
            </a:r>
            <a:endParaRPr lang="it-IT" altLang="it-IT" sz="3600" dirty="0"/>
          </a:p>
        </p:txBody>
      </p:sp>
      <p:pic>
        <p:nvPicPr>
          <p:cNvPr id="37891" name="Immagine 4">
            <a:extLst>
              <a:ext uri="{FF2B5EF4-FFF2-40B4-BE49-F238E27FC236}">
                <a16:creationId xmlns:a16="http://schemas.microsoft.com/office/drawing/2014/main" id="{9B9BE179-4810-9737-BD86-2E9DA83EC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55700"/>
            <a:ext cx="76676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asellaDiTesto 5">
            <a:extLst>
              <a:ext uri="{FF2B5EF4-FFF2-40B4-BE49-F238E27FC236}">
                <a16:creationId xmlns:a16="http://schemas.microsoft.com/office/drawing/2014/main" id="{A22A5C8E-54DA-44F1-A975-B7946DB1D04C}"/>
              </a:ext>
            </a:extLst>
          </p:cNvPr>
          <p:cNvSpPr txBox="1">
            <a:spLocks noChangeArrowheads="1"/>
          </p:cNvSpPr>
          <p:nvPr/>
        </p:nvSpPr>
        <p:spPr bwMode="auto">
          <a:xfrm flipH="1">
            <a:off x="3497263" y="5653088"/>
            <a:ext cx="5538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latin typeface="Arial Unicode MS" pitchFamily="34" charset="-128"/>
              </a:rPr>
              <a:t>dydaktyka.fizyka.umk.pl/zabawki1/files/optyka/okulary-sun-it.html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EF3E65E-792D-C4F4-E02E-CAAB03BD41D9}"/>
              </a:ext>
            </a:extLst>
          </p:cNvPr>
          <p:cNvSpPr>
            <a:spLocks noGrp="1" noChangeArrowheads="1"/>
          </p:cNvSpPr>
          <p:nvPr>
            <p:ph type="title"/>
          </p:nvPr>
        </p:nvSpPr>
        <p:spPr/>
        <p:txBody>
          <a:bodyPr/>
          <a:lstStyle/>
          <a:p>
            <a:pPr eaLnBrk="1" hangingPunct="1"/>
            <a:r>
              <a:rPr lang="it-IT" altLang="it-IT" dirty="0" err="1"/>
              <a:t>Bańki</a:t>
            </a:r>
            <a:r>
              <a:rPr lang="it-IT" altLang="it-IT" dirty="0"/>
              <a:t> </a:t>
            </a:r>
            <a:r>
              <a:rPr lang="it-IT" altLang="it-IT" dirty="0" err="1"/>
              <a:t>mydlane</a:t>
            </a:r>
            <a:endParaRPr lang="en-AU" altLang="it-IT" dirty="0"/>
          </a:p>
        </p:txBody>
      </p:sp>
      <p:pic>
        <p:nvPicPr>
          <p:cNvPr id="38915" name="Picture 5">
            <a:extLst>
              <a:ext uri="{FF2B5EF4-FFF2-40B4-BE49-F238E27FC236}">
                <a16:creationId xmlns:a16="http://schemas.microsoft.com/office/drawing/2014/main" id="{11496EA0-143E-E5A3-21A8-6BAABC7AD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3960813"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6">
            <a:extLst>
              <a:ext uri="{FF2B5EF4-FFF2-40B4-BE49-F238E27FC236}">
                <a16:creationId xmlns:a16="http://schemas.microsoft.com/office/drawing/2014/main" id="{35D0C743-CBA6-96BF-6CA4-7ACF2AAE6DB5}"/>
              </a:ext>
            </a:extLst>
          </p:cNvPr>
          <p:cNvSpPr txBox="1">
            <a:spLocks noChangeArrowheads="1"/>
          </p:cNvSpPr>
          <p:nvPr/>
        </p:nvSpPr>
        <p:spPr bwMode="auto">
          <a:xfrm>
            <a:off x="2339975" y="1628775"/>
            <a:ext cx="974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it-IT" sz="2400">
                <a:solidFill>
                  <a:srgbClr val="FF0000"/>
                </a:solidFill>
                <a:latin typeface="Arial Unicode MS" pitchFamily="34" charset="-128"/>
              </a:rPr>
              <a:t>Δφ</a:t>
            </a:r>
            <a:r>
              <a:rPr lang="pl-PL" altLang="it-IT" sz="2400">
                <a:solidFill>
                  <a:srgbClr val="FF0000"/>
                </a:solidFill>
              </a:rPr>
              <a:t>=</a:t>
            </a:r>
            <a:r>
              <a:rPr lang="el-GR" altLang="it-IT" sz="2400">
                <a:solidFill>
                  <a:srgbClr val="FF0000"/>
                </a:solidFill>
                <a:latin typeface="Arial Unicode MS" pitchFamily="34" charset="-128"/>
              </a:rPr>
              <a:t>π</a:t>
            </a:r>
          </a:p>
        </p:txBody>
      </p:sp>
      <p:sp>
        <p:nvSpPr>
          <p:cNvPr id="38917" name="Text Box 7">
            <a:extLst>
              <a:ext uri="{FF2B5EF4-FFF2-40B4-BE49-F238E27FC236}">
                <a16:creationId xmlns:a16="http://schemas.microsoft.com/office/drawing/2014/main" id="{DF60CADB-3EE0-FB58-1C04-D52D64B35A00}"/>
              </a:ext>
            </a:extLst>
          </p:cNvPr>
          <p:cNvSpPr txBox="1">
            <a:spLocks noChangeArrowheads="1"/>
          </p:cNvSpPr>
          <p:nvPr/>
        </p:nvSpPr>
        <p:spPr bwMode="auto">
          <a:xfrm>
            <a:off x="3657600" y="3284538"/>
            <a:ext cx="938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it-IT" sz="2400">
                <a:solidFill>
                  <a:srgbClr val="FF0000"/>
                </a:solidFill>
                <a:latin typeface="Arial Unicode MS" pitchFamily="34" charset="-128"/>
              </a:rPr>
              <a:t>Δφ</a:t>
            </a:r>
            <a:r>
              <a:rPr lang="pl-PL" altLang="it-IT" sz="2400">
                <a:solidFill>
                  <a:srgbClr val="FF0000"/>
                </a:solidFill>
              </a:rPr>
              <a:t>=0</a:t>
            </a:r>
            <a:endParaRPr lang="el-GR" altLang="it-IT" sz="2400">
              <a:solidFill>
                <a:srgbClr val="FF0000"/>
              </a:solidFill>
            </a:endParaRPr>
          </a:p>
        </p:txBody>
      </p:sp>
      <p:sp>
        <p:nvSpPr>
          <p:cNvPr id="38918" name="Text Box 8">
            <a:extLst>
              <a:ext uri="{FF2B5EF4-FFF2-40B4-BE49-F238E27FC236}">
                <a16:creationId xmlns:a16="http://schemas.microsoft.com/office/drawing/2014/main" id="{BC03D8FD-2590-FFC1-A2AF-81E1EE19FB7F}"/>
              </a:ext>
            </a:extLst>
          </p:cNvPr>
          <p:cNvSpPr txBox="1">
            <a:spLocks noChangeArrowheads="1"/>
          </p:cNvSpPr>
          <p:nvPr/>
        </p:nvSpPr>
        <p:spPr bwMode="auto">
          <a:xfrm>
            <a:off x="0" y="6613525"/>
            <a:ext cx="8480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000">
                <a:latin typeface="Arial Unicode MS" pitchFamily="34" charset="-128"/>
              </a:rPr>
              <a:t>By Chanli44 at English Wikipedia - Created by me in Adobe Illustrator., Public Domain, https://commons.wikimedia.org/w/index.php?curid=26090590</a:t>
            </a:r>
          </a:p>
        </p:txBody>
      </p:sp>
      <p:sp>
        <p:nvSpPr>
          <p:cNvPr id="38919" name="Text Box 9">
            <a:extLst>
              <a:ext uri="{FF2B5EF4-FFF2-40B4-BE49-F238E27FC236}">
                <a16:creationId xmlns:a16="http://schemas.microsoft.com/office/drawing/2014/main" id="{1C0D6A58-D6FD-AE0A-B90D-6DAD00390F3B}"/>
              </a:ext>
            </a:extLst>
          </p:cNvPr>
          <p:cNvSpPr txBox="1">
            <a:spLocks noChangeArrowheads="1"/>
          </p:cNvSpPr>
          <p:nvPr/>
        </p:nvSpPr>
        <p:spPr bwMode="auto">
          <a:xfrm>
            <a:off x="523875" y="4722813"/>
            <a:ext cx="84804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dirty="0">
                <a:solidFill>
                  <a:srgbClr val="FF0000"/>
                </a:solidFill>
                <a:latin typeface="Arial Unicode MS" pitchFamily="34" charset="-128"/>
              </a:rPr>
              <a:t>Kolory są "komplementarne": </a:t>
            </a:r>
            <a:r>
              <a:rPr lang="pl-PL" altLang="it-IT" sz="2200" b="1" dirty="0" err="1">
                <a:solidFill>
                  <a:srgbClr val="FF0000"/>
                </a:solidFill>
                <a:latin typeface="Arial Unicode MS" pitchFamily="34" charset="-128"/>
              </a:rPr>
              <a:t>magenta</a:t>
            </a:r>
            <a:r>
              <a:rPr lang="pl-PL" altLang="it-IT" sz="2200" b="1" dirty="0">
                <a:solidFill>
                  <a:srgbClr val="FF0000"/>
                </a:solidFill>
                <a:latin typeface="Arial Unicode MS" pitchFamily="34" charset="-128"/>
              </a:rPr>
              <a:t>, żółty, "cyjan„</a:t>
            </a:r>
          </a:p>
          <a:p>
            <a:pPr eaLnBrk="1" hangingPunct="1">
              <a:spcBef>
                <a:spcPct val="0"/>
              </a:spcBef>
              <a:buFontTx/>
              <a:buNone/>
            </a:pPr>
            <a:r>
              <a:rPr lang="it-IT" altLang="it-IT" sz="1600" dirty="0">
                <a:latin typeface="Arial Unicode MS" pitchFamily="34" charset="-128"/>
              </a:rPr>
              <a:t>Bolle di sapone, ricetta chimica. </a:t>
            </a:r>
          </a:p>
          <a:p>
            <a:pPr eaLnBrk="1" hangingPunct="1">
              <a:spcBef>
                <a:spcPct val="0"/>
              </a:spcBef>
              <a:buFontTx/>
              <a:buNone/>
            </a:pPr>
            <a:r>
              <a:rPr lang="it-IT" altLang="it-IT" sz="1600" dirty="0">
                <a:latin typeface="Arial Unicode MS" pitchFamily="34" charset="-128"/>
              </a:rPr>
              <a:t>https://www.giovanigenitori.it/lifestyle/bolle-di-sapone/</a:t>
            </a:r>
          </a:p>
          <a:p>
            <a:pPr eaLnBrk="1" hangingPunct="1">
              <a:spcBef>
                <a:spcPct val="0"/>
              </a:spcBef>
              <a:buFontTx/>
              <a:buNone/>
            </a:pPr>
            <a:endParaRPr lang="it-IT" altLang="it-IT" sz="1600" dirty="0">
              <a:latin typeface="Arial Unicode MS" pitchFamily="34" charset="-128"/>
            </a:endParaRPr>
          </a:p>
          <a:p>
            <a:pPr eaLnBrk="1" hangingPunct="1">
              <a:spcBef>
                <a:spcPct val="0"/>
              </a:spcBef>
              <a:buFontTx/>
              <a:buNone/>
            </a:pPr>
            <a:r>
              <a:rPr lang="it-IT" altLang="it-IT" sz="1600" dirty="0">
                <a:latin typeface="Arial Unicode MS" pitchFamily="34" charset="-128"/>
              </a:rPr>
              <a:t>Interferenza costruttiva  </a:t>
            </a:r>
            <a:r>
              <a:rPr lang="pl-PL" altLang="it-IT" sz="1600" dirty="0">
                <a:latin typeface="Arial Unicode MS" pitchFamily="34" charset="-128"/>
              </a:rPr>
              <a:t>2</a:t>
            </a:r>
            <a:r>
              <a:rPr lang="pl-PL" altLang="it-IT" sz="1600" i="1" dirty="0">
                <a:latin typeface="Arial Unicode MS" pitchFamily="34" charset="-128"/>
              </a:rPr>
              <a:t>nd</a:t>
            </a:r>
            <a:r>
              <a:rPr lang="pl-PL" altLang="it-IT" sz="1600" dirty="0">
                <a:latin typeface="Arial Unicode MS" pitchFamily="34" charset="-128"/>
              </a:rPr>
              <a:t> cos (</a:t>
            </a:r>
            <a:r>
              <a:rPr lang="el-GR" altLang="it-IT" sz="1600" dirty="0">
                <a:latin typeface="Arial Unicode MS" pitchFamily="34" charset="-128"/>
              </a:rPr>
              <a:t>θ</a:t>
            </a:r>
            <a:r>
              <a:rPr lang="pl-PL" altLang="it-IT" sz="1600" baseline="-25000" dirty="0"/>
              <a:t>2</a:t>
            </a:r>
            <a:r>
              <a:rPr lang="pl-PL" altLang="it-IT" sz="1600" dirty="0"/>
              <a:t>)= (</a:t>
            </a:r>
            <a:r>
              <a:rPr lang="pl-PL" altLang="it-IT" sz="1600" i="1" dirty="0"/>
              <a:t>m</a:t>
            </a:r>
            <a:r>
              <a:rPr lang="pl-PL" altLang="it-IT" sz="1600" dirty="0"/>
              <a:t> – ½)</a:t>
            </a:r>
            <a:r>
              <a:rPr lang="el-GR" altLang="it-IT" sz="1600" dirty="0"/>
              <a:t>λ</a:t>
            </a:r>
            <a:r>
              <a:rPr lang="pl-PL" altLang="it-IT" sz="1600" dirty="0"/>
              <a:t> </a:t>
            </a:r>
          </a:p>
          <a:p>
            <a:pPr eaLnBrk="1" hangingPunct="1">
              <a:spcBef>
                <a:spcPct val="0"/>
              </a:spcBef>
              <a:buFontTx/>
              <a:buNone/>
            </a:pPr>
            <a:r>
              <a:rPr lang="pl-PL" altLang="it-IT" sz="1600" dirty="0" err="1">
                <a:latin typeface="Arial Unicode MS" pitchFamily="34" charset="-128"/>
              </a:rPr>
              <a:t>Interferen</a:t>
            </a:r>
            <a:r>
              <a:rPr lang="it-IT" altLang="it-IT" sz="1600" dirty="0">
                <a:latin typeface="Arial Unicode MS" pitchFamily="34" charset="-128"/>
              </a:rPr>
              <a:t>za distruttiva </a:t>
            </a:r>
            <a:r>
              <a:rPr lang="pl-PL" altLang="it-IT" sz="1600" dirty="0">
                <a:latin typeface="Arial Unicode MS" pitchFamily="34" charset="-128"/>
              </a:rPr>
              <a:t>2</a:t>
            </a:r>
            <a:r>
              <a:rPr lang="pl-PL" altLang="it-IT" sz="1600" i="1" dirty="0">
                <a:latin typeface="Arial Unicode MS" pitchFamily="34" charset="-128"/>
              </a:rPr>
              <a:t>nd</a:t>
            </a:r>
            <a:r>
              <a:rPr lang="pl-PL" altLang="it-IT" sz="1600" dirty="0">
                <a:latin typeface="Arial Unicode MS" pitchFamily="34" charset="-128"/>
              </a:rPr>
              <a:t> cos (</a:t>
            </a:r>
            <a:r>
              <a:rPr lang="el-GR" altLang="it-IT" sz="1600" dirty="0">
                <a:latin typeface="Arial Unicode MS" pitchFamily="34" charset="-128"/>
              </a:rPr>
              <a:t>θ</a:t>
            </a:r>
            <a:r>
              <a:rPr lang="pl-PL" altLang="it-IT" sz="1600" baseline="-25000" dirty="0">
                <a:latin typeface="Arial Unicode MS" pitchFamily="34" charset="-128"/>
              </a:rPr>
              <a:t>2</a:t>
            </a:r>
            <a:r>
              <a:rPr lang="pl-PL" altLang="it-IT" sz="1600" dirty="0">
                <a:latin typeface="Arial Unicode MS" pitchFamily="34" charset="-128"/>
              </a:rPr>
              <a:t>)= </a:t>
            </a:r>
            <a:r>
              <a:rPr lang="pl-PL" altLang="it-IT" sz="1600" i="1" dirty="0">
                <a:latin typeface="Arial Unicode MS" pitchFamily="34" charset="-128"/>
              </a:rPr>
              <a:t>m</a:t>
            </a:r>
            <a:r>
              <a:rPr lang="pl-PL" altLang="it-IT" sz="1600" dirty="0">
                <a:latin typeface="Arial Unicode MS" pitchFamily="34" charset="-128"/>
              </a:rPr>
              <a:t> </a:t>
            </a:r>
            <a:r>
              <a:rPr lang="el-GR" altLang="it-IT" sz="1600" dirty="0">
                <a:latin typeface="Arial Unicode MS" pitchFamily="34" charset="-128"/>
              </a:rPr>
              <a:t>λ</a:t>
            </a:r>
            <a:r>
              <a:rPr lang="pl-PL" altLang="it-IT" sz="1600" dirty="0">
                <a:latin typeface="Arial Unicode MS" pitchFamily="34" charset="-128"/>
              </a:rPr>
              <a:t> </a:t>
            </a:r>
            <a:endParaRPr lang="el-GR" altLang="it-IT" sz="1600" dirty="0">
              <a:latin typeface="Arial Unicode MS" pitchFamily="34" charset="-128"/>
            </a:endParaRPr>
          </a:p>
          <a:p>
            <a:pPr eaLnBrk="1" hangingPunct="1">
              <a:spcBef>
                <a:spcPct val="0"/>
              </a:spcBef>
              <a:buFontTx/>
              <a:buNone/>
            </a:pPr>
            <a:endParaRPr lang="el-GR" altLang="it-IT" sz="2400" dirty="0"/>
          </a:p>
        </p:txBody>
      </p:sp>
      <p:pic>
        <p:nvPicPr>
          <p:cNvPr id="38920" name="Immagine 2" descr="Immagine che contiene albero, persona, esterni, bolla&#10;&#10;Descrizione generata automaticamente">
            <a:extLst>
              <a:ext uri="{FF2B5EF4-FFF2-40B4-BE49-F238E27FC236}">
                <a16:creationId xmlns:a16="http://schemas.microsoft.com/office/drawing/2014/main" id="{3C468D17-027C-A6BC-67F1-AD7185AF2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417638"/>
            <a:ext cx="416242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5152D38-F004-C136-B6B7-9D53496BB167}"/>
              </a:ext>
            </a:extLst>
          </p:cNvPr>
          <p:cNvSpPr>
            <a:spLocks noGrp="1" noChangeArrowheads="1"/>
          </p:cNvSpPr>
          <p:nvPr>
            <p:ph type="title"/>
          </p:nvPr>
        </p:nvSpPr>
        <p:spPr/>
        <p:txBody>
          <a:bodyPr/>
          <a:lstStyle/>
          <a:p>
            <a:pPr eaLnBrk="1" hangingPunct="1"/>
            <a:r>
              <a:rPr lang="pl-PL" altLang="it-IT" sz="3600" dirty="0"/>
              <a:t>Bańki mydlane (zadanie domowe)</a:t>
            </a:r>
            <a:endParaRPr lang="en-AU" altLang="it-IT" sz="3600" dirty="0"/>
          </a:p>
        </p:txBody>
      </p:sp>
      <p:pic>
        <p:nvPicPr>
          <p:cNvPr id="39939" name="Picture 5">
            <a:extLst>
              <a:ext uri="{FF2B5EF4-FFF2-40B4-BE49-F238E27FC236}">
                <a16:creationId xmlns:a16="http://schemas.microsoft.com/office/drawing/2014/main" id="{C70D20E1-5200-4DDD-4ECC-C3D81D824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557338"/>
            <a:ext cx="576103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a:extLst>
              <a:ext uri="{FF2B5EF4-FFF2-40B4-BE49-F238E27FC236}">
                <a16:creationId xmlns:a16="http://schemas.microsoft.com/office/drawing/2014/main" id="{883886C8-7C42-397B-DBA4-A2D6C823F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7">
            <a:extLst>
              <a:ext uri="{FF2B5EF4-FFF2-40B4-BE49-F238E27FC236}">
                <a16:creationId xmlns:a16="http://schemas.microsoft.com/office/drawing/2014/main" id="{B67EC775-3B1B-ABB1-0D73-DCF815041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93382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CasellaDiTesto 5">
            <a:extLst>
              <a:ext uri="{FF2B5EF4-FFF2-40B4-BE49-F238E27FC236}">
                <a16:creationId xmlns:a16="http://schemas.microsoft.com/office/drawing/2014/main" id="{3180CFA5-9075-1F6B-22C8-FB1AA3C2FD2A}"/>
              </a:ext>
            </a:extLst>
          </p:cNvPr>
          <p:cNvSpPr txBox="1">
            <a:spLocks noChangeArrowheads="1"/>
          </p:cNvSpPr>
          <p:nvPr/>
        </p:nvSpPr>
        <p:spPr bwMode="auto">
          <a:xfrm>
            <a:off x="457200" y="6265863"/>
            <a:ext cx="8578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rgbClr val="C00000"/>
                </a:solidFill>
                <a:latin typeface="Arial Unicode MS" pitchFamily="34" charset="-128"/>
              </a:rPr>
              <a:t>Interferencja: fale sumują się lub znoszą nawzajem</a:t>
            </a:r>
            <a:endParaRPr lang="it-IT" altLang="it-IT" sz="2200" dirty="0">
              <a:solidFill>
                <a:srgbClr val="C00000"/>
              </a:solidFill>
              <a:latin typeface="Arial Unicode MS"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a:extLst>
              <a:ext uri="{FF2B5EF4-FFF2-40B4-BE49-F238E27FC236}">
                <a16:creationId xmlns:a16="http://schemas.microsoft.com/office/drawing/2014/main" id="{73A40017-3F4F-7EE6-907A-B519D3A60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1081088"/>
            <a:ext cx="6264275"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WordArt 9">
            <a:extLst>
              <a:ext uri="{FF2B5EF4-FFF2-40B4-BE49-F238E27FC236}">
                <a16:creationId xmlns:a16="http://schemas.microsoft.com/office/drawing/2014/main" id="{E92E30E8-FE4B-D288-3AE0-155ED66BE62E}"/>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Quanti colori sono nell’arcobaleno?</a:t>
            </a:r>
          </a:p>
        </p:txBody>
      </p:sp>
      <p:sp>
        <p:nvSpPr>
          <p:cNvPr id="40964" name="Text Box 11">
            <a:extLst>
              <a:ext uri="{FF2B5EF4-FFF2-40B4-BE49-F238E27FC236}">
                <a16:creationId xmlns:a16="http://schemas.microsoft.com/office/drawing/2014/main" id="{D049C750-ECC1-502C-2983-662625BA5D65}"/>
              </a:ext>
            </a:extLst>
          </p:cNvPr>
          <p:cNvSpPr txBox="1">
            <a:spLocks noChangeArrowheads="1"/>
          </p:cNvSpPr>
          <p:nvPr/>
        </p:nvSpPr>
        <p:spPr bwMode="auto">
          <a:xfrm>
            <a:off x="234950" y="5868988"/>
            <a:ext cx="87703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Pasmo „dodatkowe” spowodowane jest zjawiskiem interferencyjnym </a:t>
            </a:r>
          </a:p>
          <a:p>
            <a:pPr eaLnBrk="1" hangingPunct="1">
              <a:spcBef>
                <a:spcPct val="0"/>
              </a:spcBef>
              <a:buFontTx/>
              <a:buNone/>
            </a:pPr>
            <a:r>
              <a:rPr lang="pl-PL" altLang="it-IT" sz="2200" dirty="0">
                <a:solidFill>
                  <a:schemeClr val="accent2"/>
                </a:solidFill>
              </a:rPr>
              <a:t>wewnątrz kropli woda: szerokość zależy od wielkości kropel</a:t>
            </a:r>
            <a:endParaRPr lang="en-AU" altLang="it-IT" sz="2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CB380605-016A-119C-77E3-5E37663CC87D}"/>
              </a:ext>
            </a:extLst>
          </p:cNvPr>
          <p:cNvSpPr txBox="1">
            <a:spLocks noChangeArrowheads="1"/>
          </p:cNvSpPr>
          <p:nvPr/>
        </p:nvSpPr>
        <p:spPr bwMode="auto">
          <a:xfrm>
            <a:off x="107950" y="476250"/>
            <a:ext cx="66575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4000" dirty="0">
                <a:solidFill>
                  <a:srgbClr val="FFFF00"/>
                </a:solidFill>
              </a:rPr>
              <a:t>Jakie </a:t>
            </a:r>
            <a:r>
              <a:rPr lang="it-IT" altLang="it-IT" sz="4000" dirty="0" err="1">
                <a:solidFill>
                  <a:srgbClr val="FFFF00"/>
                </a:solidFill>
              </a:rPr>
              <a:t>włosy</a:t>
            </a:r>
            <a:r>
              <a:rPr lang="it-IT" altLang="it-IT" sz="4000" dirty="0">
                <a:solidFill>
                  <a:srgbClr val="FFFF00"/>
                </a:solidFill>
              </a:rPr>
              <a:t> </a:t>
            </a:r>
            <a:r>
              <a:rPr lang="it-IT" altLang="it-IT" sz="4000" dirty="0" err="1">
                <a:solidFill>
                  <a:srgbClr val="FFFF00"/>
                </a:solidFill>
              </a:rPr>
              <a:t>nosi</a:t>
            </a:r>
            <a:r>
              <a:rPr lang="it-IT" altLang="it-IT" sz="4000" dirty="0">
                <a:solidFill>
                  <a:srgbClr val="FFFF00"/>
                </a:solidFill>
              </a:rPr>
              <a:t> </a:t>
            </a:r>
            <a:r>
              <a:rPr lang="it-IT" altLang="it-IT" sz="4000" dirty="0" err="1">
                <a:solidFill>
                  <a:srgbClr val="FFFF00"/>
                </a:solidFill>
              </a:rPr>
              <a:t>blondynka</a:t>
            </a:r>
            <a:r>
              <a:rPr lang="it-IT" altLang="it-IT" sz="4000" dirty="0">
                <a:solidFill>
                  <a:srgbClr val="FFFF00"/>
                </a:solidFill>
              </a:rPr>
              <a:t>?</a:t>
            </a:r>
            <a:endParaRPr lang="en-AU" altLang="it-IT" sz="4000" dirty="0">
              <a:solidFill>
                <a:srgbClr val="FFFF00"/>
              </a:solidFill>
            </a:endParaRPr>
          </a:p>
        </p:txBody>
      </p:sp>
      <p:sp>
        <p:nvSpPr>
          <p:cNvPr id="7171" name="Text Box 3">
            <a:extLst>
              <a:ext uri="{FF2B5EF4-FFF2-40B4-BE49-F238E27FC236}">
                <a16:creationId xmlns:a16="http://schemas.microsoft.com/office/drawing/2014/main" id="{0118BFA1-0FB7-FFB9-B219-DCB433B48EEB}"/>
              </a:ext>
            </a:extLst>
          </p:cNvPr>
          <p:cNvSpPr txBox="1">
            <a:spLocks noChangeArrowheads="1"/>
          </p:cNvSpPr>
          <p:nvPr/>
        </p:nvSpPr>
        <p:spPr bwMode="auto">
          <a:xfrm rot="-5400000">
            <a:off x="8396287" y="6108701"/>
            <a:ext cx="1190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Peruki i diody</a:t>
            </a:r>
            <a:endParaRPr lang="en-AU" altLang="it-IT" sz="1400">
              <a:solidFill>
                <a:srgbClr val="CC0066"/>
              </a:solidFill>
              <a:latin typeface="Times New Roman" panose="02020603050405020304" pitchFamily="18" charset="0"/>
            </a:endParaRPr>
          </a:p>
        </p:txBody>
      </p:sp>
      <p:pic>
        <p:nvPicPr>
          <p:cNvPr id="7172" name="Immagine 2">
            <a:extLst>
              <a:ext uri="{FF2B5EF4-FFF2-40B4-BE49-F238E27FC236}">
                <a16:creationId xmlns:a16="http://schemas.microsoft.com/office/drawing/2014/main" id="{9562FBC9-A5AA-B766-86ED-717D1C0F1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38115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Immagine 4">
            <a:extLst>
              <a:ext uri="{FF2B5EF4-FFF2-40B4-BE49-F238E27FC236}">
                <a16:creationId xmlns:a16="http://schemas.microsoft.com/office/drawing/2014/main" id="{65B0BE6D-28FC-2228-96C3-6813B8C1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100388"/>
            <a:ext cx="4103687"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29D7B23-CDF9-5F5E-466D-8126B3379A36}"/>
              </a:ext>
            </a:extLst>
          </p:cNvPr>
          <p:cNvSpPr>
            <a:spLocks noGrp="1" noChangeArrowheads="1"/>
          </p:cNvSpPr>
          <p:nvPr>
            <p:ph type="title"/>
          </p:nvPr>
        </p:nvSpPr>
        <p:spPr>
          <a:xfrm>
            <a:off x="457200" y="188913"/>
            <a:ext cx="8229600" cy="1143000"/>
          </a:xfrm>
        </p:spPr>
        <p:txBody>
          <a:bodyPr/>
          <a:lstStyle/>
          <a:p>
            <a:pPr eaLnBrk="1" hangingPunct="1"/>
            <a:r>
              <a:rPr lang="it-IT" altLang="it-IT" sz="3600" dirty="0" err="1"/>
              <a:t>Okulary</a:t>
            </a:r>
            <a:r>
              <a:rPr lang="it-IT" altLang="it-IT" sz="3600" dirty="0"/>
              <a:t> </a:t>
            </a:r>
            <a:r>
              <a:rPr lang="it-IT" altLang="it-IT" sz="3600" dirty="0" err="1"/>
              <a:t>kolorowe</a:t>
            </a:r>
            <a:endParaRPr lang="en-AU" altLang="it-IT" sz="3600" dirty="0"/>
          </a:p>
        </p:txBody>
      </p:sp>
      <p:sp>
        <p:nvSpPr>
          <p:cNvPr id="41987" name="Text Box 6">
            <a:extLst>
              <a:ext uri="{FF2B5EF4-FFF2-40B4-BE49-F238E27FC236}">
                <a16:creationId xmlns:a16="http://schemas.microsoft.com/office/drawing/2014/main" id="{0325F29C-9AAD-678F-8033-807C997B65EA}"/>
              </a:ext>
            </a:extLst>
          </p:cNvPr>
          <p:cNvSpPr txBox="1">
            <a:spLocks noChangeArrowheads="1"/>
          </p:cNvSpPr>
          <p:nvPr/>
        </p:nvSpPr>
        <p:spPr bwMode="auto">
          <a:xfrm>
            <a:off x="4500563" y="3573463"/>
            <a:ext cx="43481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800">
                <a:latin typeface="Arial Unicode MS" pitchFamily="34" charset="-128"/>
              </a:rPr>
              <a:t>Dobrowolski, </a:t>
            </a:r>
            <a:r>
              <a:rPr lang="en-AU" altLang="it-IT" sz="800">
                <a:latin typeface="Arial Unicode MS" pitchFamily="34" charset="-128"/>
              </a:rPr>
              <a:t>http://www.photonics.intec.ugent.be/education/IVPV/res_handbook/v1ch42.pdf</a:t>
            </a:r>
          </a:p>
        </p:txBody>
      </p:sp>
      <p:pic>
        <p:nvPicPr>
          <p:cNvPr id="41988" name="Picture 8">
            <a:extLst>
              <a:ext uri="{FF2B5EF4-FFF2-40B4-BE49-F238E27FC236}">
                <a16:creationId xmlns:a16="http://schemas.microsoft.com/office/drawing/2014/main" id="{D1B1128C-E435-F6F1-94B8-53E21DD14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196975"/>
            <a:ext cx="2519362" cy="23463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10" descr="Okulary przeciwsÅoneczne">
            <a:extLst>
              <a:ext uri="{FF2B5EF4-FFF2-40B4-BE49-F238E27FC236}">
                <a16:creationId xmlns:a16="http://schemas.microsoft.com/office/drawing/2014/main" id="{F7CF8CB8-2326-39C8-6A25-BEB7F2798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28713"/>
            <a:ext cx="289083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2">
            <a:extLst>
              <a:ext uri="{FF2B5EF4-FFF2-40B4-BE49-F238E27FC236}">
                <a16:creationId xmlns:a16="http://schemas.microsoft.com/office/drawing/2014/main" id="{18717851-A8B2-B442-90A9-7449B8A34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73475"/>
            <a:ext cx="289083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4">
            <a:extLst>
              <a:ext uri="{FF2B5EF4-FFF2-40B4-BE49-F238E27FC236}">
                <a16:creationId xmlns:a16="http://schemas.microsoft.com/office/drawing/2014/main" id="{46133D78-A2B3-BB4A-41FE-94C3CE9678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800" y="3892550"/>
            <a:ext cx="332105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CasellaDiTesto 1">
            <a:extLst>
              <a:ext uri="{FF2B5EF4-FFF2-40B4-BE49-F238E27FC236}">
                <a16:creationId xmlns:a16="http://schemas.microsoft.com/office/drawing/2014/main" id="{7B62CAE7-4243-BC12-6F30-60B55F657AF3}"/>
              </a:ext>
            </a:extLst>
          </p:cNvPr>
          <p:cNvSpPr txBox="1">
            <a:spLocks noChangeArrowheads="1"/>
          </p:cNvSpPr>
          <p:nvPr/>
        </p:nvSpPr>
        <p:spPr bwMode="auto">
          <a:xfrm>
            <a:off x="457200" y="6099175"/>
            <a:ext cx="85788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rgbClr val="C00000"/>
                </a:solidFill>
                <a:latin typeface="Arial Unicode MS" pitchFamily="34" charset="-128"/>
              </a:rPr>
              <a:t>Transmisja jest selektywna: odbite kolory są komplementarne
(Pozorne) kolory odbić zależą od kąta</a:t>
            </a:r>
            <a:r>
              <a:rPr lang="it-IT" altLang="it-IT" sz="2200" dirty="0">
                <a:solidFill>
                  <a:srgbClr val="C00000"/>
                </a:solidFill>
                <a:latin typeface="Arial Unicode MS" pitchFamily="34" charset="-128"/>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D308376-6D48-240D-0713-6398847239B0}"/>
              </a:ext>
            </a:extLst>
          </p:cNvPr>
          <p:cNvSpPr>
            <a:spLocks noGrp="1" noChangeArrowheads="1"/>
          </p:cNvSpPr>
          <p:nvPr>
            <p:ph type="title"/>
          </p:nvPr>
        </p:nvSpPr>
        <p:spPr>
          <a:xfrm>
            <a:off x="-973138" y="0"/>
            <a:ext cx="8229601" cy="1143000"/>
          </a:xfrm>
        </p:spPr>
        <p:txBody>
          <a:bodyPr/>
          <a:lstStyle/>
          <a:p>
            <a:pPr eaLnBrk="1" hangingPunct="1"/>
            <a:r>
              <a:rPr lang="it-IT" altLang="it-IT" sz="3600" dirty="0" err="1"/>
              <a:t>Złota</a:t>
            </a:r>
            <a:r>
              <a:rPr lang="it-IT" altLang="it-IT" sz="3600" dirty="0"/>
              <a:t> </a:t>
            </a:r>
            <a:r>
              <a:rPr lang="it-IT" altLang="it-IT" sz="3600" dirty="0" err="1"/>
              <a:t>Wieża</a:t>
            </a:r>
            <a:endParaRPr lang="en-AU" altLang="it-IT" sz="3600" dirty="0"/>
          </a:p>
        </p:txBody>
      </p:sp>
      <p:pic>
        <p:nvPicPr>
          <p:cNvPr id="43011" name="Picture 9">
            <a:extLst>
              <a:ext uri="{FF2B5EF4-FFF2-40B4-BE49-F238E27FC236}">
                <a16:creationId xmlns:a16="http://schemas.microsoft.com/office/drawing/2014/main" id="{B442EAC0-1D38-8A07-7416-26CE31EF7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981075"/>
            <a:ext cx="41052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2">
            <a:extLst>
              <a:ext uri="{FF2B5EF4-FFF2-40B4-BE49-F238E27FC236}">
                <a16:creationId xmlns:a16="http://schemas.microsoft.com/office/drawing/2014/main" id="{649B23BE-5180-094B-67E9-B50EBD0B1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260350"/>
            <a:ext cx="27543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4">
            <a:extLst>
              <a:ext uri="{FF2B5EF4-FFF2-40B4-BE49-F238E27FC236}">
                <a16:creationId xmlns:a16="http://schemas.microsoft.com/office/drawing/2014/main" id="{ABE6237B-8E85-BD1D-1226-5B17CBBD4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149725"/>
            <a:ext cx="331311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4">
            <a:extLst>
              <a:ext uri="{FF2B5EF4-FFF2-40B4-BE49-F238E27FC236}">
                <a16:creationId xmlns:a16="http://schemas.microsoft.com/office/drawing/2014/main" id="{EA246273-935F-8204-5511-AEC88C116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075" y="4192588"/>
            <a:ext cx="39084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CasellaDiTesto 1">
            <a:extLst>
              <a:ext uri="{FF2B5EF4-FFF2-40B4-BE49-F238E27FC236}">
                <a16:creationId xmlns:a16="http://schemas.microsoft.com/office/drawing/2014/main" id="{81CAADCB-C107-B0E3-402F-8C297BFEF0D7}"/>
              </a:ext>
            </a:extLst>
          </p:cNvPr>
          <p:cNvSpPr txBox="1">
            <a:spLocks noChangeArrowheads="1"/>
          </p:cNvSpPr>
          <p:nvPr/>
        </p:nvSpPr>
        <p:spPr bwMode="auto">
          <a:xfrm>
            <a:off x="4322763" y="6226175"/>
            <a:ext cx="4348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dirty="0" err="1">
                <a:latin typeface="Arial Unicode MS" pitchFamily="34" charset="-128"/>
              </a:rPr>
              <a:t>Filtr</a:t>
            </a:r>
            <a:r>
              <a:rPr lang="it-IT" altLang="it-IT" sz="2400" dirty="0">
                <a:latin typeface="Arial Unicode MS" pitchFamily="34" charset="-128"/>
              </a:rPr>
              <a:t> </a:t>
            </a:r>
            <a:r>
              <a:rPr lang="it-IT" altLang="it-IT" sz="2400" dirty="0" err="1">
                <a:latin typeface="Arial Unicode MS" pitchFamily="34" charset="-128"/>
              </a:rPr>
              <a:t>wysoce</a:t>
            </a:r>
            <a:r>
              <a:rPr lang="it-IT" altLang="it-IT" sz="2400" dirty="0">
                <a:latin typeface="Arial Unicode MS" pitchFamily="34" charset="-128"/>
              </a:rPr>
              <a:t> </a:t>
            </a:r>
            <a:r>
              <a:rPr lang="it-IT" altLang="it-IT" sz="2400" dirty="0" err="1">
                <a:latin typeface="Arial Unicode MS" pitchFamily="34" charset="-128"/>
              </a:rPr>
              <a:t>selektywny</a:t>
            </a:r>
            <a:endParaRPr lang="it-IT" altLang="it-IT" sz="2400" dirty="0">
              <a:latin typeface="Arial Unicode MS"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913205A-4D6B-EF1F-644E-95F8783612D9}"/>
              </a:ext>
            </a:extLst>
          </p:cNvPr>
          <p:cNvSpPr>
            <a:spLocks noGrp="1" noChangeArrowheads="1"/>
          </p:cNvSpPr>
          <p:nvPr>
            <p:ph type="title"/>
          </p:nvPr>
        </p:nvSpPr>
        <p:spPr>
          <a:xfrm>
            <a:off x="-252413" y="0"/>
            <a:ext cx="8229601" cy="1143000"/>
          </a:xfrm>
        </p:spPr>
        <p:txBody>
          <a:bodyPr/>
          <a:lstStyle/>
          <a:p>
            <a:pPr eaLnBrk="1" hangingPunct="1"/>
            <a:r>
              <a:rPr lang="pl-PL" altLang="it-IT" sz="3600"/>
              <a:t>„Piramid</a:t>
            </a:r>
            <a:r>
              <a:rPr lang="it-IT" altLang="it-IT" sz="3600"/>
              <a:t>e</a:t>
            </a:r>
            <a:r>
              <a:rPr lang="pl-PL" altLang="it-IT" sz="3600"/>
              <a:t> </a:t>
            </a:r>
            <a:r>
              <a:rPr lang="it-IT" altLang="it-IT" sz="3600"/>
              <a:t>di </a:t>
            </a:r>
            <a:r>
              <a:rPr lang="pl-PL" altLang="it-IT" sz="3600"/>
              <a:t>Swarovski”</a:t>
            </a:r>
            <a:endParaRPr lang="en-AU" altLang="it-IT" sz="3600"/>
          </a:p>
        </p:txBody>
      </p:sp>
      <p:sp>
        <p:nvSpPr>
          <p:cNvPr id="44035" name="Text Box 7">
            <a:extLst>
              <a:ext uri="{FF2B5EF4-FFF2-40B4-BE49-F238E27FC236}">
                <a16:creationId xmlns:a16="http://schemas.microsoft.com/office/drawing/2014/main" id="{A1A526DC-45AC-40BC-52B2-459C1AA5F2CC}"/>
              </a:ext>
            </a:extLst>
          </p:cNvPr>
          <p:cNvSpPr txBox="1">
            <a:spLocks noChangeArrowheads="1"/>
          </p:cNvSpPr>
          <p:nvPr/>
        </p:nvSpPr>
        <p:spPr bwMode="auto">
          <a:xfrm>
            <a:off x="7016750" y="3946525"/>
            <a:ext cx="24463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400" dirty="0" err="1"/>
              <a:t>Kolory</a:t>
            </a:r>
            <a:r>
              <a:rPr lang="en-US" altLang="it-IT" sz="2400" dirty="0"/>
              <a:t> 
</a:t>
            </a:r>
            <a:r>
              <a:rPr lang="pl-PL" altLang="it-IT" sz="2400" dirty="0"/>
              <a:t>w</a:t>
            </a:r>
            <a:r>
              <a:rPr lang="en-US" altLang="it-IT" sz="2400" dirty="0"/>
              <a:t>cale </a:t>
            </a:r>
            <a:r>
              <a:rPr lang="en-US" altLang="it-IT" sz="2400" dirty="0" err="1"/>
              <a:t>nie</a:t>
            </a:r>
            <a:r>
              <a:rPr lang="en-US" altLang="it-IT" sz="2400" dirty="0"/>
              <a:t>
</a:t>
            </a:r>
            <a:r>
              <a:rPr lang="pl-PL" altLang="it-IT" sz="2400" dirty="0"/>
              <a:t>p</a:t>
            </a:r>
            <a:r>
              <a:rPr lang="en-US" altLang="it-IT" sz="2400" dirty="0" err="1"/>
              <a:t>odstaw</a:t>
            </a:r>
            <a:r>
              <a:rPr lang="pl-PL" altLang="it-IT" sz="2400" dirty="0"/>
              <a:t>e</a:t>
            </a:r>
            <a:endParaRPr lang="it-IT" altLang="it-IT" sz="2400" dirty="0"/>
          </a:p>
        </p:txBody>
      </p:sp>
      <p:pic>
        <p:nvPicPr>
          <p:cNvPr id="44036" name="Picture 10">
            <a:extLst>
              <a:ext uri="{FF2B5EF4-FFF2-40B4-BE49-F238E27FC236}">
                <a16:creationId xmlns:a16="http://schemas.microsoft.com/office/drawing/2014/main" id="{CA7B3E56-D8C4-C893-524E-170A2E249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52513"/>
            <a:ext cx="417671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2">
            <a:extLst>
              <a:ext uri="{FF2B5EF4-FFF2-40B4-BE49-F238E27FC236}">
                <a16:creationId xmlns:a16="http://schemas.microsoft.com/office/drawing/2014/main" id="{BB968438-4E80-4E70-862E-9F498D5B3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946525"/>
            <a:ext cx="424973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4">
            <a:extLst>
              <a:ext uri="{FF2B5EF4-FFF2-40B4-BE49-F238E27FC236}">
                <a16:creationId xmlns:a16="http://schemas.microsoft.com/office/drawing/2014/main" id="{955B5C9B-41B6-6AB8-57F1-906B9070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05410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Immagine 2">
            <a:extLst>
              <a:ext uri="{FF2B5EF4-FFF2-40B4-BE49-F238E27FC236}">
                <a16:creationId xmlns:a16="http://schemas.microsoft.com/office/drawing/2014/main" id="{37753E1E-F316-CB54-B166-CBBE93576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949700"/>
            <a:ext cx="19907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70F9AC6-A3F4-3AF2-C4C9-0DC0C21547A6}"/>
              </a:ext>
            </a:extLst>
          </p:cNvPr>
          <p:cNvSpPr>
            <a:spLocks noGrp="1" noChangeArrowheads="1"/>
          </p:cNvSpPr>
          <p:nvPr>
            <p:ph type="title"/>
          </p:nvPr>
        </p:nvSpPr>
        <p:spPr>
          <a:xfrm>
            <a:off x="-1620838" y="0"/>
            <a:ext cx="8229601" cy="1143000"/>
          </a:xfrm>
        </p:spPr>
        <p:txBody>
          <a:bodyPr/>
          <a:lstStyle/>
          <a:p>
            <a:pPr eaLnBrk="1" hangingPunct="1"/>
            <a:r>
              <a:rPr lang="pl-PL" altLang="it-IT" sz="3600"/>
              <a:t>„</a:t>
            </a:r>
            <a:r>
              <a:rPr lang="it-IT" altLang="it-IT" sz="3600"/>
              <a:t>Sfera di</a:t>
            </a:r>
            <a:r>
              <a:rPr lang="pl-PL" altLang="it-IT" sz="3600"/>
              <a:t> Swarovski”</a:t>
            </a:r>
            <a:endParaRPr lang="en-AU" altLang="it-IT" sz="3600"/>
          </a:p>
        </p:txBody>
      </p:sp>
      <p:pic>
        <p:nvPicPr>
          <p:cNvPr id="45059" name="Picture 9">
            <a:extLst>
              <a:ext uri="{FF2B5EF4-FFF2-40B4-BE49-F238E27FC236}">
                <a16:creationId xmlns:a16="http://schemas.microsoft.com/office/drawing/2014/main" id="{09A1315B-C324-133B-8564-C47ECD2E1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1125538"/>
            <a:ext cx="270668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1">
            <a:extLst>
              <a:ext uri="{FF2B5EF4-FFF2-40B4-BE49-F238E27FC236}">
                <a16:creationId xmlns:a16="http://schemas.microsoft.com/office/drawing/2014/main" id="{23B4B9E2-49B5-D8DE-F8A2-98085B32E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613" y="1125538"/>
            <a:ext cx="2808287"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3">
            <a:extLst>
              <a:ext uri="{FF2B5EF4-FFF2-40B4-BE49-F238E27FC236}">
                <a16:creationId xmlns:a16="http://schemas.microsoft.com/office/drawing/2014/main" id="{BF3F4327-F083-97D0-5786-7A31D1FB7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125538"/>
            <a:ext cx="2808287"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5">
            <a:extLst>
              <a:ext uri="{FF2B5EF4-FFF2-40B4-BE49-F238E27FC236}">
                <a16:creationId xmlns:a16="http://schemas.microsoft.com/office/drawing/2014/main" id="{111548EF-B43A-F498-0769-53EEE20F5D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3716338"/>
            <a:ext cx="183673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8">
            <a:extLst>
              <a:ext uri="{FF2B5EF4-FFF2-40B4-BE49-F238E27FC236}">
                <a16:creationId xmlns:a16="http://schemas.microsoft.com/office/drawing/2014/main" id="{EDB6C18C-9A43-6FD8-603F-9A677F50C7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3716338"/>
            <a:ext cx="18129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CasellaDiTesto 1">
            <a:extLst>
              <a:ext uri="{FF2B5EF4-FFF2-40B4-BE49-F238E27FC236}">
                <a16:creationId xmlns:a16="http://schemas.microsoft.com/office/drawing/2014/main" id="{71E4CA40-86E9-2CDF-33A3-79C6C5C994C2}"/>
              </a:ext>
            </a:extLst>
          </p:cNvPr>
          <p:cNvSpPr txBox="1">
            <a:spLocks noChangeArrowheads="1"/>
          </p:cNvSpPr>
          <p:nvPr/>
        </p:nvSpPr>
        <p:spPr bwMode="auto">
          <a:xfrm>
            <a:off x="4779963" y="3716338"/>
            <a:ext cx="43513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Kolory zależą od kąta (jak w pryzmacie)
Podobna kula, ale bez
(selektywnego?) lustra pod spodem
Nie działa</a:t>
            </a:r>
            <a:endParaRPr lang="it-IT" altLang="it-IT" sz="2400" dirty="0">
              <a:latin typeface="Arial Unicode MS"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15924B89-2482-D12F-48AE-AB2091B15FAB}"/>
              </a:ext>
            </a:extLst>
          </p:cNvPr>
          <p:cNvSpPr txBox="1">
            <a:spLocks noChangeArrowheads="1"/>
          </p:cNvSpPr>
          <p:nvPr/>
        </p:nvSpPr>
        <p:spPr bwMode="auto">
          <a:xfrm>
            <a:off x="684213" y="476250"/>
            <a:ext cx="7313612"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5400" b="1" dirty="0">
                <a:solidFill>
                  <a:schemeClr val="bg1"/>
                </a:solidFill>
              </a:rPr>
              <a:t>I colori del cielo</a:t>
            </a:r>
            <a:endParaRPr lang="pl-PL" altLang="it-IT" sz="5400" b="1" dirty="0">
              <a:solidFill>
                <a:schemeClr val="bg1"/>
              </a:solidFill>
            </a:endParaRPr>
          </a:p>
          <a:p>
            <a:pPr eaLnBrk="1" hangingPunct="1">
              <a:spcBef>
                <a:spcPct val="0"/>
              </a:spcBef>
              <a:buFontTx/>
              <a:buNone/>
            </a:pPr>
            <a:endParaRPr lang="pl-PL" altLang="it-IT" sz="2800" b="1" dirty="0">
              <a:solidFill>
                <a:srgbClr val="FFFF00"/>
              </a:solidFill>
            </a:endParaRPr>
          </a:p>
          <a:p>
            <a:pPr eaLnBrk="1" hangingPunct="1">
              <a:spcBef>
                <a:spcPct val="0"/>
              </a:spcBef>
              <a:buFontTx/>
              <a:buNone/>
            </a:pPr>
            <a:r>
              <a:rPr lang="it-IT" altLang="it-IT" sz="2800" dirty="0">
                <a:solidFill>
                  <a:srgbClr val="FFFF00"/>
                </a:solidFill>
              </a:rPr>
              <a:t>Quanti colori esistono?</a:t>
            </a:r>
          </a:p>
          <a:p>
            <a:pPr eaLnBrk="1" hangingPunct="1">
              <a:spcBef>
                <a:spcPct val="0"/>
              </a:spcBef>
              <a:buFontTx/>
              <a:buNone/>
            </a:pPr>
            <a:r>
              <a:rPr lang="it-IT" altLang="it-IT" sz="2800" b="1" dirty="0">
                <a:solidFill>
                  <a:srgbClr val="FFFF00"/>
                </a:solidFill>
              </a:rPr>
              <a:t>Spettroscopia, cioè la scienza sugli spiriti</a:t>
            </a:r>
          </a:p>
          <a:p>
            <a:pPr eaLnBrk="1" hangingPunct="1">
              <a:spcBef>
                <a:spcPct val="0"/>
              </a:spcBef>
              <a:buFontTx/>
              <a:buNone/>
            </a:pPr>
            <a:r>
              <a:rPr lang="it-IT" altLang="it-IT" sz="2800" dirty="0">
                <a:solidFill>
                  <a:srgbClr val="FFFF00"/>
                </a:solidFill>
              </a:rPr>
              <a:t>I colori in fisica, chimica, biologia</a:t>
            </a:r>
          </a:p>
          <a:p>
            <a:pPr eaLnBrk="1" hangingPunct="1">
              <a:spcBef>
                <a:spcPct val="0"/>
              </a:spcBef>
              <a:buFontTx/>
              <a:buNone/>
            </a:pPr>
            <a:endParaRPr lang="pl-PL" altLang="it-IT" sz="2800" dirty="0">
              <a:solidFill>
                <a:srgbClr val="FFFF00"/>
              </a:solidFill>
            </a:endParaRPr>
          </a:p>
        </p:txBody>
      </p:sp>
      <p:pic>
        <p:nvPicPr>
          <p:cNvPr id="46083" name="Picture 4">
            <a:extLst>
              <a:ext uri="{FF2B5EF4-FFF2-40B4-BE49-F238E27FC236}">
                <a16:creationId xmlns:a16="http://schemas.microsoft.com/office/drawing/2014/main" id="{52B9212B-5DB1-C072-C73B-2DCCBEDA2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933825"/>
            <a:ext cx="19716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6">
            <a:extLst>
              <a:ext uri="{FF2B5EF4-FFF2-40B4-BE49-F238E27FC236}">
                <a16:creationId xmlns:a16="http://schemas.microsoft.com/office/drawing/2014/main" id="{F55D6764-C6A4-25CC-ABD9-9340929E2764}"/>
              </a:ext>
            </a:extLst>
          </p:cNvPr>
          <p:cNvSpPr txBox="1">
            <a:spLocks noChangeArrowheads="1"/>
          </p:cNvSpPr>
          <p:nvPr/>
        </p:nvSpPr>
        <p:spPr bwMode="auto">
          <a:xfrm>
            <a:off x="7380288" y="6542088"/>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chemeClr val="hlink"/>
                </a:solidFill>
              </a:rPr>
              <a:t>Rys. E. Rajch</a:t>
            </a:r>
            <a:endParaRPr lang="en-AU" altLang="it-IT" sz="1400">
              <a:solidFill>
                <a:schemeClr val="hlink"/>
              </a:solidFill>
            </a:endParaRPr>
          </a:p>
        </p:txBody>
      </p:sp>
      <p:sp>
        <p:nvSpPr>
          <p:cNvPr id="46085" name="Text Box 7">
            <a:extLst>
              <a:ext uri="{FF2B5EF4-FFF2-40B4-BE49-F238E27FC236}">
                <a16:creationId xmlns:a16="http://schemas.microsoft.com/office/drawing/2014/main" id="{E201BE2A-0C01-B5F2-33B1-4172FD17FD11}"/>
              </a:ext>
            </a:extLst>
          </p:cNvPr>
          <p:cNvSpPr txBox="1">
            <a:spLocks noChangeArrowheads="1"/>
          </p:cNvSpPr>
          <p:nvPr/>
        </p:nvSpPr>
        <p:spPr bwMode="auto">
          <a:xfrm>
            <a:off x="539750" y="3516313"/>
            <a:ext cx="464026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CCFFCC"/>
                </a:solidFill>
              </a:rPr>
              <a:t>Grzegorz Karwasz</a:t>
            </a:r>
          </a:p>
          <a:p>
            <a:pPr eaLnBrk="1" hangingPunct="1">
              <a:spcBef>
                <a:spcPct val="0"/>
              </a:spcBef>
              <a:buFontTx/>
              <a:buNone/>
            </a:pPr>
            <a:endParaRPr lang="pl-PL" altLang="it-IT" sz="2800">
              <a:solidFill>
                <a:srgbClr val="CCFFCC"/>
              </a:solidFill>
            </a:endParaRPr>
          </a:p>
          <a:p>
            <a:pPr eaLnBrk="1" hangingPunct="1">
              <a:spcBef>
                <a:spcPct val="0"/>
              </a:spcBef>
              <a:buFontTx/>
              <a:buNone/>
            </a:pPr>
            <a:r>
              <a:rPr lang="it-IT" altLang="it-IT" sz="2800" i="1">
                <a:solidFill>
                  <a:srgbClr val="CCFFCC"/>
                </a:solidFill>
              </a:rPr>
              <a:t>Insegnare STEAM in chiave</a:t>
            </a:r>
          </a:p>
          <a:p>
            <a:pPr eaLnBrk="1" hangingPunct="1">
              <a:spcBef>
                <a:spcPct val="0"/>
              </a:spcBef>
              <a:buFontTx/>
              <a:buNone/>
            </a:pPr>
            <a:r>
              <a:rPr lang="it-IT" altLang="it-IT" sz="2800" i="1">
                <a:solidFill>
                  <a:srgbClr val="CCFFCC"/>
                </a:solidFill>
              </a:rPr>
              <a:t>interdisciplinare</a:t>
            </a:r>
            <a:endParaRPr lang="pl-PL" altLang="it-IT" sz="2800" i="1">
              <a:solidFill>
                <a:srgbClr val="CCFFCC"/>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olo 1">
            <a:extLst>
              <a:ext uri="{FF2B5EF4-FFF2-40B4-BE49-F238E27FC236}">
                <a16:creationId xmlns:a16="http://schemas.microsoft.com/office/drawing/2014/main" id="{9D69ED04-48C1-C93C-4E8D-E8DC97A05FA4}"/>
              </a:ext>
            </a:extLst>
          </p:cNvPr>
          <p:cNvSpPr>
            <a:spLocks noGrp="1" noChangeArrowheads="1"/>
          </p:cNvSpPr>
          <p:nvPr>
            <p:ph type="title"/>
          </p:nvPr>
        </p:nvSpPr>
        <p:spPr>
          <a:xfrm>
            <a:off x="457200" y="12700"/>
            <a:ext cx="8229600" cy="1143000"/>
          </a:xfrm>
        </p:spPr>
        <p:txBody>
          <a:bodyPr/>
          <a:lstStyle/>
          <a:p>
            <a:pPr eaLnBrk="1" hangingPunct="1"/>
            <a:r>
              <a:rPr lang="it-IT" altLang="it-IT"/>
              <a:t>‘Spettroscopia’</a:t>
            </a:r>
          </a:p>
        </p:txBody>
      </p:sp>
      <p:sp>
        <p:nvSpPr>
          <p:cNvPr id="48131" name="CasellaDiTesto 3">
            <a:extLst>
              <a:ext uri="{FF2B5EF4-FFF2-40B4-BE49-F238E27FC236}">
                <a16:creationId xmlns:a16="http://schemas.microsoft.com/office/drawing/2014/main" id="{5E91D22D-0FC2-94AE-B627-6917DE0B50A0}"/>
              </a:ext>
            </a:extLst>
          </p:cNvPr>
          <p:cNvSpPr txBox="1">
            <a:spLocks noChangeArrowheads="1"/>
          </p:cNvSpPr>
          <p:nvPr/>
        </p:nvSpPr>
        <p:spPr bwMode="auto">
          <a:xfrm>
            <a:off x="125413" y="1052513"/>
            <a:ext cx="8893175" cy="490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110000"/>
              </a:lnSpc>
              <a:spcBef>
                <a:spcPct val="0"/>
              </a:spcBef>
              <a:buFontTx/>
              <a:buNone/>
            </a:pPr>
            <a:r>
              <a:rPr lang="pl-PL" altLang="it-IT" sz="2200" dirty="0">
                <a:solidFill>
                  <a:schemeClr val="accent2"/>
                </a:solidFill>
              </a:rPr>
              <a:t>Wszystkie trudne słowa pochodzą z greki. Wszystkie, poza "spektrum". Po raz pierwszy użyty przez Cycerona, po włosku oznacza ducha, cień, </a:t>
            </a:r>
            <a:r>
              <a:rPr lang="pl-PL" altLang="it-IT" sz="2200" dirty="0" err="1">
                <a:solidFill>
                  <a:schemeClr val="accent2"/>
                </a:solidFill>
              </a:rPr>
              <a:t>symulakrum</a:t>
            </a:r>
            <a:r>
              <a:rPr lang="pl-PL" altLang="it-IT" sz="2200" dirty="0">
                <a:solidFill>
                  <a:schemeClr val="accent2"/>
                </a:solidFill>
              </a:rPr>
              <a:t>. 
Spektroskopia dotyczy obrazów: kolorowej tęczy, zachodu słońca lub po prostu pochmurnego nieba. 
Innymi słowy: spektrum to duch, a spektroskopia to nauka o duchach.
</a:t>
            </a:r>
          </a:p>
          <a:p>
            <a:pPr algn="just" eaLnBrk="1" hangingPunct="1">
              <a:lnSpc>
                <a:spcPct val="110000"/>
              </a:lnSpc>
              <a:spcBef>
                <a:spcPct val="0"/>
              </a:spcBef>
              <a:buFontTx/>
              <a:buNone/>
            </a:pPr>
            <a:r>
              <a:rPr lang="pl-PL" altLang="it-IT" sz="2200" dirty="0">
                <a:solidFill>
                  <a:schemeClr val="accent2"/>
                </a:solidFill>
              </a:rPr>
              <a:t>Widmo to obraz, coś wytworzonego przez obiekt, na przykład światło odbite lub emitowane.
Potrzebujesz analizatora do wizualizacji poszczególnych komponentów. Może to być pryzmat, siatka dyfrakcyjna, ale także kryształ śniegu lub CD. 
Oddzielne kolory tworzą spektrum.</a:t>
            </a:r>
            <a:endParaRPr lang="it-IT" altLang="it-IT" sz="2200" dirty="0">
              <a:solidFill>
                <a:schemeClr val="accent2"/>
              </a:solidFill>
            </a:endParaRPr>
          </a:p>
        </p:txBody>
      </p:sp>
      <p:pic>
        <p:nvPicPr>
          <p:cNvPr id="48132" name="Immagine 5">
            <a:extLst>
              <a:ext uri="{FF2B5EF4-FFF2-40B4-BE49-F238E27FC236}">
                <a16:creationId xmlns:a16="http://schemas.microsoft.com/office/drawing/2014/main" id="{020E83A8-AFA7-E08B-99DC-D2307186B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788" y="5232400"/>
            <a:ext cx="182403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6A339617-4B25-30E6-FE71-40C6592FEDC8}"/>
              </a:ext>
            </a:extLst>
          </p:cNvPr>
          <p:cNvSpPr txBox="1">
            <a:spLocks noChangeArrowheads="1"/>
          </p:cNvSpPr>
          <p:nvPr/>
        </p:nvSpPr>
        <p:spPr bwMode="auto">
          <a:xfrm>
            <a:off x="90488" y="177800"/>
            <a:ext cx="64684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3600" dirty="0">
                <a:solidFill>
                  <a:srgbClr val="FFFF00"/>
                </a:solidFill>
              </a:rPr>
              <a:t>Jaki kolor jest różowa lampka?</a:t>
            </a:r>
            <a:endParaRPr lang="en-AU" altLang="it-IT" sz="3600" dirty="0">
              <a:solidFill>
                <a:srgbClr val="FFFF00"/>
              </a:solidFill>
            </a:endParaRPr>
          </a:p>
        </p:txBody>
      </p:sp>
      <p:pic>
        <p:nvPicPr>
          <p:cNvPr id="49155" name="Picture 3">
            <a:extLst>
              <a:ext uri="{FF2B5EF4-FFF2-40B4-BE49-F238E27FC236}">
                <a16:creationId xmlns:a16="http://schemas.microsoft.com/office/drawing/2014/main" id="{13A129C3-189E-06C0-8DC9-64F4037D1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060575"/>
            <a:ext cx="4392612"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a:extLst>
              <a:ext uri="{FF2B5EF4-FFF2-40B4-BE49-F238E27FC236}">
                <a16:creationId xmlns:a16="http://schemas.microsoft.com/office/drawing/2014/main" id="{DDA2A959-972D-6CDD-F10E-4D9DB15F5608}"/>
              </a:ext>
            </a:extLst>
          </p:cNvPr>
          <p:cNvSpPr txBox="1">
            <a:spLocks noChangeArrowheads="1"/>
          </p:cNvSpPr>
          <p:nvPr/>
        </p:nvSpPr>
        <p:spPr bwMode="auto">
          <a:xfrm>
            <a:off x="592138" y="6427788"/>
            <a:ext cx="5640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solidFill>
                  <a:schemeClr val="accent1"/>
                </a:solidFill>
                <a:latin typeface="Arial Unicode MS" pitchFamily="34" charset="-128"/>
              </a:rPr>
              <a:t>(GK) </a:t>
            </a:r>
            <a:r>
              <a:rPr lang="en-AU" altLang="it-IT" sz="1600">
                <a:solidFill>
                  <a:schemeClr val="accent1"/>
                </a:solidFill>
                <a:latin typeface="Arial Unicode MS" pitchFamily="34" charset="-128"/>
              </a:rPr>
              <a:t>http://dydaktyka.fizyka.umk.pl/Pliki/Rozowa_lampka.pdf</a:t>
            </a:r>
          </a:p>
        </p:txBody>
      </p:sp>
      <p:sp>
        <p:nvSpPr>
          <p:cNvPr id="49157" name="Text Box 5">
            <a:extLst>
              <a:ext uri="{FF2B5EF4-FFF2-40B4-BE49-F238E27FC236}">
                <a16:creationId xmlns:a16="http://schemas.microsoft.com/office/drawing/2014/main" id="{7BCD3E20-2D06-6392-C341-9EB1A5D5233E}"/>
              </a:ext>
            </a:extLst>
          </p:cNvPr>
          <p:cNvSpPr txBox="1">
            <a:spLocks noChangeArrowheads="1"/>
          </p:cNvSpPr>
          <p:nvPr/>
        </p:nvSpPr>
        <p:spPr bwMode="auto">
          <a:xfrm rot="-5400000">
            <a:off x="7966869" y="5677694"/>
            <a:ext cx="20494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Lampa neonoa + zasilacz)</a:t>
            </a:r>
            <a:endParaRPr lang="en-AU" altLang="it-IT" sz="1400">
              <a:solidFill>
                <a:srgbClr val="CC0066"/>
              </a:solidFill>
              <a:latin typeface="Times New Roman" panose="02020603050405020304" pitchFamily="18" charset="0"/>
            </a:endParaRPr>
          </a:p>
        </p:txBody>
      </p:sp>
      <p:sp>
        <p:nvSpPr>
          <p:cNvPr id="49158" name="CasellaDiTesto 1">
            <a:extLst>
              <a:ext uri="{FF2B5EF4-FFF2-40B4-BE49-F238E27FC236}">
                <a16:creationId xmlns:a16="http://schemas.microsoft.com/office/drawing/2014/main" id="{1BCD3A79-4B90-FE58-592F-43854716A9BD}"/>
              </a:ext>
            </a:extLst>
          </p:cNvPr>
          <p:cNvSpPr txBox="1">
            <a:spLocks noChangeArrowheads="1"/>
          </p:cNvSpPr>
          <p:nvPr/>
        </p:nvSpPr>
        <p:spPr bwMode="auto">
          <a:xfrm>
            <a:off x="1403350" y="5661025"/>
            <a:ext cx="728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solidFill>
                  <a:srgbClr val="FF0000"/>
                </a:solidFill>
                <a:latin typeface="Arial Unicode MS" pitchFamily="34" charset="-128"/>
              </a:rPr>
              <a:t>Neonowa lampka z neonem (Ne) w środku</a:t>
            </a:r>
            <a:endParaRPr lang="it-IT" altLang="it-IT" sz="2400" dirty="0">
              <a:solidFill>
                <a:srgbClr val="FF0000"/>
              </a:solidFill>
              <a:latin typeface="Arial Unicode MS"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B92FFBC-FFB0-6F9A-CDA4-B6ED2A9D805C}"/>
              </a:ext>
            </a:extLst>
          </p:cNvPr>
          <p:cNvSpPr>
            <a:spLocks noGrp="1" noChangeArrowheads="1"/>
          </p:cNvSpPr>
          <p:nvPr>
            <p:ph type="title"/>
          </p:nvPr>
        </p:nvSpPr>
        <p:spPr>
          <a:xfrm>
            <a:off x="457200" y="274638"/>
            <a:ext cx="9155360" cy="1143000"/>
          </a:xfrm>
        </p:spPr>
        <p:txBody>
          <a:bodyPr/>
          <a:lstStyle/>
          <a:p>
            <a:pPr eaLnBrk="1" hangingPunct="1"/>
            <a:r>
              <a:rPr lang="it-IT" altLang="it-IT" sz="3600" dirty="0" err="1"/>
              <a:t>Wygląda</a:t>
            </a:r>
            <a:r>
              <a:rPr lang="it-IT" altLang="it-IT" sz="3600" dirty="0"/>
              <a:t> </a:t>
            </a:r>
            <a:r>
              <a:rPr lang="it-IT" altLang="it-IT" sz="3600" dirty="0" err="1"/>
              <a:t>na</a:t>
            </a:r>
            <a:r>
              <a:rPr lang="it-IT" altLang="it-IT" sz="3600" dirty="0"/>
              <a:t> </a:t>
            </a:r>
            <a:r>
              <a:rPr lang="it-IT" altLang="it-IT" sz="3600" dirty="0" err="1"/>
              <a:t>zielono-niebieskie</a:t>
            </a:r>
            <a:r>
              <a:rPr lang="it-IT" altLang="it-IT" sz="3600" dirty="0"/>
              <a:t>, </a:t>
            </a:r>
            <a:r>
              <a:rPr lang="it-IT" altLang="it-IT" sz="3600" dirty="0" err="1"/>
              <a:t>prawda</a:t>
            </a:r>
            <a:r>
              <a:rPr lang="it-IT" altLang="it-IT" sz="3600" dirty="0"/>
              <a:t>?</a:t>
            </a:r>
            <a:endParaRPr lang="en-US" altLang="it-IT" sz="3600" dirty="0"/>
          </a:p>
        </p:txBody>
      </p:sp>
      <p:pic>
        <p:nvPicPr>
          <p:cNvPr id="51203" name="Picture 3">
            <a:extLst>
              <a:ext uri="{FF2B5EF4-FFF2-40B4-BE49-F238E27FC236}">
                <a16:creationId xmlns:a16="http://schemas.microsoft.com/office/drawing/2014/main" id="{20D6BB8E-AB20-31D5-539E-AC7E6AE5F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1220788"/>
            <a:ext cx="8459787"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9EBE0E19-E88C-5CF2-2F96-FFE3BD7C7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738" y="1812925"/>
            <a:ext cx="28876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a:extLst>
              <a:ext uri="{FF2B5EF4-FFF2-40B4-BE49-F238E27FC236}">
                <a16:creationId xmlns:a16="http://schemas.microsoft.com/office/drawing/2014/main" id="{B27F62CF-CDE5-CFD6-5658-C9CB94999453}"/>
              </a:ext>
            </a:extLst>
          </p:cNvPr>
          <p:cNvSpPr>
            <a:spLocks noGrp="1" noChangeArrowheads="1"/>
          </p:cNvSpPr>
          <p:nvPr>
            <p:ph type="title"/>
          </p:nvPr>
        </p:nvSpPr>
        <p:spPr/>
        <p:txBody>
          <a:bodyPr/>
          <a:lstStyle/>
          <a:p>
            <a:pPr eaLnBrk="1" hangingPunct="1"/>
            <a:r>
              <a:rPr lang="pl-PL" altLang="it-IT" sz="3600" dirty="0"/>
              <a:t>Robocza hipoteza: kolory są "złożone", a nie elementarne</a:t>
            </a:r>
            <a:endParaRPr lang="en-US" altLang="it-IT" sz="3600" dirty="0"/>
          </a:p>
        </p:txBody>
      </p:sp>
      <p:sp>
        <p:nvSpPr>
          <p:cNvPr id="52228" name="Text Box 5">
            <a:extLst>
              <a:ext uri="{FF2B5EF4-FFF2-40B4-BE49-F238E27FC236}">
                <a16:creationId xmlns:a16="http://schemas.microsoft.com/office/drawing/2014/main" id="{FC6D95AC-0DC4-9943-02C6-D39D9CCDCBC4}"/>
              </a:ext>
            </a:extLst>
          </p:cNvPr>
          <p:cNvSpPr txBox="1">
            <a:spLocks noChangeArrowheads="1"/>
          </p:cNvSpPr>
          <p:nvPr/>
        </p:nvSpPr>
        <p:spPr bwMode="auto">
          <a:xfrm rot="-5400000">
            <a:off x="8062118" y="5822157"/>
            <a:ext cx="1858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Rurki Pluckera, He, N2</a:t>
            </a:r>
            <a:endParaRPr lang="en-AU" altLang="it-IT" sz="1400">
              <a:solidFill>
                <a:srgbClr val="CC0066"/>
              </a:solidFill>
              <a:latin typeface="Times New Roman" panose="02020603050405020304" pitchFamily="18" charset="0"/>
            </a:endParaRPr>
          </a:p>
        </p:txBody>
      </p:sp>
      <p:sp>
        <p:nvSpPr>
          <p:cNvPr id="52229" name="CasellaDiTesto 1">
            <a:extLst>
              <a:ext uri="{FF2B5EF4-FFF2-40B4-BE49-F238E27FC236}">
                <a16:creationId xmlns:a16="http://schemas.microsoft.com/office/drawing/2014/main" id="{DD71DD1C-8D6E-9B96-AE79-9E2724E6F344}"/>
              </a:ext>
            </a:extLst>
          </p:cNvPr>
          <p:cNvSpPr txBox="1">
            <a:spLocks noChangeArrowheads="1"/>
          </p:cNvSpPr>
          <p:nvPr/>
        </p:nvSpPr>
        <p:spPr bwMode="auto">
          <a:xfrm>
            <a:off x="457200" y="5381625"/>
            <a:ext cx="80756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Instrumenty: - siatka dyfrakcyjna
- Rurki </a:t>
            </a:r>
            <a:r>
              <a:rPr lang="pl-PL" altLang="it-IT" sz="2400" dirty="0" err="1">
                <a:latin typeface="Arial Unicode MS" pitchFamily="34" charset="-128"/>
              </a:rPr>
              <a:t>Pluckera</a:t>
            </a:r>
            <a:r>
              <a:rPr lang="pl-PL" altLang="it-IT" sz="2400" dirty="0">
                <a:latin typeface="Arial Unicode MS" pitchFamily="34" charset="-128"/>
              </a:rPr>
              <a:t> (odłącz przed dotknięciem!)</a:t>
            </a:r>
            <a:endParaRPr lang="it-IT" altLang="it-IT" sz="2400" dirty="0">
              <a:solidFill>
                <a:srgbClr val="FF0000"/>
              </a:solidFill>
              <a:latin typeface="Arial Unicode MS" pitchFamily="34" charset="-128"/>
            </a:endParaRPr>
          </a:p>
        </p:txBody>
      </p:sp>
      <p:pic>
        <p:nvPicPr>
          <p:cNvPr id="52230" name="Picture 2">
            <a:extLst>
              <a:ext uri="{FF2B5EF4-FFF2-40B4-BE49-F238E27FC236}">
                <a16:creationId xmlns:a16="http://schemas.microsoft.com/office/drawing/2014/main" id="{36292B8E-1DC4-ED82-515D-41F39B3A2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2306638"/>
            <a:ext cx="100330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CasellaDiTesto 2">
            <a:extLst>
              <a:ext uri="{FF2B5EF4-FFF2-40B4-BE49-F238E27FC236}">
                <a16:creationId xmlns:a16="http://schemas.microsoft.com/office/drawing/2014/main" id="{2BFC67C7-32EE-49B4-317E-33F51824B3AD}"/>
              </a:ext>
            </a:extLst>
          </p:cNvPr>
          <p:cNvSpPr txBox="1">
            <a:spLocks noChangeArrowheads="1"/>
          </p:cNvSpPr>
          <p:nvPr/>
        </p:nvSpPr>
        <p:spPr bwMode="auto">
          <a:xfrm flipH="1">
            <a:off x="971550" y="6337300"/>
            <a:ext cx="786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Arial Unicode MS" pitchFamily="34" charset="-128"/>
              </a:rPr>
              <a:t>https://www.mlsystems.it/prodotto/tubo-spettrale-di-plucher-al-na-and-he/</a:t>
            </a:r>
          </a:p>
        </p:txBody>
      </p:sp>
      <p:pic>
        <p:nvPicPr>
          <p:cNvPr id="52232" name="Immagine 4">
            <a:extLst>
              <a:ext uri="{FF2B5EF4-FFF2-40B4-BE49-F238E27FC236}">
                <a16:creationId xmlns:a16="http://schemas.microsoft.com/office/drawing/2014/main" id="{0CE7AB85-CC74-D094-A7A6-6C7829511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3" y="2306638"/>
            <a:ext cx="326548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olo 1">
            <a:extLst>
              <a:ext uri="{FF2B5EF4-FFF2-40B4-BE49-F238E27FC236}">
                <a16:creationId xmlns:a16="http://schemas.microsoft.com/office/drawing/2014/main" id="{AF6AAC45-82F4-E468-370E-62C77F455BDD}"/>
              </a:ext>
            </a:extLst>
          </p:cNvPr>
          <p:cNvSpPr>
            <a:spLocks noGrp="1" noChangeArrowheads="1"/>
          </p:cNvSpPr>
          <p:nvPr>
            <p:ph type="title"/>
          </p:nvPr>
        </p:nvSpPr>
        <p:spPr>
          <a:xfrm>
            <a:off x="434975" y="-17463"/>
            <a:ext cx="8229600" cy="1143001"/>
          </a:xfrm>
        </p:spPr>
        <p:txBody>
          <a:bodyPr/>
          <a:lstStyle/>
          <a:p>
            <a:pPr eaLnBrk="1" hangingPunct="1"/>
            <a:r>
              <a:rPr lang="it-IT" altLang="it-IT" sz="3600" dirty="0" err="1"/>
              <a:t>Siatka</a:t>
            </a:r>
            <a:r>
              <a:rPr lang="it-IT" altLang="it-IT" sz="3600" dirty="0"/>
              <a:t> </a:t>
            </a:r>
            <a:r>
              <a:rPr lang="it-IT" altLang="it-IT" sz="3600" dirty="0" err="1"/>
              <a:t>dyfrakcyjna</a:t>
            </a:r>
            <a:endParaRPr lang="it-IT" altLang="it-IT" sz="3600" dirty="0"/>
          </a:p>
        </p:txBody>
      </p:sp>
      <p:pic>
        <p:nvPicPr>
          <p:cNvPr id="53251" name="Immagine 3">
            <a:extLst>
              <a:ext uri="{FF2B5EF4-FFF2-40B4-BE49-F238E27FC236}">
                <a16:creationId xmlns:a16="http://schemas.microsoft.com/office/drawing/2014/main" id="{9D583637-26E6-BC13-8E46-CCEC8F45B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942975"/>
            <a:ext cx="7069137"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CasellaDiTesto 4">
            <a:extLst>
              <a:ext uri="{FF2B5EF4-FFF2-40B4-BE49-F238E27FC236}">
                <a16:creationId xmlns:a16="http://schemas.microsoft.com/office/drawing/2014/main" id="{2096622D-FF39-ECE1-A87C-987AF8C317E0}"/>
              </a:ext>
            </a:extLst>
          </p:cNvPr>
          <p:cNvSpPr txBox="1">
            <a:spLocks noChangeArrowheads="1"/>
          </p:cNvSpPr>
          <p:nvPr/>
        </p:nvSpPr>
        <p:spPr bwMode="auto">
          <a:xfrm>
            <a:off x="260350" y="4837113"/>
            <a:ext cx="8578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Zasada </a:t>
            </a:r>
            <a:r>
              <a:rPr lang="pl-PL" altLang="it-IT" sz="2400" dirty="0" err="1">
                <a:latin typeface="Arial Unicode MS" pitchFamily="34" charset="-128"/>
              </a:rPr>
              <a:t>Huyghensa</a:t>
            </a:r>
            <a:r>
              <a:rPr lang="pl-PL" altLang="it-IT" sz="2400" dirty="0">
                <a:latin typeface="Arial Unicode MS" pitchFamily="34" charset="-128"/>
              </a:rPr>
              <a:t>: każda punkt staje się źródłem fali sferycznej</a:t>
            </a:r>
            <a:endParaRPr lang="it-IT" altLang="it-IT" sz="2400" dirty="0">
              <a:latin typeface="Arial Unicode MS" pitchFamily="34" charset="-128"/>
            </a:endParaRPr>
          </a:p>
        </p:txBody>
      </p:sp>
      <p:sp>
        <p:nvSpPr>
          <p:cNvPr id="53253" name="CasellaDiTesto 5">
            <a:extLst>
              <a:ext uri="{FF2B5EF4-FFF2-40B4-BE49-F238E27FC236}">
                <a16:creationId xmlns:a16="http://schemas.microsoft.com/office/drawing/2014/main" id="{38F2EF6E-09AB-7DBB-EA1B-135EE7FABC2E}"/>
              </a:ext>
            </a:extLst>
          </p:cNvPr>
          <p:cNvSpPr txBox="1">
            <a:spLocks noChangeArrowheads="1"/>
          </p:cNvSpPr>
          <p:nvPr/>
        </p:nvSpPr>
        <p:spPr bwMode="auto">
          <a:xfrm>
            <a:off x="434975" y="6091238"/>
            <a:ext cx="620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https://courses.lumenlearning.com/boundless-physics/chapter/diffraction/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33848A57-DD07-C250-8445-D89C447DE1D8}"/>
              </a:ext>
            </a:extLst>
          </p:cNvPr>
          <p:cNvSpPr txBox="1">
            <a:spLocks noChangeArrowheads="1"/>
          </p:cNvSpPr>
          <p:nvPr/>
        </p:nvSpPr>
        <p:spPr bwMode="auto">
          <a:xfrm>
            <a:off x="107950" y="476250"/>
            <a:ext cx="85137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4000">
                <a:solidFill>
                  <a:srgbClr val="FFFF00"/>
                </a:solidFill>
              </a:rPr>
              <a:t>Che capelli porta la ragazza bionda?</a:t>
            </a:r>
            <a:endParaRPr lang="en-AU" altLang="it-IT" sz="4000">
              <a:solidFill>
                <a:srgbClr val="FFFF00"/>
              </a:solidFill>
            </a:endParaRPr>
          </a:p>
        </p:txBody>
      </p:sp>
      <p:sp>
        <p:nvSpPr>
          <p:cNvPr id="9219" name="Text Box 3">
            <a:extLst>
              <a:ext uri="{FF2B5EF4-FFF2-40B4-BE49-F238E27FC236}">
                <a16:creationId xmlns:a16="http://schemas.microsoft.com/office/drawing/2014/main" id="{282CA25C-509B-92BF-3419-628C40A9AC0A}"/>
              </a:ext>
            </a:extLst>
          </p:cNvPr>
          <p:cNvSpPr txBox="1">
            <a:spLocks noChangeArrowheads="1"/>
          </p:cNvSpPr>
          <p:nvPr/>
        </p:nvSpPr>
        <p:spPr bwMode="auto">
          <a:xfrm rot="-5400000">
            <a:off x="8396287" y="6108701"/>
            <a:ext cx="1190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Peruki i diody</a:t>
            </a:r>
            <a:endParaRPr lang="en-AU" altLang="it-IT" sz="1400">
              <a:solidFill>
                <a:srgbClr val="CC0066"/>
              </a:solidFill>
              <a:latin typeface="Times New Roman" panose="02020603050405020304" pitchFamily="18" charset="0"/>
            </a:endParaRPr>
          </a:p>
        </p:txBody>
      </p:sp>
      <p:pic>
        <p:nvPicPr>
          <p:cNvPr id="9220" name="Immagine 2">
            <a:extLst>
              <a:ext uri="{FF2B5EF4-FFF2-40B4-BE49-F238E27FC236}">
                <a16:creationId xmlns:a16="http://schemas.microsoft.com/office/drawing/2014/main" id="{7F313600-4D10-518B-0E69-763671A43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2205038"/>
            <a:ext cx="5132387"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asellaDiTesto 3">
            <a:extLst>
              <a:ext uri="{FF2B5EF4-FFF2-40B4-BE49-F238E27FC236}">
                <a16:creationId xmlns:a16="http://schemas.microsoft.com/office/drawing/2014/main" id="{D9872546-6918-A67A-EB98-6902E24EF34F}"/>
              </a:ext>
            </a:extLst>
          </p:cNvPr>
          <p:cNvSpPr txBox="1">
            <a:spLocks noChangeArrowheads="1"/>
          </p:cNvSpPr>
          <p:nvPr/>
        </p:nvSpPr>
        <p:spPr bwMode="auto">
          <a:xfrm>
            <a:off x="1141413" y="6215063"/>
            <a:ext cx="494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DAEDEF"/>
                </a:solidFill>
                <a:latin typeface="Arial Unicode MS" pitchFamily="34" charset="-128"/>
              </a:rPr>
              <a:t>Nessun colore indovinato!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5981BC3-2C36-968B-1814-C4431FC662E7}"/>
              </a:ext>
            </a:extLst>
          </p:cNvPr>
          <p:cNvSpPr>
            <a:spLocks noGrp="1" noChangeArrowheads="1"/>
          </p:cNvSpPr>
          <p:nvPr>
            <p:ph type="title"/>
          </p:nvPr>
        </p:nvSpPr>
        <p:spPr/>
        <p:txBody>
          <a:bodyPr/>
          <a:lstStyle/>
          <a:p>
            <a:pPr eaLnBrk="1" hangingPunct="1"/>
            <a:r>
              <a:rPr lang="it-IT" altLang="it-IT" sz="3600" dirty="0" err="1"/>
              <a:t>Dwie</a:t>
            </a:r>
            <a:r>
              <a:rPr lang="it-IT" altLang="it-IT" sz="3600" dirty="0"/>
              <a:t> </a:t>
            </a:r>
            <a:r>
              <a:rPr lang="it-IT" altLang="it-IT" sz="3600" dirty="0" err="1"/>
              <a:t>inne</a:t>
            </a:r>
            <a:r>
              <a:rPr lang="it-IT" altLang="it-IT" sz="3600" dirty="0"/>
              <a:t> "</a:t>
            </a:r>
            <a:r>
              <a:rPr lang="it-IT" altLang="it-IT" sz="3600" dirty="0" err="1"/>
              <a:t>różowe</a:t>
            </a:r>
            <a:r>
              <a:rPr lang="it-IT" altLang="it-IT" sz="3600" dirty="0"/>
              <a:t>" </a:t>
            </a:r>
            <a:r>
              <a:rPr lang="pl-PL" altLang="it-IT" sz="3600" dirty="0"/>
              <a:t>lampki</a:t>
            </a:r>
            <a:endParaRPr lang="en-US" altLang="it-IT" sz="3600" dirty="0"/>
          </a:p>
        </p:txBody>
      </p:sp>
      <p:pic>
        <p:nvPicPr>
          <p:cNvPr id="54275" name="Picture 3">
            <a:extLst>
              <a:ext uri="{FF2B5EF4-FFF2-40B4-BE49-F238E27FC236}">
                <a16:creationId xmlns:a16="http://schemas.microsoft.com/office/drawing/2014/main" id="{8E5031F9-982D-70A4-115C-900B3B8FA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1438"/>
            <a:ext cx="53752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a:extLst>
              <a:ext uri="{FF2B5EF4-FFF2-40B4-BE49-F238E27FC236}">
                <a16:creationId xmlns:a16="http://schemas.microsoft.com/office/drawing/2014/main" id="{1FB1D507-BFC8-BF91-705A-3A24E2000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713" y="3343275"/>
            <a:ext cx="51482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a:extLst>
              <a:ext uri="{FF2B5EF4-FFF2-40B4-BE49-F238E27FC236}">
                <a16:creationId xmlns:a16="http://schemas.microsoft.com/office/drawing/2014/main" id="{95D5FFD5-FA39-50F0-2E2C-A484F6E47093}"/>
              </a:ext>
            </a:extLst>
          </p:cNvPr>
          <p:cNvSpPr txBox="1">
            <a:spLocks noChangeArrowheads="1"/>
          </p:cNvSpPr>
          <p:nvPr/>
        </p:nvSpPr>
        <p:spPr bwMode="auto">
          <a:xfrm rot="-5400000">
            <a:off x="8062119" y="5772944"/>
            <a:ext cx="1858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Rurki Pluckera, He, N2</a:t>
            </a:r>
            <a:endParaRPr lang="en-AU" altLang="it-IT" sz="1400">
              <a:solidFill>
                <a:srgbClr val="CC0066"/>
              </a:solidFill>
              <a:latin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46E75D27-70E3-0A86-74A1-949EEC3E5DDE}"/>
              </a:ext>
            </a:extLst>
          </p:cNvPr>
          <p:cNvSpPr>
            <a:spLocks noGrp="1" noChangeArrowheads="1"/>
          </p:cNvSpPr>
          <p:nvPr>
            <p:ph type="title"/>
          </p:nvPr>
        </p:nvSpPr>
        <p:spPr>
          <a:xfrm>
            <a:off x="5867400" y="1052513"/>
            <a:ext cx="8229600" cy="1143000"/>
          </a:xfrm>
        </p:spPr>
        <p:txBody>
          <a:bodyPr/>
          <a:lstStyle/>
          <a:p>
            <a:pPr algn="l" eaLnBrk="1" hangingPunct="1"/>
            <a:r>
              <a:rPr lang="it-IT" altLang="it-IT" sz="3600" dirty="0" err="1"/>
              <a:t>Podobne</a:t>
            </a:r>
            <a:r>
              <a:rPr lang="it-IT" altLang="it-IT" sz="3600" dirty="0"/>
              <a:t>?</a:t>
            </a:r>
            <a:br>
              <a:rPr lang="it-IT" altLang="it-IT" sz="3600" dirty="0"/>
            </a:br>
            <a:r>
              <a:rPr lang="it-IT" altLang="it-IT" sz="3600" dirty="0" err="1"/>
              <a:t>Wcale</a:t>
            </a:r>
            <a:r>
              <a:rPr lang="it-IT" altLang="it-IT" sz="3600" dirty="0"/>
              <a:t> </a:t>
            </a:r>
            <a:r>
              <a:rPr lang="it-IT" altLang="it-IT" sz="3600" dirty="0" err="1"/>
              <a:t>nie</a:t>
            </a:r>
            <a:endParaRPr lang="en-US" altLang="it-IT" sz="3600" dirty="0"/>
          </a:p>
        </p:txBody>
      </p:sp>
      <p:pic>
        <p:nvPicPr>
          <p:cNvPr id="55299" name="Picture 3">
            <a:extLst>
              <a:ext uri="{FF2B5EF4-FFF2-40B4-BE49-F238E27FC236}">
                <a16:creationId xmlns:a16="http://schemas.microsoft.com/office/drawing/2014/main" id="{D93788C3-3BD0-EC45-F7A0-C87B98D53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92150"/>
            <a:ext cx="5519738"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a:extLst>
              <a:ext uri="{FF2B5EF4-FFF2-40B4-BE49-F238E27FC236}">
                <a16:creationId xmlns:a16="http://schemas.microsoft.com/office/drawing/2014/main" id="{5AA0A2A6-3EBF-3218-1844-C34C036D4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429000"/>
            <a:ext cx="493236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CasellaDiTesto 1">
            <a:extLst>
              <a:ext uri="{FF2B5EF4-FFF2-40B4-BE49-F238E27FC236}">
                <a16:creationId xmlns:a16="http://schemas.microsoft.com/office/drawing/2014/main" id="{DB3E8CD8-0EC9-A225-94CB-E6E2D61E4C57}"/>
              </a:ext>
            </a:extLst>
          </p:cNvPr>
          <p:cNvSpPr txBox="1">
            <a:spLocks noChangeArrowheads="1"/>
          </p:cNvSpPr>
          <p:nvPr/>
        </p:nvSpPr>
        <p:spPr bwMode="auto">
          <a:xfrm>
            <a:off x="5662613" y="2351088"/>
            <a:ext cx="2941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dirty="0">
                <a:latin typeface="Arial Unicode MS" pitchFamily="34" charset="-128"/>
              </a:rPr>
              <a:t>N2, </a:t>
            </a:r>
            <a:r>
              <a:rPr lang="it-IT" altLang="it-IT" sz="2400" dirty="0" err="1">
                <a:latin typeface="Arial Unicode MS" pitchFamily="34" charset="-128"/>
              </a:rPr>
              <a:t>czyli</a:t>
            </a:r>
            <a:r>
              <a:rPr lang="it-IT" altLang="it-IT" sz="2400" dirty="0">
                <a:latin typeface="Arial Unicode MS" pitchFamily="34" charset="-128"/>
              </a:rPr>
              <a:t> </a:t>
            </a:r>
            <a:r>
              <a:rPr lang="it-IT" altLang="it-IT" sz="2400" dirty="0" err="1">
                <a:latin typeface="Arial Unicode MS" pitchFamily="34" charset="-128"/>
              </a:rPr>
              <a:t>cząsteczka</a:t>
            </a:r>
            <a:endParaRPr lang="it-IT" altLang="it-IT" sz="2400" dirty="0">
              <a:latin typeface="Arial Unicode MS" pitchFamily="34" charset="-128"/>
            </a:endParaRPr>
          </a:p>
        </p:txBody>
      </p:sp>
      <p:sp>
        <p:nvSpPr>
          <p:cNvPr id="55302" name="CasellaDiTesto 5">
            <a:extLst>
              <a:ext uri="{FF2B5EF4-FFF2-40B4-BE49-F238E27FC236}">
                <a16:creationId xmlns:a16="http://schemas.microsoft.com/office/drawing/2014/main" id="{769DAC78-54D6-D410-A900-9BDBC0167868}"/>
              </a:ext>
            </a:extLst>
          </p:cNvPr>
          <p:cNvSpPr txBox="1">
            <a:spLocks noChangeArrowheads="1"/>
          </p:cNvSpPr>
          <p:nvPr/>
        </p:nvSpPr>
        <p:spPr bwMode="auto">
          <a:xfrm>
            <a:off x="2555875" y="5307923"/>
            <a:ext cx="16557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Hel, He</a:t>
            </a:r>
            <a:r>
              <a:rPr lang="it-IT" altLang="it-IT" sz="2400" dirty="0">
                <a:latin typeface="Arial Unicode MS" pitchFamily="34" charset="-128"/>
              </a:rPr>
              <a:t>, </a:t>
            </a:r>
            <a:r>
              <a:rPr lang="it-IT" altLang="it-IT" sz="2400" dirty="0" err="1">
                <a:latin typeface="Arial Unicode MS" pitchFamily="34" charset="-128"/>
              </a:rPr>
              <a:t>czyli</a:t>
            </a:r>
            <a:r>
              <a:rPr lang="it-IT" altLang="it-IT" sz="2400" dirty="0">
                <a:latin typeface="Arial Unicode MS" pitchFamily="34" charset="-128"/>
              </a:rPr>
              <a:t> </a:t>
            </a:r>
            <a:r>
              <a:rPr lang="it-IT" altLang="it-IT" sz="2400" dirty="0" err="1">
                <a:latin typeface="Arial Unicode MS" pitchFamily="34" charset="-128"/>
              </a:rPr>
              <a:t>atom</a:t>
            </a:r>
            <a:endParaRPr lang="it-IT" altLang="it-IT" sz="2400" dirty="0">
              <a:latin typeface="Arial Unicode MS"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olo 1">
            <a:extLst>
              <a:ext uri="{FF2B5EF4-FFF2-40B4-BE49-F238E27FC236}">
                <a16:creationId xmlns:a16="http://schemas.microsoft.com/office/drawing/2014/main" id="{A35ECCA1-EECD-A838-918A-F5C4D655E046}"/>
              </a:ext>
            </a:extLst>
          </p:cNvPr>
          <p:cNvSpPr>
            <a:spLocks noGrp="1" noChangeArrowheads="1"/>
          </p:cNvSpPr>
          <p:nvPr>
            <p:ph type="title"/>
          </p:nvPr>
        </p:nvSpPr>
        <p:spPr/>
        <p:txBody>
          <a:bodyPr/>
          <a:lstStyle/>
          <a:p>
            <a:pPr eaLnBrk="1" hangingPunct="1"/>
            <a:r>
              <a:rPr lang="it-IT" altLang="it-IT" sz="3200" dirty="0" err="1"/>
              <a:t>Spektroskopia</a:t>
            </a:r>
            <a:r>
              <a:rPr lang="it-IT" altLang="it-IT" sz="3200" dirty="0"/>
              <a:t>, </a:t>
            </a:r>
            <a:r>
              <a:rPr lang="it-IT" altLang="it-IT" sz="3200" dirty="0" err="1"/>
              <a:t>czyli</a:t>
            </a:r>
            <a:r>
              <a:rPr lang="it-IT" altLang="it-IT" sz="3200" dirty="0"/>
              <a:t> </a:t>
            </a:r>
            <a:r>
              <a:rPr lang="it-IT" altLang="it-IT" sz="3200" dirty="0" err="1"/>
              <a:t>składowe</a:t>
            </a:r>
            <a:r>
              <a:rPr lang="it-IT" altLang="it-IT" sz="3200" dirty="0"/>
              <a:t> </a:t>
            </a:r>
            <a:r>
              <a:rPr lang="it-IT" altLang="it-IT" sz="3200" dirty="0" err="1"/>
              <a:t>światła</a:t>
            </a:r>
            <a:endParaRPr lang="it-IT" altLang="it-IT" sz="3200" dirty="0"/>
          </a:p>
        </p:txBody>
      </p:sp>
      <p:pic>
        <p:nvPicPr>
          <p:cNvPr id="56323" name="Immagine 3">
            <a:extLst>
              <a:ext uri="{FF2B5EF4-FFF2-40B4-BE49-F238E27FC236}">
                <a16:creationId xmlns:a16="http://schemas.microsoft.com/office/drawing/2014/main" id="{8EDE80B3-A3B7-38C0-CDA1-A17F461F8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011613"/>
            <a:ext cx="65532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a:extLst>
              <a:ext uri="{FF2B5EF4-FFF2-40B4-BE49-F238E27FC236}">
                <a16:creationId xmlns:a16="http://schemas.microsoft.com/office/drawing/2014/main" id="{C707C342-A200-1D68-1C0B-7EC570266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1435100"/>
            <a:ext cx="22748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7">
            <a:extLst>
              <a:ext uri="{FF2B5EF4-FFF2-40B4-BE49-F238E27FC236}">
                <a16:creationId xmlns:a16="http://schemas.microsoft.com/office/drawing/2014/main" id="{7AAA9DBE-59A9-AE6B-4C4F-698BA822F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435100"/>
            <a:ext cx="28035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8">
            <a:extLst>
              <a:ext uri="{FF2B5EF4-FFF2-40B4-BE49-F238E27FC236}">
                <a16:creationId xmlns:a16="http://schemas.microsoft.com/office/drawing/2014/main" id="{424225D0-14DD-6080-D74B-2CBE089F3E8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0475" y="1435100"/>
            <a:ext cx="28035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CasellaDiTesto 8">
            <a:extLst>
              <a:ext uri="{FF2B5EF4-FFF2-40B4-BE49-F238E27FC236}">
                <a16:creationId xmlns:a16="http://schemas.microsoft.com/office/drawing/2014/main" id="{F72A302B-EF9C-7145-5D57-F49741FF1609}"/>
              </a:ext>
            </a:extLst>
          </p:cNvPr>
          <p:cNvSpPr txBox="1">
            <a:spLocks noChangeArrowheads="1"/>
          </p:cNvSpPr>
          <p:nvPr/>
        </p:nvSpPr>
        <p:spPr bwMode="auto">
          <a:xfrm>
            <a:off x="122238" y="3181350"/>
            <a:ext cx="8580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CD pełni również funkcję "spektrometru":</a:t>
            </a:r>
          </a:p>
          <a:p>
            <a:pPr eaLnBrk="1" hangingPunct="1">
              <a:spcBef>
                <a:spcPct val="0"/>
              </a:spcBef>
              <a:buFontTx/>
              <a:buNone/>
            </a:pPr>
            <a:r>
              <a:rPr lang="pl-PL" altLang="it-IT" sz="1800" dirty="0">
                <a:latin typeface="Arial Unicode MS" pitchFamily="34" charset="-128"/>
              </a:rPr>
              <a:t>1) Żarówka 2) "energetyczna" żarówka 3) Wschód słońca w </a:t>
            </a:r>
            <a:r>
              <a:rPr lang="pl-PL" altLang="it-IT" sz="1800" dirty="0" err="1">
                <a:latin typeface="Arial Unicode MS" pitchFamily="34" charset="-128"/>
              </a:rPr>
              <a:t>Cadine</a:t>
            </a:r>
            <a:endParaRPr lang="it-IT" altLang="it-IT" sz="1800" dirty="0">
              <a:latin typeface="Arial Unicode MS" pitchFamily="34" charset="-128"/>
            </a:endParaRPr>
          </a:p>
        </p:txBody>
      </p:sp>
      <p:sp>
        <p:nvSpPr>
          <p:cNvPr id="56328" name="CasellaDiTesto 9">
            <a:extLst>
              <a:ext uri="{FF2B5EF4-FFF2-40B4-BE49-F238E27FC236}">
                <a16:creationId xmlns:a16="http://schemas.microsoft.com/office/drawing/2014/main" id="{C4FF0678-346D-EE86-25B4-B1C40959063C}"/>
              </a:ext>
            </a:extLst>
          </p:cNvPr>
          <p:cNvSpPr txBox="1">
            <a:spLocks noChangeArrowheads="1"/>
          </p:cNvSpPr>
          <p:nvPr/>
        </p:nvSpPr>
        <p:spPr bwMode="auto">
          <a:xfrm>
            <a:off x="122238" y="6018213"/>
            <a:ext cx="9021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Żarówka oszczędzająca energię oszczędza kolory:
tylko w drugim rzędzie dyfrakcji kolory są dobrze rozdzielone</a:t>
            </a:r>
            <a:endParaRPr lang="it-IT" altLang="it-IT" sz="2400" dirty="0">
              <a:latin typeface="Arial Unicode MS"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ytuł 1">
            <a:extLst>
              <a:ext uri="{FF2B5EF4-FFF2-40B4-BE49-F238E27FC236}">
                <a16:creationId xmlns:a16="http://schemas.microsoft.com/office/drawing/2014/main" id="{319175FD-81F8-366C-E6DF-0AF5DF83BBDA}"/>
              </a:ext>
            </a:extLst>
          </p:cNvPr>
          <p:cNvSpPr>
            <a:spLocks noGrp="1" noChangeArrowheads="1"/>
          </p:cNvSpPr>
          <p:nvPr>
            <p:ph type="title" idx="4294967295"/>
          </p:nvPr>
        </p:nvSpPr>
        <p:spPr>
          <a:xfrm>
            <a:off x="468313" y="-71438"/>
            <a:ext cx="8229600" cy="1143001"/>
          </a:xfrm>
        </p:spPr>
        <p:txBody>
          <a:bodyPr/>
          <a:lstStyle/>
          <a:p>
            <a:pPr eaLnBrk="1" hangingPunct="1"/>
            <a:r>
              <a:rPr lang="it-IT" altLang="it-IT" sz="4000" dirty="0" err="1"/>
              <a:t>Jak</a:t>
            </a:r>
            <a:r>
              <a:rPr lang="it-IT" altLang="it-IT" sz="4000" dirty="0"/>
              <a:t> </a:t>
            </a:r>
            <a:r>
              <a:rPr lang="it-IT" altLang="it-IT" sz="4000" dirty="0" err="1"/>
              <a:t>mierzy</a:t>
            </a:r>
            <a:r>
              <a:rPr lang="it-IT" altLang="it-IT" sz="4000" dirty="0"/>
              <a:t> </a:t>
            </a:r>
            <a:r>
              <a:rPr lang="it-IT" altLang="it-IT" sz="4000" dirty="0" err="1"/>
              <a:t>się</a:t>
            </a:r>
            <a:r>
              <a:rPr lang="it-IT" altLang="it-IT" sz="4000" dirty="0"/>
              <a:t> </a:t>
            </a:r>
            <a:r>
              <a:rPr lang="it-IT" altLang="it-IT" sz="4000" dirty="0" err="1"/>
              <a:t>kolory</a:t>
            </a:r>
            <a:r>
              <a:rPr lang="it-IT" altLang="it-IT" sz="4000" dirty="0"/>
              <a:t>?</a:t>
            </a:r>
            <a:endParaRPr lang="en-US" altLang="it-IT" sz="4000" dirty="0"/>
          </a:p>
        </p:txBody>
      </p:sp>
      <p:pic>
        <p:nvPicPr>
          <p:cNvPr id="57347" name="Picture 3">
            <a:extLst>
              <a:ext uri="{FF2B5EF4-FFF2-40B4-BE49-F238E27FC236}">
                <a16:creationId xmlns:a16="http://schemas.microsoft.com/office/drawing/2014/main" id="{6EB8586E-DBB5-63CB-0DB6-FC173D393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765175"/>
            <a:ext cx="8893175"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4">
            <a:extLst>
              <a:ext uri="{FF2B5EF4-FFF2-40B4-BE49-F238E27FC236}">
                <a16:creationId xmlns:a16="http://schemas.microsoft.com/office/drawing/2014/main" id="{6F0455FD-6D61-3BE7-45AD-6431D5E58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25" y="3143250"/>
            <a:ext cx="5256213"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9" name="Line 6">
            <a:extLst>
              <a:ext uri="{FF2B5EF4-FFF2-40B4-BE49-F238E27FC236}">
                <a16:creationId xmlns:a16="http://schemas.microsoft.com/office/drawing/2014/main" id="{60602E5C-3EC9-A843-5A63-E9A39426074E}"/>
              </a:ext>
            </a:extLst>
          </p:cNvPr>
          <p:cNvSpPr>
            <a:spLocks noChangeShapeType="1"/>
          </p:cNvSpPr>
          <p:nvPr/>
        </p:nvSpPr>
        <p:spPr bwMode="auto">
          <a:xfrm flipV="1">
            <a:off x="5292725" y="5657850"/>
            <a:ext cx="0" cy="611188"/>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0" name="Line 7">
            <a:extLst>
              <a:ext uri="{FF2B5EF4-FFF2-40B4-BE49-F238E27FC236}">
                <a16:creationId xmlns:a16="http://schemas.microsoft.com/office/drawing/2014/main" id="{82761B9B-B809-522F-9D6B-EC44B2F40E4A}"/>
              </a:ext>
            </a:extLst>
          </p:cNvPr>
          <p:cNvSpPr>
            <a:spLocks noChangeShapeType="1"/>
          </p:cNvSpPr>
          <p:nvPr/>
        </p:nvSpPr>
        <p:spPr bwMode="auto">
          <a:xfrm flipV="1">
            <a:off x="5867400" y="5013325"/>
            <a:ext cx="0" cy="1152525"/>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1" name="Line 8">
            <a:extLst>
              <a:ext uri="{FF2B5EF4-FFF2-40B4-BE49-F238E27FC236}">
                <a16:creationId xmlns:a16="http://schemas.microsoft.com/office/drawing/2014/main" id="{D6420677-106F-AABA-B9C7-239E5BB0CA18}"/>
              </a:ext>
            </a:extLst>
          </p:cNvPr>
          <p:cNvSpPr>
            <a:spLocks noChangeShapeType="1"/>
          </p:cNvSpPr>
          <p:nvPr/>
        </p:nvSpPr>
        <p:spPr bwMode="auto">
          <a:xfrm flipV="1">
            <a:off x="6300788" y="3429000"/>
            <a:ext cx="0" cy="280828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2" name="Text Box 9">
            <a:extLst>
              <a:ext uri="{FF2B5EF4-FFF2-40B4-BE49-F238E27FC236}">
                <a16:creationId xmlns:a16="http://schemas.microsoft.com/office/drawing/2014/main" id="{B527EEB6-A285-FB61-1198-EBBF34410275}"/>
              </a:ext>
            </a:extLst>
          </p:cNvPr>
          <p:cNvSpPr txBox="1">
            <a:spLocks noChangeArrowheads="1"/>
          </p:cNvSpPr>
          <p:nvPr/>
        </p:nvSpPr>
        <p:spPr bwMode="auto">
          <a:xfrm>
            <a:off x="0" y="5797550"/>
            <a:ext cx="35634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b="1" dirty="0">
                <a:solidFill>
                  <a:srgbClr val="FF0000"/>
                </a:solidFill>
                <a:latin typeface="Arial Unicode MS" pitchFamily="34" charset="-128"/>
              </a:rPr>
              <a:t>Tako obraz nazywa się 
widmo</a:t>
            </a:r>
            <a:endParaRPr lang="it-IT" altLang="it-IT" sz="2400" b="1" dirty="0">
              <a:solidFill>
                <a:srgbClr val="FF0000"/>
              </a:solidFill>
              <a:latin typeface="Arial Unicode MS" pitchFamily="34" charset="-128"/>
            </a:endParaRPr>
          </a:p>
        </p:txBody>
      </p:sp>
      <p:sp>
        <p:nvSpPr>
          <p:cNvPr id="57353" name="Line 10">
            <a:extLst>
              <a:ext uri="{FF2B5EF4-FFF2-40B4-BE49-F238E27FC236}">
                <a16:creationId xmlns:a16="http://schemas.microsoft.com/office/drawing/2014/main" id="{EE383B83-28A3-1E1B-D7EB-E0889120BE37}"/>
              </a:ext>
            </a:extLst>
          </p:cNvPr>
          <p:cNvSpPr>
            <a:spLocks noChangeShapeType="1"/>
          </p:cNvSpPr>
          <p:nvPr/>
        </p:nvSpPr>
        <p:spPr bwMode="auto">
          <a:xfrm flipV="1">
            <a:off x="7885113" y="4724400"/>
            <a:ext cx="0" cy="1512888"/>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4" name="Line 11">
            <a:extLst>
              <a:ext uri="{FF2B5EF4-FFF2-40B4-BE49-F238E27FC236}">
                <a16:creationId xmlns:a16="http://schemas.microsoft.com/office/drawing/2014/main" id="{095A54AB-27F2-C106-371F-AE4EE441C7BB}"/>
              </a:ext>
            </a:extLst>
          </p:cNvPr>
          <p:cNvSpPr>
            <a:spLocks noChangeShapeType="1"/>
          </p:cNvSpPr>
          <p:nvPr/>
        </p:nvSpPr>
        <p:spPr bwMode="auto">
          <a:xfrm flipV="1">
            <a:off x="8880475" y="3462338"/>
            <a:ext cx="0" cy="273526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5" name="Line 12">
            <a:extLst>
              <a:ext uri="{FF2B5EF4-FFF2-40B4-BE49-F238E27FC236}">
                <a16:creationId xmlns:a16="http://schemas.microsoft.com/office/drawing/2014/main" id="{5FC9D4A0-BC22-11DA-5918-441913932CFC}"/>
              </a:ext>
            </a:extLst>
          </p:cNvPr>
          <p:cNvSpPr>
            <a:spLocks noChangeShapeType="1"/>
          </p:cNvSpPr>
          <p:nvPr/>
        </p:nvSpPr>
        <p:spPr bwMode="auto">
          <a:xfrm>
            <a:off x="8532813" y="6165850"/>
            <a:ext cx="611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6" name="Text Box 13">
            <a:extLst>
              <a:ext uri="{FF2B5EF4-FFF2-40B4-BE49-F238E27FC236}">
                <a16:creationId xmlns:a16="http://schemas.microsoft.com/office/drawing/2014/main" id="{C708DBD7-BC31-25ED-B795-F4CC526B665A}"/>
              </a:ext>
            </a:extLst>
          </p:cNvPr>
          <p:cNvSpPr txBox="1">
            <a:spLocks noChangeArrowheads="1"/>
          </p:cNvSpPr>
          <p:nvPr/>
        </p:nvSpPr>
        <p:spPr bwMode="auto">
          <a:xfrm rot="-5400000">
            <a:off x="7913687" y="1901826"/>
            <a:ext cx="2155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Żarówka energo-oszczędna</a:t>
            </a:r>
            <a:endParaRPr lang="en-AU" altLang="it-IT" sz="1400">
              <a:solidFill>
                <a:srgbClr val="CC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fade">
                                      <p:cBhvr>
                                        <p:cTn id="7" dur="50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ytuł 1">
            <a:extLst>
              <a:ext uri="{FF2B5EF4-FFF2-40B4-BE49-F238E27FC236}">
                <a16:creationId xmlns:a16="http://schemas.microsoft.com/office/drawing/2014/main" id="{4DB378FD-ED03-0341-3230-46F3048B6A07}"/>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dirty="0">
                <a:solidFill>
                  <a:schemeClr val="accent2"/>
                </a:solidFill>
              </a:rPr>
              <a:t>Paryż – Dzień Republiki</a:t>
            </a:r>
            <a:endParaRPr lang="en-US" altLang="it-IT" sz="3600" dirty="0">
              <a:solidFill>
                <a:schemeClr val="accent2"/>
              </a:solidFill>
            </a:endParaRPr>
          </a:p>
        </p:txBody>
      </p:sp>
      <p:sp>
        <p:nvSpPr>
          <p:cNvPr id="59395" name="Text Box 4">
            <a:extLst>
              <a:ext uri="{FF2B5EF4-FFF2-40B4-BE49-F238E27FC236}">
                <a16:creationId xmlns:a16="http://schemas.microsoft.com/office/drawing/2014/main" id="{BFE684EA-9920-6E91-F4E3-6A052DF30C4D}"/>
              </a:ext>
            </a:extLst>
          </p:cNvPr>
          <p:cNvSpPr txBox="1">
            <a:spLocks noChangeArrowheads="1"/>
          </p:cNvSpPr>
          <p:nvPr/>
        </p:nvSpPr>
        <p:spPr bwMode="auto">
          <a:xfrm>
            <a:off x="158750" y="6102350"/>
            <a:ext cx="76466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solidFill>
                  <a:srgbClr val="CC0066"/>
                </a:solidFill>
                <a:latin typeface="Arial Unicode MS" pitchFamily="34" charset="-128"/>
              </a:rPr>
              <a:t>Czy kolor rubinowy to  (Rb),  a zielony to miedź (Cu)?</a:t>
            </a:r>
            <a:endParaRPr lang="en-AU" altLang="it-IT" sz="2400" dirty="0">
              <a:solidFill>
                <a:srgbClr val="CC0066"/>
              </a:solidFill>
              <a:latin typeface="Arial Unicode MS" pitchFamily="34" charset="-128"/>
            </a:endParaRPr>
          </a:p>
        </p:txBody>
      </p:sp>
      <p:pic>
        <p:nvPicPr>
          <p:cNvPr id="59396" name="Picture 6">
            <a:extLst>
              <a:ext uri="{FF2B5EF4-FFF2-40B4-BE49-F238E27FC236}">
                <a16:creationId xmlns:a16="http://schemas.microsoft.com/office/drawing/2014/main" id="{2C704665-CDE3-CFAF-53B5-6A94AEECA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8893175"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ytuł 1">
            <a:extLst>
              <a:ext uri="{FF2B5EF4-FFF2-40B4-BE49-F238E27FC236}">
                <a16:creationId xmlns:a16="http://schemas.microsoft.com/office/drawing/2014/main" id="{E8145A92-362B-1BDA-72B1-4092630C63EF}"/>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dirty="0" err="1">
                <a:solidFill>
                  <a:schemeClr val="accent2"/>
                </a:solidFill>
              </a:rPr>
              <a:t>Kolory</a:t>
            </a:r>
            <a:r>
              <a:rPr lang="it-IT" altLang="it-IT" sz="3600" dirty="0">
                <a:solidFill>
                  <a:schemeClr val="accent2"/>
                </a:solidFill>
              </a:rPr>
              <a:t> </a:t>
            </a:r>
            <a:r>
              <a:rPr lang="it-IT" altLang="it-IT" sz="3600" dirty="0" err="1">
                <a:solidFill>
                  <a:schemeClr val="accent2"/>
                </a:solidFill>
              </a:rPr>
              <a:t>fajerwerków</a:t>
            </a:r>
            <a:endParaRPr lang="en-US" altLang="it-IT" sz="3600" dirty="0">
              <a:solidFill>
                <a:schemeClr val="accent2"/>
              </a:solidFill>
            </a:endParaRPr>
          </a:p>
        </p:txBody>
      </p:sp>
      <p:pic>
        <p:nvPicPr>
          <p:cNvPr id="61443" name="Picture 3">
            <a:extLst>
              <a:ext uri="{FF2B5EF4-FFF2-40B4-BE49-F238E27FC236}">
                <a16:creationId xmlns:a16="http://schemas.microsoft.com/office/drawing/2014/main" id="{B342DCD4-470C-C2E4-C7AA-E228D8C36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513" y="1227138"/>
            <a:ext cx="6234831" cy="433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6DCC9D2D-30D8-EC05-369D-5D1173599C21}"/>
              </a:ext>
            </a:extLst>
          </p:cNvPr>
          <p:cNvSpPr txBox="1">
            <a:spLocks noChangeArrowheads="1"/>
          </p:cNvSpPr>
          <p:nvPr/>
        </p:nvSpPr>
        <p:spPr bwMode="auto">
          <a:xfrm>
            <a:off x="0" y="5630862"/>
            <a:ext cx="92717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solidFill>
                  <a:srgbClr val="CC0066"/>
                </a:solidFill>
                <a:latin typeface="Arial Unicode MS" pitchFamily="34" charset="-128"/>
              </a:rPr>
              <a:t>Rzeka działa jak spektrometr: odbija składnik czerwony, pochłania 
Fioletowy komponent (w środku basenu wszystko wygląda </a:t>
            </a:r>
          </a:p>
          <a:p>
            <a:pPr eaLnBrk="1" hangingPunct="1">
              <a:spcBef>
                <a:spcPct val="0"/>
              </a:spcBef>
              <a:buFontTx/>
              <a:buNone/>
            </a:pPr>
            <a:r>
              <a:rPr lang="pl-PL" altLang="it-IT" sz="2400" dirty="0">
                <a:solidFill>
                  <a:srgbClr val="CC0066"/>
                </a:solidFill>
                <a:latin typeface="Arial Unicode MS" pitchFamily="34" charset="-128"/>
              </a:rPr>
              <a:t>na niebieskie)</a:t>
            </a:r>
            <a:endParaRPr lang="en-AU" altLang="it-IT" sz="2400" dirty="0">
              <a:solidFill>
                <a:srgbClr val="CC0066"/>
              </a:solidFill>
              <a:latin typeface="Arial Unicode MS"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6F5FF6D-4665-10D2-A6C2-50D313AFC0F0}"/>
              </a:ext>
            </a:extLst>
          </p:cNvPr>
          <p:cNvSpPr>
            <a:spLocks noGrp="1" noChangeArrowheads="1"/>
          </p:cNvSpPr>
          <p:nvPr>
            <p:ph type="title"/>
          </p:nvPr>
        </p:nvSpPr>
        <p:spPr>
          <a:xfrm>
            <a:off x="457200" y="220663"/>
            <a:ext cx="8229600" cy="1143000"/>
          </a:xfrm>
        </p:spPr>
        <p:txBody>
          <a:bodyPr/>
          <a:lstStyle/>
          <a:p>
            <a:pPr eaLnBrk="1" hangingPunct="1"/>
            <a:r>
              <a:rPr lang="pl-PL" altLang="it-IT" sz="3600" dirty="0"/>
              <a:t>Rozpoznaj H</a:t>
            </a:r>
            <a:r>
              <a:rPr lang="pl-PL" altLang="it-IT" sz="3600" baseline="-25000" dirty="0"/>
              <a:t>2</a:t>
            </a:r>
            <a:r>
              <a:rPr lang="pl-PL" altLang="it-IT" sz="3600" dirty="0"/>
              <a:t> na własne oczy</a:t>
            </a:r>
            <a:endParaRPr lang="en-AU" altLang="it-IT" sz="3600" dirty="0"/>
          </a:p>
        </p:txBody>
      </p:sp>
      <p:pic>
        <p:nvPicPr>
          <p:cNvPr id="63491" name="Picture 4">
            <a:extLst>
              <a:ext uri="{FF2B5EF4-FFF2-40B4-BE49-F238E27FC236}">
                <a16:creationId xmlns:a16="http://schemas.microsoft.com/office/drawing/2014/main" id="{F8EFFCBA-9B73-B4E0-4063-057A6492D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128713"/>
            <a:ext cx="6480175"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a:extLst>
              <a:ext uri="{FF2B5EF4-FFF2-40B4-BE49-F238E27FC236}">
                <a16:creationId xmlns:a16="http://schemas.microsoft.com/office/drawing/2014/main" id="{111A8893-7F34-4757-91FA-0082FBDCD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3748088"/>
            <a:ext cx="66246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CasellaDiTesto 1">
            <a:extLst>
              <a:ext uri="{FF2B5EF4-FFF2-40B4-BE49-F238E27FC236}">
                <a16:creationId xmlns:a16="http://schemas.microsoft.com/office/drawing/2014/main" id="{1E90A429-79CB-10C7-E9CC-2A294FDF6D14}"/>
              </a:ext>
            </a:extLst>
          </p:cNvPr>
          <p:cNvSpPr txBox="1">
            <a:spLocks noChangeArrowheads="1"/>
          </p:cNvSpPr>
          <p:nvPr/>
        </p:nvSpPr>
        <p:spPr bwMode="auto">
          <a:xfrm>
            <a:off x="477838" y="2970213"/>
            <a:ext cx="871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(Widoczne) spektrum H składa się z 4 linii, z których 2 fioletowe są niezbyt widoczne (zwłaszcza dla aparatu)</a:t>
            </a:r>
            <a:endParaRPr lang="it-IT" altLang="it-IT" sz="2400" dirty="0">
              <a:latin typeface="Arial Unicode MS" pitchFamily="34" charset="-128"/>
            </a:endParaRPr>
          </a:p>
        </p:txBody>
      </p:sp>
      <p:sp>
        <p:nvSpPr>
          <p:cNvPr id="63494" name="CasellaDiTesto 5">
            <a:extLst>
              <a:ext uri="{FF2B5EF4-FFF2-40B4-BE49-F238E27FC236}">
                <a16:creationId xmlns:a16="http://schemas.microsoft.com/office/drawing/2014/main" id="{AD0E96F7-657A-52F6-6A07-249A427ED1FD}"/>
              </a:ext>
            </a:extLst>
          </p:cNvPr>
          <p:cNvSpPr txBox="1">
            <a:spLocks noChangeArrowheads="1"/>
          </p:cNvSpPr>
          <p:nvPr/>
        </p:nvSpPr>
        <p:spPr bwMode="auto">
          <a:xfrm>
            <a:off x="87925" y="5805488"/>
            <a:ext cx="91900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W praktyce w rurze mamy H2, a nie H. Dodatkowe linie niedaleko od siebie są spowodowane drganiami dwóch atomów w H-H.</a:t>
            </a:r>
            <a:endParaRPr lang="it-IT" altLang="it-IT" sz="2400" dirty="0">
              <a:latin typeface="Arial Unicode MS"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a:extLst>
              <a:ext uri="{FF2B5EF4-FFF2-40B4-BE49-F238E27FC236}">
                <a16:creationId xmlns:a16="http://schemas.microsoft.com/office/drawing/2014/main" id="{AAF80777-C72A-777B-4E57-D4CF2F2F1FBC}"/>
              </a:ext>
            </a:extLst>
          </p:cNvPr>
          <p:cNvSpPr>
            <a:spLocks noGrp="1" noChangeArrowheads="1"/>
          </p:cNvSpPr>
          <p:nvPr>
            <p:ph type="title"/>
          </p:nvPr>
        </p:nvSpPr>
        <p:spPr/>
        <p:txBody>
          <a:bodyPr/>
          <a:lstStyle/>
          <a:p>
            <a:pPr eaLnBrk="1" hangingPunct="1"/>
            <a:r>
              <a:rPr lang="pl-PL" altLang="it-IT" sz="3600" dirty="0"/>
              <a:t>Linie odpowiadają strukturze elektronowej atomu</a:t>
            </a:r>
            <a:endParaRPr lang="it-IT" altLang="it-IT" sz="3600" dirty="0"/>
          </a:p>
        </p:txBody>
      </p:sp>
      <p:pic>
        <p:nvPicPr>
          <p:cNvPr id="64515" name="Picture 2" descr="Serie di Balmer">
            <a:extLst>
              <a:ext uri="{FF2B5EF4-FFF2-40B4-BE49-F238E27FC236}">
                <a16:creationId xmlns:a16="http://schemas.microsoft.com/office/drawing/2014/main" id="{99E03C18-663B-487E-D8A6-D14C562D2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1700213"/>
            <a:ext cx="49688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Spettro idrogeno">
            <a:extLst>
              <a:ext uri="{FF2B5EF4-FFF2-40B4-BE49-F238E27FC236}">
                <a16:creationId xmlns:a16="http://schemas.microsoft.com/office/drawing/2014/main" id="{84795B0F-B8B3-276D-741F-5DCD4F23C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825" y="1700213"/>
            <a:ext cx="38163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4" descr="Spettro idrogeno">
            <a:extLst>
              <a:ext uri="{FF2B5EF4-FFF2-40B4-BE49-F238E27FC236}">
                <a16:creationId xmlns:a16="http://schemas.microsoft.com/office/drawing/2014/main" id="{D44545E9-B6FA-9C3F-9131-D3A6FE53D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1700213"/>
            <a:ext cx="41052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CasellaDiTesto 2">
            <a:extLst>
              <a:ext uri="{FF2B5EF4-FFF2-40B4-BE49-F238E27FC236}">
                <a16:creationId xmlns:a16="http://schemas.microsoft.com/office/drawing/2014/main" id="{29162EA8-6EA3-4681-DA15-2C6C299AF5C2}"/>
              </a:ext>
            </a:extLst>
          </p:cNvPr>
          <p:cNvSpPr txBox="1">
            <a:spLocks noChangeArrowheads="1"/>
          </p:cNvSpPr>
          <p:nvPr/>
        </p:nvSpPr>
        <p:spPr bwMode="auto">
          <a:xfrm>
            <a:off x="457200" y="6132513"/>
            <a:ext cx="8634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latin typeface="Arial Unicode MS" pitchFamily="34" charset="-128"/>
              </a:rPr>
              <a:t>https://www.chimica-online.it/download/spettro-dell-idrogeno.htm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0B1A849-5AC8-BD93-1438-B5EBD14E8746}"/>
              </a:ext>
            </a:extLst>
          </p:cNvPr>
          <p:cNvSpPr>
            <a:spLocks noGrp="1" noChangeArrowheads="1"/>
          </p:cNvSpPr>
          <p:nvPr>
            <p:ph type="title"/>
          </p:nvPr>
        </p:nvSpPr>
        <p:spPr>
          <a:xfrm>
            <a:off x="457200" y="201613"/>
            <a:ext cx="8229600" cy="1143000"/>
          </a:xfrm>
        </p:spPr>
        <p:txBody>
          <a:bodyPr/>
          <a:lstStyle/>
          <a:p>
            <a:pPr eaLnBrk="1" hangingPunct="1"/>
            <a:r>
              <a:rPr lang="it-IT" altLang="it-IT" sz="3600" dirty="0" err="1"/>
              <a:t>Kamienie</a:t>
            </a:r>
            <a:r>
              <a:rPr lang="it-IT" altLang="it-IT" sz="3600" dirty="0"/>
              <a:t> </a:t>
            </a:r>
            <a:r>
              <a:rPr lang="it-IT" altLang="it-IT" sz="3600" dirty="0" err="1"/>
              <a:t>szlachetne</a:t>
            </a:r>
            <a:endParaRPr lang="pl-PL" altLang="it-IT" sz="3600" dirty="0"/>
          </a:p>
        </p:txBody>
      </p:sp>
      <p:sp>
        <p:nvSpPr>
          <p:cNvPr id="65539" name="Rectangle 3">
            <a:extLst>
              <a:ext uri="{FF2B5EF4-FFF2-40B4-BE49-F238E27FC236}">
                <a16:creationId xmlns:a16="http://schemas.microsoft.com/office/drawing/2014/main" id="{29831963-7628-7696-BD83-D4BF4A8D720F}"/>
              </a:ext>
            </a:extLst>
          </p:cNvPr>
          <p:cNvSpPr>
            <a:spLocks noChangeArrowheads="1"/>
          </p:cNvSpPr>
          <p:nvPr/>
        </p:nvSpPr>
        <p:spPr bwMode="auto">
          <a:xfrm>
            <a:off x="4932363" y="5487988"/>
            <a:ext cx="121126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chemeClr val="tx2"/>
                </a:solidFill>
              </a:rPr>
              <a:t>granat</a:t>
            </a:r>
            <a:r>
              <a:rPr lang="it-IT" altLang="it-IT" sz="2400">
                <a:solidFill>
                  <a:schemeClr val="tx2"/>
                </a:solidFill>
              </a:rPr>
              <a:t>i</a:t>
            </a:r>
            <a:r>
              <a:rPr lang="pl-PL" altLang="it-IT" sz="2400">
                <a:solidFill>
                  <a:schemeClr val="tx2"/>
                </a:solidFill>
              </a:rPr>
              <a:t> </a:t>
            </a:r>
            <a:endParaRPr lang="pl-PL" altLang="it-IT" sz="2400" baseline="-25000">
              <a:solidFill>
                <a:schemeClr val="tx2"/>
              </a:solidFill>
            </a:endParaRPr>
          </a:p>
        </p:txBody>
      </p:sp>
      <p:pic>
        <p:nvPicPr>
          <p:cNvPr id="65540" name="Picture 5">
            <a:extLst>
              <a:ext uri="{FF2B5EF4-FFF2-40B4-BE49-F238E27FC236}">
                <a16:creationId xmlns:a16="http://schemas.microsoft.com/office/drawing/2014/main" id="{B259818C-AA85-27AB-7B8C-7FA23ED3D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725" y="2486025"/>
            <a:ext cx="41529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6">
            <a:extLst>
              <a:ext uri="{FF2B5EF4-FFF2-40B4-BE49-F238E27FC236}">
                <a16:creationId xmlns:a16="http://schemas.microsoft.com/office/drawing/2014/main" id="{5E258B3C-BC83-C051-51FD-B0E728F79B06}"/>
              </a:ext>
            </a:extLst>
          </p:cNvPr>
          <p:cNvSpPr txBox="1">
            <a:spLocks noChangeArrowheads="1"/>
          </p:cNvSpPr>
          <p:nvPr/>
        </p:nvSpPr>
        <p:spPr bwMode="auto">
          <a:xfrm>
            <a:off x="4911725" y="5913438"/>
            <a:ext cx="28829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t>Tutti i colori tranne il blu</a:t>
            </a:r>
            <a:endParaRPr lang="pl-PL" altLang="it-IT" sz="2000"/>
          </a:p>
        </p:txBody>
      </p:sp>
      <p:pic>
        <p:nvPicPr>
          <p:cNvPr id="65542" name="Picture 5">
            <a:extLst>
              <a:ext uri="{FF2B5EF4-FFF2-40B4-BE49-F238E27FC236}">
                <a16:creationId xmlns:a16="http://schemas.microsoft.com/office/drawing/2014/main" id="{631839A3-22F9-29FB-653F-FAA0A5287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486025"/>
            <a:ext cx="454977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6">
            <a:extLst>
              <a:ext uri="{FF2B5EF4-FFF2-40B4-BE49-F238E27FC236}">
                <a16:creationId xmlns:a16="http://schemas.microsoft.com/office/drawing/2014/main" id="{B28DF1B3-2A47-3018-0EF9-3A3A09326C94}"/>
              </a:ext>
            </a:extLst>
          </p:cNvPr>
          <p:cNvSpPr txBox="1">
            <a:spLocks noChangeArrowheads="1"/>
          </p:cNvSpPr>
          <p:nvPr/>
        </p:nvSpPr>
        <p:spPr bwMode="auto">
          <a:xfrm>
            <a:off x="457200" y="1139825"/>
            <a:ext cx="8229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pl-PL" altLang="it-IT" sz="2400" dirty="0">
                <a:solidFill>
                  <a:schemeClr val="accent2"/>
                </a:solidFill>
                <a:latin typeface="Arial Unicode MS" pitchFamily="34" charset="-128"/>
              </a:rPr>
              <a:t>Zawsze jest to bezbarwny (przezroczysty) kamień, taki jak kwarc SiO2 lub korund Al2O3, z niewielkimi dodatkami tlenków z innych metali</a:t>
            </a:r>
          </a:p>
        </p:txBody>
      </p:sp>
      <p:sp>
        <p:nvSpPr>
          <p:cNvPr id="65544" name="Rectangle 3">
            <a:extLst>
              <a:ext uri="{FF2B5EF4-FFF2-40B4-BE49-F238E27FC236}">
                <a16:creationId xmlns:a16="http://schemas.microsoft.com/office/drawing/2014/main" id="{F1CBA649-81B6-E450-691D-72C36B88F636}"/>
              </a:ext>
            </a:extLst>
          </p:cNvPr>
          <p:cNvSpPr>
            <a:spLocks noChangeArrowheads="1"/>
          </p:cNvSpPr>
          <p:nvPr/>
        </p:nvSpPr>
        <p:spPr bwMode="auto">
          <a:xfrm>
            <a:off x="0" y="5540375"/>
            <a:ext cx="71691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chemeClr val="tx2"/>
                </a:solidFill>
              </a:rPr>
              <a:t>Tormalina </a:t>
            </a:r>
          </a:p>
          <a:p>
            <a:pPr eaLnBrk="1" hangingPunct="1">
              <a:spcBef>
                <a:spcPct val="0"/>
              </a:spcBef>
              <a:buFontTx/>
              <a:buNone/>
            </a:pPr>
            <a:endParaRPr lang="it-IT" altLang="it-IT" sz="1800">
              <a:solidFill>
                <a:schemeClr val="tx2"/>
              </a:solidFill>
            </a:endParaRPr>
          </a:p>
          <a:p>
            <a:pPr eaLnBrk="1" hangingPunct="1">
              <a:spcBef>
                <a:spcPct val="0"/>
              </a:spcBef>
              <a:buFontTx/>
              <a:buNone/>
            </a:pPr>
            <a:endParaRPr lang="it-IT" altLang="it-IT" sz="1800">
              <a:solidFill>
                <a:schemeClr val="tx2"/>
              </a:solidFill>
            </a:endParaRPr>
          </a:p>
          <a:p>
            <a:pPr eaLnBrk="1" hangingPunct="1">
              <a:spcBef>
                <a:spcPct val="0"/>
              </a:spcBef>
              <a:buFontTx/>
              <a:buNone/>
            </a:pPr>
            <a:r>
              <a:rPr lang="it-IT" altLang="it-IT" sz="1800">
                <a:solidFill>
                  <a:schemeClr val="tx2"/>
                </a:solidFill>
              </a:rPr>
              <a:t>Museo delle Scienze Naturali, Toronto, Canada, foto Maria Karwasz</a:t>
            </a:r>
            <a:r>
              <a:rPr lang="pl-PL" altLang="it-IT" sz="1800">
                <a:solidFill>
                  <a:schemeClr val="tx2"/>
                </a:solidFill>
              </a:rPr>
              <a:t> </a:t>
            </a:r>
            <a:endParaRPr lang="pl-PL" altLang="it-IT" sz="1800" baseline="-25000">
              <a:solidFill>
                <a:schemeClr val="tx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a:extLst>
              <a:ext uri="{FF2B5EF4-FFF2-40B4-BE49-F238E27FC236}">
                <a16:creationId xmlns:a16="http://schemas.microsoft.com/office/drawing/2014/main" id="{72275609-9B97-34AB-04B7-3744FEC33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00213"/>
            <a:ext cx="6985000" cy="20193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66563" name="Rectangle 5">
            <a:extLst>
              <a:ext uri="{FF2B5EF4-FFF2-40B4-BE49-F238E27FC236}">
                <a16:creationId xmlns:a16="http://schemas.microsoft.com/office/drawing/2014/main" id="{F50CE23F-9231-E7FE-341D-3E159A61D22E}"/>
              </a:ext>
            </a:extLst>
          </p:cNvPr>
          <p:cNvSpPr>
            <a:spLocks noChangeArrowheads="1"/>
          </p:cNvSpPr>
          <p:nvPr/>
        </p:nvSpPr>
        <p:spPr bwMode="auto">
          <a:xfrm>
            <a:off x="1476375" y="404813"/>
            <a:ext cx="459613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3600" dirty="0">
                <a:latin typeface="Arial Unicode MS" pitchFamily="34" charset="-128"/>
              </a:rPr>
              <a:t>Jak powstają kolory? 
Chemia + Fizyka</a:t>
            </a:r>
          </a:p>
        </p:txBody>
      </p:sp>
      <p:sp>
        <p:nvSpPr>
          <p:cNvPr id="66564" name="Text Box 6">
            <a:extLst>
              <a:ext uri="{FF2B5EF4-FFF2-40B4-BE49-F238E27FC236}">
                <a16:creationId xmlns:a16="http://schemas.microsoft.com/office/drawing/2014/main" id="{08EC3F5F-1422-3B66-73C0-B863DEC0F6EB}"/>
              </a:ext>
            </a:extLst>
          </p:cNvPr>
          <p:cNvSpPr txBox="1">
            <a:spLocks noChangeArrowheads="1"/>
          </p:cNvSpPr>
          <p:nvPr/>
        </p:nvSpPr>
        <p:spPr bwMode="auto">
          <a:xfrm>
            <a:off x="395288" y="3716338"/>
            <a:ext cx="5329237" cy="243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pl-PL" altLang="it-IT" sz="2200">
                <a:solidFill>
                  <a:schemeClr val="accent2"/>
                </a:solidFill>
                <a:latin typeface="Arial Unicode MS" pitchFamily="34" charset="-128"/>
              </a:rPr>
              <a:t>Atom</a:t>
            </a:r>
            <a:r>
              <a:rPr lang="it-IT" altLang="it-IT" sz="2200">
                <a:solidFill>
                  <a:schemeClr val="accent2"/>
                </a:solidFill>
                <a:latin typeface="Arial Unicode MS" pitchFamily="34" charset="-128"/>
              </a:rPr>
              <a:t>i nella rete cristallina</a:t>
            </a:r>
            <a:r>
              <a:rPr lang="pl-PL" altLang="it-IT" sz="2200">
                <a:solidFill>
                  <a:schemeClr val="accent2"/>
                </a:solidFill>
                <a:latin typeface="Arial Unicode MS" pitchFamily="34" charset="-128"/>
              </a:rPr>
              <a:t>:</a:t>
            </a:r>
          </a:p>
          <a:p>
            <a:pPr eaLnBrk="1" hangingPunct="1">
              <a:spcBef>
                <a:spcPct val="50000"/>
              </a:spcBef>
              <a:buFontTx/>
              <a:buNone/>
            </a:pPr>
            <a:r>
              <a:rPr lang="pl-PL" altLang="it-IT" sz="2200">
                <a:solidFill>
                  <a:schemeClr val="accent2"/>
                </a:solidFill>
                <a:latin typeface="Arial Unicode MS" pitchFamily="34" charset="-128"/>
              </a:rPr>
              <a:t>a) </a:t>
            </a:r>
            <a:r>
              <a:rPr lang="it-IT" altLang="it-IT" sz="2200">
                <a:solidFill>
                  <a:schemeClr val="accent2"/>
                </a:solidFill>
                <a:latin typeface="Arial Unicode MS" pitchFamily="34" charset="-128"/>
              </a:rPr>
              <a:t>quarzo</a:t>
            </a:r>
            <a:r>
              <a:rPr lang="pl-PL" altLang="it-IT" sz="2200">
                <a:solidFill>
                  <a:schemeClr val="accent2"/>
                </a:solidFill>
                <a:latin typeface="Arial Unicode MS" pitchFamily="34" charset="-128"/>
              </a:rPr>
              <a:t>: SiO</a:t>
            </a:r>
            <a:r>
              <a:rPr lang="pl-PL" altLang="it-IT" sz="2200" baseline="-25000">
                <a:solidFill>
                  <a:schemeClr val="accent2"/>
                </a:solidFill>
                <a:latin typeface="Arial Unicode MS" pitchFamily="34" charset="-128"/>
              </a:rPr>
              <a:t>2</a:t>
            </a:r>
            <a:endParaRPr lang="pl-PL" altLang="it-IT" sz="2200">
              <a:solidFill>
                <a:schemeClr val="accent2"/>
              </a:solidFill>
              <a:latin typeface="Arial Unicode MS" pitchFamily="34" charset="-128"/>
            </a:endParaRPr>
          </a:p>
          <a:p>
            <a:pPr eaLnBrk="1" hangingPunct="1">
              <a:spcBef>
                <a:spcPct val="50000"/>
              </a:spcBef>
              <a:buFontTx/>
              <a:buNone/>
            </a:pPr>
            <a:r>
              <a:rPr lang="pl-PL" altLang="it-IT" sz="2200">
                <a:solidFill>
                  <a:schemeClr val="accent2"/>
                </a:solidFill>
                <a:latin typeface="Arial Unicode MS" pitchFamily="34" charset="-128"/>
              </a:rPr>
              <a:t>b) </a:t>
            </a:r>
            <a:r>
              <a:rPr lang="it-IT" altLang="it-IT" sz="2200">
                <a:solidFill>
                  <a:schemeClr val="accent2"/>
                </a:solidFill>
                <a:latin typeface="Arial Unicode MS" pitchFamily="34" charset="-128"/>
              </a:rPr>
              <a:t>ametista</a:t>
            </a:r>
            <a:r>
              <a:rPr lang="pl-PL" altLang="it-IT" sz="2200">
                <a:solidFill>
                  <a:schemeClr val="accent2"/>
                </a:solidFill>
                <a:latin typeface="Arial Unicode MS" pitchFamily="34" charset="-128"/>
              </a:rPr>
              <a:t>: Fe</a:t>
            </a:r>
            <a:r>
              <a:rPr lang="pl-PL" altLang="it-IT" sz="2200" baseline="30000">
                <a:solidFill>
                  <a:schemeClr val="accent2"/>
                </a:solidFill>
                <a:latin typeface="Arial Unicode MS" pitchFamily="34" charset="-128"/>
              </a:rPr>
              <a:t>+2</a:t>
            </a:r>
            <a:r>
              <a:rPr lang="pl-PL" altLang="it-IT" sz="2200">
                <a:solidFill>
                  <a:schemeClr val="accent2"/>
                </a:solidFill>
                <a:latin typeface="Arial Unicode MS" pitchFamily="34" charset="-128"/>
              </a:rPr>
              <a:t> in SiO</a:t>
            </a:r>
            <a:r>
              <a:rPr lang="pl-PL" altLang="it-IT" sz="2200" baseline="-25000">
                <a:solidFill>
                  <a:schemeClr val="accent2"/>
                </a:solidFill>
                <a:latin typeface="Arial Unicode MS" pitchFamily="34" charset="-128"/>
              </a:rPr>
              <a:t>2</a:t>
            </a:r>
            <a:endParaRPr lang="pl-PL" altLang="it-IT" sz="2200">
              <a:solidFill>
                <a:schemeClr val="accent2"/>
              </a:solidFill>
              <a:latin typeface="Arial Unicode MS" pitchFamily="34" charset="-128"/>
            </a:endParaRPr>
          </a:p>
          <a:p>
            <a:pPr eaLnBrk="1" hangingPunct="1">
              <a:spcBef>
                <a:spcPct val="50000"/>
              </a:spcBef>
              <a:buFontTx/>
              <a:buNone/>
            </a:pPr>
            <a:r>
              <a:rPr lang="pl-PL" altLang="it-IT" sz="2200">
                <a:solidFill>
                  <a:schemeClr val="accent2"/>
                </a:solidFill>
                <a:latin typeface="Arial Unicode MS" pitchFamily="34" charset="-128"/>
              </a:rPr>
              <a:t>c) </a:t>
            </a:r>
            <a:r>
              <a:rPr lang="it-IT" altLang="it-IT" sz="2200">
                <a:solidFill>
                  <a:schemeClr val="accent2"/>
                </a:solidFill>
                <a:latin typeface="Arial Unicode MS" pitchFamily="34" charset="-128"/>
              </a:rPr>
              <a:t>azzurrite</a:t>
            </a:r>
            <a:r>
              <a:rPr lang="pl-PL" altLang="it-IT" sz="2200">
                <a:solidFill>
                  <a:schemeClr val="accent2"/>
                </a:solidFill>
                <a:latin typeface="Arial Unicode MS" pitchFamily="34" charset="-128"/>
              </a:rPr>
              <a:t>: CuSO</a:t>
            </a:r>
            <a:r>
              <a:rPr lang="pl-PL" altLang="it-IT" sz="2200" baseline="-25000">
                <a:solidFill>
                  <a:schemeClr val="accent2"/>
                </a:solidFill>
                <a:latin typeface="Arial Unicode MS" pitchFamily="34" charset="-128"/>
              </a:rPr>
              <a:t>4</a:t>
            </a:r>
          </a:p>
          <a:p>
            <a:pPr eaLnBrk="1" hangingPunct="1">
              <a:spcBef>
                <a:spcPct val="50000"/>
              </a:spcBef>
              <a:buFontTx/>
              <a:buNone/>
            </a:pPr>
            <a:r>
              <a:rPr lang="it-IT" altLang="it-IT" sz="2200">
                <a:solidFill>
                  <a:schemeClr val="accent2"/>
                </a:solidFill>
                <a:latin typeface="Arial Unicode MS" pitchFamily="34" charset="-128"/>
              </a:rPr>
              <a:t>Zaffiro</a:t>
            </a:r>
            <a:r>
              <a:rPr lang="pl-PL" altLang="it-IT" sz="2200">
                <a:solidFill>
                  <a:schemeClr val="accent2"/>
                </a:solidFill>
                <a:latin typeface="Arial Unicode MS" pitchFamily="34" charset="-128"/>
              </a:rPr>
              <a:t>:  Fe</a:t>
            </a:r>
            <a:r>
              <a:rPr lang="pl-PL" altLang="it-IT" sz="2200" baseline="30000">
                <a:solidFill>
                  <a:schemeClr val="accent2"/>
                </a:solidFill>
                <a:latin typeface="Arial Unicode MS" pitchFamily="34" charset="-128"/>
              </a:rPr>
              <a:t>+2</a:t>
            </a:r>
            <a:r>
              <a:rPr lang="pl-PL" altLang="it-IT" sz="2200">
                <a:solidFill>
                  <a:schemeClr val="accent2"/>
                </a:solidFill>
                <a:latin typeface="Arial Unicode MS" pitchFamily="34" charset="-128"/>
              </a:rPr>
              <a:t> in Al</a:t>
            </a:r>
            <a:r>
              <a:rPr lang="pl-PL" altLang="it-IT" sz="2200" baseline="-25000">
                <a:solidFill>
                  <a:schemeClr val="accent2"/>
                </a:solidFill>
                <a:latin typeface="Arial Unicode MS" pitchFamily="34" charset="-128"/>
              </a:rPr>
              <a:t>2</a:t>
            </a:r>
            <a:r>
              <a:rPr lang="pl-PL" altLang="it-IT" sz="2200">
                <a:solidFill>
                  <a:schemeClr val="accent2"/>
                </a:solidFill>
                <a:latin typeface="Arial Unicode MS" pitchFamily="34" charset="-128"/>
              </a:rPr>
              <a:t>O</a:t>
            </a:r>
            <a:r>
              <a:rPr lang="pl-PL" altLang="it-IT" sz="2200" baseline="-25000">
                <a:solidFill>
                  <a:schemeClr val="accent2"/>
                </a:solidFill>
                <a:latin typeface="Arial Unicode MS" pitchFamily="34" charset="-128"/>
              </a:rPr>
              <a:t>3</a:t>
            </a:r>
            <a:endParaRPr lang="pl-PL" altLang="it-IT" sz="2200">
              <a:solidFill>
                <a:schemeClr val="accent2"/>
              </a:solidFill>
              <a:latin typeface="Arial Unicode MS" pitchFamily="34" charset="-128"/>
            </a:endParaRPr>
          </a:p>
        </p:txBody>
      </p:sp>
      <p:pic>
        <p:nvPicPr>
          <p:cNvPr id="66565" name="Picture 7">
            <a:extLst>
              <a:ext uri="{FF2B5EF4-FFF2-40B4-BE49-F238E27FC236}">
                <a16:creationId xmlns:a16="http://schemas.microsoft.com/office/drawing/2014/main" id="{2B99624E-B180-C1D9-8356-2C35DC4E2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1700213"/>
            <a:ext cx="17145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F1E5679-D003-4A4F-5DF3-F103D9F68F29}"/>
              </a:ext>
            </a:extLst>
          </p:cNvPr>
          <p:cNvSpPr>
            <a:spLocks noGrp="1" noChangeArrowheads="1"/>
          </p:cNvSpPr>
          <p:nvPr>
            <p:ph type="title"/>
          </p:nvPr>
        </p:nvSpPr>
        <p:spPr>
          <a:xfrm>
            <a:off x="468313" y="0"/>
            <a:ext cx="8229600" cy="1143000"/>
          </a:xfrm>
        </p:spPr>
        <p:txBody>
          <a:bodyPr/>
          <a:lstStyle/>
          <a:p>
            <a:pPr eaLnBrk="1" hangingPunct="1"/>
            <a:r>
              <a:rPr lang="pl-PL" altLang="it-IT" sz="3600" dirty="0">
                <a:latin typeface="Verdana" panose="020B0604030504040204" pitchFamily="34" charset="0"/>
              </a:rPr>
              <a:t>Fizyka to świat wokół nas</a:t>
            </a:r>
            <a:endParaRPr lang="en-AU" altLang="it-IT" sz="3600" dirty="0">
              <a:latin typeface="Verdana" panose="020B0604030504040204" pitchFamily="34" charset="0"/>
            </a:endParaRPr>
          </a:p>
        </p:txBody>
      </p:sp>
      <p:pic>
        <p:nvPicPr>
          <p:cNvPr id="11267" name="Picture 3">
            <a:extLst>
              <a:ext uri="{FF2B5EF4-FFF2-40B4-BE49-F238E27FC236}">
                <a16:creationId xmlns:a16="http://schemas.microsoft.com/office/drawing/2014/main" id="{0A030559-CD55-78A0-37D3-FE72674C1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354138"/>
            <a:ext cx="19653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a:extLst>
              <a:ext uri="{FF2B5EF4-FFF2-40B4-BE49-F238E27FC236}">
                <a16:creationId xmlns:a16="http://schemas.microsoft.com/office/drawing/2014/main" id="{21C4696F-B9C2-1C68-C9BB-B8A1ACACF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26098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CFB7DD0E-C402-A493-0DE0-429A03FEB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341438"/>
            <a:ext cx="25431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a:extLst>
              <a:ext uri="{FF2B5EF4-FFF2-40B4-BE49-F238E27FC236}">
                <a16:creationId xmlns:a16="http://schemas.microsoft.com/office/drawing/2014/main" id="{ABB99473-025D-5E6F-B23C-AA6E65F60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500438"/>
            <a:ext cx="1998663"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a:extLst>
              <a:ext uri="{FF2B5EF4-FFF2-40B4-BE49-F238E27FC236}">
                <a16:creationId xmlns:a16="http://schemas.microsoft.com/office/drawing/2014/main" id="{B208A794-C1EF-3D8B-9A0E-DAD238499C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3500438"/>
            <a:ext cx="22828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a:extLst>
              <a:ext uri="{FF2B5EF4-FFF2-40B4-BE49-F238E27FC236}">
                <a16:creationId xmlns:a16="http://schemas.microsoft.com/office/drawing/2014/main" id="{5FAC191D-DC94-ACC9-0455-CDF4EEFD2E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3500438"/>
            <a:ext cx="29924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10">
            <a:extLst>
              <a:ext uri="{FF2B5EF4-FFF2-40B4-BE49-F238E27FC236}">
                <a16:creationId xmlns:a16="http://schemas.microsoft.com/office/drawing/2014/main" id="{D917CF5E-CE89-0907-EBE2-C6F73F92B2EF}"/>
              </a:ext>
            </a:extLst>
          </p:cNvPr>
          <p:cNvSpPr txBox="1">
            <a:spLocks noChangeArrowheads="1"/>
          </p:cNvSpPr>
          <p:nvPr/>
        </p:nvSpPr>
        <p:spPr bwMode="auto">
          <a:xfrm>
            <a:off x="5435600" y="5805488"/>
            <a:ext cx="3055938"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t>La vetrina del negozio a Berlino</a:t>
            </a:r>
            <a:endParaRPr lang="en-AU" altLang="it-IT" sz="1600"/>
          </a:p>
        </p:txBody>
      </p:sp>
      <p:sp>
        <p:nvSpPr>
          <p:cNvPr id="11274" name="Text Box 11">
            <a:extLst>
              <a:ext uri="{FF2B5EF4-FFF2-40B4-BE49-F238E27FC236}">
                <a16:creationId xmlns:a16="http://schemas.microsoft.com/office/drawing/2014/main" id="{92EE39DC-46CD-C865-95C4-1B9E5ADD220E}"/>
              </a:ext>
            </a:extLst>
          </p:cNvPr>
          <p:cNvSpPr txBox="1">
            <a:spLocks noChangeArrowheads="1"/>
          </p:cNvSpPr>
          <p:nvPr/>
        </p:nvSpPr>
        <p:spPr bwMode="auto">
          <a:xfrm>
            <a:off x="2339975" y="6113463"/>
            <a:ext cx="61895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b="1" dirty="0">
                <a:solidFill>
                  <a:schemeClr val="accent2"/>
                </a:solidFill>
              </a:rPr>
              <a:t>Cały świat wokół nas: po prostu spójrz (i pomyśl)</a:t>
            </a:r>
            <a:endParaRPr lang="en-AU" altLang="it-IT" sz="2000" dirty="0"/>
          </a:p>
        </p:txBody>
      </p:sp>
      <p:sp>
        <p:nvSpPr>
          <p:cNvPr id="11275" name="Text Box 12">
            <a:extLst>
              <a:ext uri="{FF2B5EF4-FFF2-40B4-BE49-F238E27FC236}">
                <a16:creationId xmlns:a16="http://schemas.microsoft.com/office/drawing/2014/main" id="{B73FD482-1961-A3C2-2B75-994123B54548}"/>
              </a:ext>
            </a:extLst>
          </p:cNvPr>
          <p:cNvSpPr txBox="1">
            <a:spLocks noChangeArrowheads="1"/>
          </p:cNvSpPr>
          <p:nvPr/>
        </p:nvSpPr>
        <p:spPr bwMode="auto">
          <a:xfrm>
            <a:off x="2614613" y="5805488"/>
            <a:ext cx="941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Foto GK</a:t>
            </a:r>
            <a:endParaRPr lang="en-AU" altLang="it-IT" sz="1600"/>
          </a:p>
        </p:txBody>
      </p:sp>
      <p:sp>
        <p:nvSpPr>
          <p:cNvPr id="11276" name="Text Box 13">
            <a:extLst>
              <a:ext uri="{FF2B5EF4-FFF2-40B4-BE49-F238E27FC236}">
                <a16:creationId xmlns:a16="http://schemas.microsoft.com/office/drawing/2014/main" id="{65D9C7BC-0F86-8D96-8F76-37BBBF5B08FA}"/>
              </a:ext>
            </a:extLst>
          </p:cNvPr>
          <p:cNvSpPr txBox="1">
            <a:spLocks noChangeArrowheads="1"/>
          </p:cNvSpPr>
          <p:nvPr/>
        </p:nvSpPr>
        <p:spPr bwMode="auto">
          <a:xfrm>
            <a:off x="3076575" y="3198813"/>
            <a:ext cx="19526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t>La vetrina a Londra</a:t>
            </a:r>
            <a:endParaRPr lang="en-AU" altLang="it-IT" sz="1600"/>
          </a:p>
        </p:txBody>
      </p:sp>
      <p:sp>
        <p:nvSpPr>
          <p:cNvPr id="11277" name="Text Box 14">
            <a:extLst>
              <a:ext uri="{FF2B5EF4-FFF2-40B4-BE49-F238E27FC236}">
                <a16:creationId xmlns:a16="http://schemas.microsoft.com/office/drawing/2014/main" id="{A4DF749E-D6A8-59F1-1620-B3617DA3589F}"/>
              </a:ext>
            </a:extLst>
          </p:cNvPr>
          <p:cNvSpPr txBox="1">
            <a:spLocks noChangeArrowheads="1"/>
          </p:cNvSpPr>
          <p:nvPr/>
        </p:nvSpPr>
        <p:spPr bwMode="auto">
          <a:xfrm>
            <a:off x="6211888" y="3198813"/>
            <a:ext cx="20986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t>Neve a Folgaria (TN)</a:t>
            </a:r>
            <a:endParaRPr lang="en-AU" altLang="it-IT" sz="1600"/>
          </a:p>
        </p:txBody>
      </p:sp>
      <p:sp>
        <p:nvSpPr>
          <p:cNvPr id="11278" name="Text Box 15">
            <a:extLst>
              <a:ext uri="{FF2B5EF4-FFF2-40B4-BE49-F238E27FC236}">
                <a16:creationId xmlns:a16="http://schemas.microsoft.com/office/drawing/2014/main" id="{B5F9AD4B-E10F-D05A-D859-42EB66D42B01}"/>
              </a:ext>
            </a:extLst>
          </p:cNvPr>
          <p:cNvSpPr txBox="1">
            <a:spLocks noChangeArrowheads="1"/>
          </p:cNvSpPr>
          <p:nvPr/>
        </p:nvSpPr>
        <p:spPr bwMode="auto">
          <a:xfrm>
            <a:off x="250825" y="6308725"/>
            <a:ext cx="1663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Cadine (Trento) </a:t>
            </a:r>
            <a:endParaRPr lang="en-AU" altLang="it-IT" sz="16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A3A3AAB-3E48-8D40-8B14-5153C61AC5B0}"/>
              </a:ext>
            </a:extLst>
          </p:cNvPr>
          <p:cNvSpPr>
            <a:spLocks noGrp="1" noChangeArrowheads="1"/>
          </p:cNvSpPr>
          <p:nvPr>
            <p:ph type="title"/>
          </p:nvPr>
        </p:nvSpPr>
        <p:spPr/>
        <p:txBody>
          <a:bodyPr/>
          <a:lstStyle/>
          <a:p>
            <a:pPr eaLnBrk="1" hangingPunct="1"/>
            <a:r>
              <a:rPr lang="pl-PL" altLang="it-IT" sz="3600" dirty="0"/>
              <a:t>Od kolorowego szkła po filtry spektralne</a:t>
            </a:r>
            <a:endParaRPr lang="en-AU" altLang="it-IT" sz="3600" dirty="0"/>
          </a:p>
        </p:txBody>
      </p:sp>
      <p:pic>
        <p:nvPicPr>
          <p:cNvPr id="67587" name="Picture 4">
            <a:extLst>
              <a:ext uri="{FF2B5EF4-FFF2-40B4-BE49-F238E27FC236}">
                <a16:creationId xmlns:a16="http://schemas.microsoft.com/office/drawing/2014/main" id="{C59D60D2-2D48-6346-1986-72EA9B201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613" y="1346200"/>
            <a:ext cx="3960812"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Immagine 2" descr="Immagine che contiene interni, candela&#10;&#10;Descrizione generata automaticamente">
            <a:extLst>
              <a:ext uri="{FF2B5EF4-FFF2-40B4-BE49-F238E27FC236}">
                <a16:creationId xmlns:a16="http://schemas.microsoft.com/office/drawing/2014/main" id="{659AECD5-035E-014C-6ACF-DD65454F4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346200"/>
            <a:ext cx="47879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CasellaDiTesto 7">
            <a:extLst>
              <a:ext uri="{FF2B5EF4-FFF2-40B4-BE49-F238E27FC236}">
                <a16:creationId xmlns:a16="http://schemas.microsoft.com/office/drawing/2014/main" id="{55FFDE9B-478A-CF0C-256A-CDB6A786CA7F}"/>
              </a:ext>
            </a:extLst>
          </p:cNvPr>
          <p:cNvSpPr txBox="1">
            <a:spLocks noChangeArrowheads="1"/>
          </p:cNvSpPr>
          <p:nvPr/>
        </p:nvSpPr>
        <p:spPr bwMode="auto">
          <a:xfrm>
            <a:off x="144463" y="6286500"/>
            <a:ext cx="4787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hlinkClick r:id="rId4"/>
              </a:rPr>
              <a:t>http://dydaktyka.fizyka.umk.pl/FIAT_LUX</a:t>
            </a:r>
            <a:endParaRPr lang="it-IT" altLang="it-IT" sz="1400">
              <a:latin typeface="Arial Unicode MS" pitchFamily="34" charset="-128"/>
            </a:endParaRPr>
          </a:p>
          <a:p>
            <a:pPr eaLnBrk="1" hangingPunct="1">
              <a:spcBef>
                <a:spcPct val="0"/>
              </a:spcBef>
              <a:buFontTx/>
              <a:buNone/>
            </a:pPr>
            <a:r>
              <a:rPr lang="it-IT" altLang="it-IT" sz="1400">
                <a:latin typeface="Arial Unicode MS" pitchFamily="34" charset="-128"/>
                <a:hlinkClick r:id="rId5"/>
              </a:rPr>
              <a:t>https://www.teachersource.com/</a:t>
            </a:r>
            <a:r>
              <a:rPr lang="it-IT" altLang="it-IT" sz="1400">
                <a:latin typeface="Arial Unicode MS" pitchFamily="34" charset="-128"/>
              </a:rPr>
              <a:t> </a:t>
            </a:r>
          </a:p>
        </p:txBody>
      </p:sp>
      <p:sp>
        <p:nvSpPr>
          <p:cNvPr id="67590" name="CasellaDiTesto 1">
            <a:extLst>
              <a:ext uri="{FF2B5EF4-FFF2-40B4-BE49-F238E27FC236}">
                <a16:creationId xmlns:a16="http://schemas.microsoft.com/office/drawing/2014/main" id="{00804568-ABFA-C16C-159C-A378C2222C90}"/>
              </a:ext>
            </a:extLst>
          </p:cNvPr>
          <p:cNvSpPr txBox="1">
            <a:spLocks noChangeArrowheads="1"/>
          </p:cNvSpPr>
          <p:nvPr/>
        </p:nvSpPr>
        <p:spPr bwMode="auto">
          <a:xfrm>
            <a:off x="155575" y="4627563"/>
            <a:ext cx="4776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Rosso: 600-700 nm (0,6-0,7 µm)</a:t>
            </a:r>
          </a:p>
          <a:p>
            <a:pPr eaLnBrk="1" hangingPunct="1">
              <a:spcBef>
                <a:spcPct val="0"/>
              </a:spcBef>
              <a:buFontTx/>
              <a:buNone/>
            </a:pPr>
            <a:r>
              <a:rPr lang="it-IT" altLang="it-IT" sz="2400">
                <a:latin typeface="Arial Unicode MS" pitchFamily="34" charset="-128"/>
              </a:rPr>
              <a:t>Verde: 450-600 nm</a:t>
            </a:r>
          </a:p>
          <a:p>
            <a:pPr eaLnBrk="1" hangingPunct="1">
              <a:spcBef>
                <a:spcPct val="0"/>
              </a:spcBef>
              <a:buFontTx/>
              <a:buNone/>
            </a:pPr>
            <a:r>
              <a:rPr lang="it-IT" altLang="it-IT" sz="2400">
                <a:latin typeface="Arial Unicode MS" pitchFamily="34" charset="-128"/>
              </a:rPr>
              <a:t>‘Giallo’ 500-700 nm</a:t>
            </a:r>
          </a:p>
          <a:p>
            <a:pPr eaLnBrk="1" hangingPunct="1">
              <a:spcBef>
                <a:spcPct val="0"/>
              </a:spcBef>
              <a:buFontTx/>
              <a:buNone/>
            </a:pPr>
            <a:r>
              <a:rPr lang="it-IT" altLang="it-IT" sz="2400">
                <a:latin typeface="Arial Unicode MS" pitchFamily="34" charset="-128"/>
              </a:rPr>
              <a:t>Ciano: 400-580 nm, etc.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04F14A5-9E1C-E57A-79BC-EECFA2393033}"/>
              </a:ext>
            </a:extLst>
          </p:cNvPr>
          <p:cNvSpPr>
            <a:spLocks noGrp="1" noChangeArrowheads="1"/>
          </p:cNvSpPr>
          <p:nvPr>
            <p:ph type="title"/>
          </p:nvPr>
        </p:nvSpPr>
        <p:spPr/>
        <p:txBody>
          <a:bodyPr/>
          <a:lstStyle/>
          <a:p>
            <a:pPr eaLnBrk="1" hangingPunct="1"/>
            <a:r>
              <a:rPr lang="en-AU" altLang="it-IT" sz="3600" dirty="0" err="1"/>
              <a:t>Okulary</a:t>
            </a:r>
            <a:r>
              <a:rPr lang="en-AU" altLang="it-IT" sz="3600" dirty="0"/>
              <a:t> </a:t>
            </a:r>
            <a:r>
              <a:rPr lang="en-AU" altLang="it-IT" sz="3600" dirty="0" err="1"/>
              <a:t>dziecięce</a:t>
            </a:r>
            <a:endParaRPr lang="en-AU" altLang="it-IT" sz="3600" dirty="0"/>
          </a:p>
        </p:txBody>
      </p:sp>
      <p:pic>
        <p:nvPicPr>
          <p:cNvPr id="68611" name="Picture 4">
            <a:extLst>
              <a:ext uri="{FF2B5EF4-FFF2-40B4-BE49-F238E27FC236}">
                <a16:creationId xmlns:a16="http://schemas.microsoft.com/office/drawing/2014/main" id="{05DFCEF2-AEB0-C0D2-280E-D44A25039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8775"/>
            <a:ext cx="33147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6">
            <a:extLst>
              <a:ext uri="{FF2B5EF4-FFF2-40B4-BE49-F238E27FC236}">
                <a16:creationId xmlns:a16="http://schemas.microsoft.com/office/drawing/2014/main" id="{6750ED50-52AF-A04D-66BB-F452F3833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1773238"/>
            <a:ext cx="4926013"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Line 8">
            <a:extLst>
              <a:ext uri="{FF2B5EF4-FFF2-40B4-BE49-F238E27FC236}">
                <a16:creationId xmlns:a16="http://schemas.microsoft.com/office/drawing/2014/main" id="{F6D21226-22F1-FCC0-4FF1-C102181C0158}"/>
              </a:ext>
            </a:extLst>
          </p:cNvPr>
          <p:cNvSpPr>
            <a:spLocks noChangeShapeType="1"/>
          </p:cNvSpPr>
          <p:nvPr/>
        </p:nvSpPr>
        <p:spPr bwMode="auto">
          <a:xfrm flipV="1">
            <a:off x="7885113" y="4868863"/>
            <a:ext cx="215900" cy="1081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8614" name="Text Box 9">
            <a:extLst>
              <a:ext uri="{FF2B5EF4-FFF2-40B4-BE49-F238E27FC236}">
                <a16:creationId xmlns:a16="http://schemas.microsoft.com/office/drawing/2014/main" id="{E52B5345-42E2-FAD7-BEED-DE5764277048}"/>
              </a:ext>
            </a:extLst>
          </p:cNvPr>
          <p:cNvSpPr txBox="1">
            <a:spLocks noChangeArrowheads="1"/>
          </p:cNvSpPr>
          <p:nvPr/>
        </p:nvSpPr>
        <p:spPr bwMode="auto">
          <a:xfrm>
            <a:off x="6659563" y="5949950"/>
            <a:ext cx="9382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FF0000"/>
                </a:solidFill>
                <a:latin typeface="Arial Unicode MS" pitchFamily="34" charset="-128"/>
              </a:rPr>
              <a:t>rosso</a:t>
            </a:r>
            <a:endParaRPr lang="en-AU" altLang="it-IT" sz="2400">
              <a:solidFill>
                <a:srgbClr val="FF0000"/>
              </a:solidFill>
              <a:latin typeface="Arial Unicode MS" pitchFamily="34" charset="-128"/>
            </a:endParaRPr>
          </a:p>
        </p:txBody>
      </p:sp>
      <p:sp>
        <p:nvSpPr>
          <p:cNvPr id="68615" name="Line 10">
            <a:extLst>
              <a:ext uri="{FF2B5EF4-FFF2-40B4-BE49-F238E27FC236}">
                <a16:creationId xmlns:a16="http://schemas.microsoft.com/office/drawing/2014/main" id="{A8954DB8-9794-F520-796D-4E48E6362BE3}"/>
              </a:ext>
            </a:extLst>
          </p:cNvPr>
          <p:cNvSpPr>
            <a:spLocks noChangeShapeType="1"/>
          </p:cNvSpPr>
          <p:nvPr/>
        </p:nvSpPr>
        <p:spPr bwMode="auto">
          <a:xfrm flipH="1" flipV="1">
            <a:off x="4643438" y="4941888"/>
            <a:ext cx="73025" cy="9350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8616" name="Text Box 11">
            <a:extLst>
              <a:ext uri="{FF2B5EF4-FFF2-40B4-BE49-F238E27FC236}">
                <a16:creationId xmlns:a16="http://schemas.microsoft.com/office/drawing/2014/main" id="{B1D02310-23E8-5822-31B7-12F28CF045AC}"/>
              </a:ext>
            </a:extLst>
          </p:cNvPr>
          <p:cNvSpPr txBox="1">
            <a:spLocks noChangeArrowheads="1"/>
          </p:cNvSpPr>
          <p:nvPr/>
        </p:nvSpPr>
        <p:spPr bwMode="auto">
          <a:xfrm>
            <a:off x="4211638" y="6092825"/>
            <a:ext cx="116046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CC0099"/>
                </a:solidFill>
                <a:latin typeface="Arial Unicode MS" pitchFamily="34" charset="-128"/>
              </a:rPr>
              <a:t>violetto</a:t>
            </a:r>
            <a:endParaRPr lang="en-AU" altLang="it-IT" sz="2400">
              <a:solidFill>
                <a:srgbClr val="CC0099"/>
              </a:solidFill>
              <a:latin typeface="Arial Unicode MS"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C09B23F-711F-D342-2F89-A4AFDCA4658C}"/>
              </a:ext>
            </a:extLst>
          </p:cNvPr>
          <p:cNvSpPr>
            <a:spLocks noGrp="1" noChangeArrowheads="1"/>
          </p:cNvSpPr>
          <p:nvPr>
            <p:ph type="title"/>
          </p:nvPr>
        </p:nvSpPr>
        <p:spPr/>
        <p:txBody>
          <a:bodyPr/>
          <a:lstStyle/>
          <a:p>
            <a:pPr eaLnBrk="1" hangingPunct="1"/>
            <a:r>
              <a:rPr lang="it-IT" altLang="it-IT" sz="3600" dirty="0" err="1"/>
              <a:t>Odbicie</a:t>
            </a:r>
            <a:r>
              <a:rPr lang="it-IT" altLang="it-IT" sz="3600" dirty="0"/>
              <a:t> i </a:t>
            </a:r>
            <a:r>
              <a:rPr lang="it-IT" altLang="it-IT" sz="3600" dirty="0" err="1"/>
              <a:t>transmisja</a:t>
            </a:r>
            <a:endParaRPr lang="en-AU" altLang="it-IT" sz="3600" dirty="0"/>
          </a:p>
        </p:txBody>
      </p:sp>
      <p:pic>
        <p:nvPicPr>
          <p:cNvPr id="69635" name="Picture 4">
            <a:extLst>
              <a:ext uri="{FF2B5EF4-FFF2-40B4-BE49-F238E27FC236}">
                <a16:creationId xmlns:a16="http://schemas.microsoft.com/office/drawing/2014/main" id="{14EA06A0-1872-AE53-0A8C-5D6327E55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44625"/>
            <a:ext cx="39084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5">
            <a:extLst>
              <a:ext uri="{FF2B5EF4-FFF2-40B4-BE49-F238E27FC236}">
                <a16:creationId xmlns:a16="http://schemas.microsoft.com/office/drawing/2014/main" id="{4320CAA3-3EDD-B66B-543F-9DF61C136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43325"/>
            <a:ext cx="38893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6">
            <a:extLst>
              <a:ext uri="{FF2B5EF4-FFF2-40B4-BE49-F238E27FC236}">
                <a16:creationId xmlns:a16="http://schemas.microsoft.com/office/drawing/2014/main" id="{75E7A04D-B0D2-C1FC-0D8C-B0E61D613213}"/>
              </a:ext>
            </a:extLst>
          </p:cNvPr>
          <p:cNvSpPr txBox="1">
            <a:spLocks noChangeArrowheads="1"/>
          </p:cNvSpPr>
          <p:nvPr/>
        </p:nvSpPr>
        <p:spPr bwMode="auto">
          <a:xfrm>
            <a:off x="376238" y="6332538"/>
            <a:ext cx="74691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Foto: K. Służewski			</a:t>
            </a:r>
            <a:r>
              <a:rPr lang="it-IT" altLang="it-IT" sz="1800">
                <a:latin typeface="Arial Unicode MS" pitchFamily="34" charset="-128"/>
              </a:rPr>
              <a:t>Spettro</a:t>
            </a:r>
            <a:r>
              <a:rPr lang="pl-PL" altLang="it-IT" sz="1800">
                <a:latin typeface="Arial Unicode MS" pitchFamily="34" charset="-128"/>
              </a:rPr>
              <a:t>: A. Krzysztofowicz</a:t>
            </a:r>
            <a:endParaRPr lang="en-AU" altLang="it-IT" sz="1800">
              <a:latin typeface="Arial Unicode MS" pitchFamily="34" charset="-128"/>
            </a:endParaRPr>
          </a:p>
        </p:txBody>
      </p:sp>
      <p:pic>
        <p:nvPicPr>
          <p:cNvPr id="69638" name="Picture 7">
            <a:extLst>
              <a:ext uri="{FF2B5EF4-FFF2-40B4-BE49-F238E27FC236}">
                <a16:creationId xmlns:a16="http://schemas.microsoft.com/office/drawing/2014/main" id="{D59500A0-5FB2-E0A5-F22F-A6ABAD9DA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205038"/>
            <a:ext cx="47879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olo 1">
            <a:extLst>
              <a:ext uri="{FF2B5EF4-FFF2-40B4-BE49-F238E27FC236}">
                <a16:creationId xmlns:a16="http://schemas.microsoft.com/office/drawing/2014/main" id="{089CA750-EC77-D907-289D-2AA97C74C3FE}"/>
              </a:ext>
            </a:extLst>
          </p:cNvPr>
          <p:cNvSpPr>
            <a:spLocks noGrp="1" noChangeArrowheads="1"/>
          </p:cNvSpPr>
          <p:nvPr>
            <p:ph type="title"/>
          </p:nvPr>
        </p:nvSpPr>
        <p:spPr>
          <a:xfrm>
            <a:off x="457200" y="28575"/>
            <a:ext cx="8229600" cy="1143000"/>
          </a:xfrm>
        </p:spPr>
        <p:txBody>
          <a:bodyPr/>
          <a:lstStyle/>
          <a:p>
            <a:pPr eaLnBrk="1" hangingPunct="1"/>
            <a:r>
              <a:rPr lang="pl-PL" altLang="it-IT" sz="3200" dirty="0"/>
              <a:t>Ludzkie oko: 3 kolory czopków + pręciki</a:t>
            </a:r>
            <a:endParaRPr lang="it-IT" altLang="it-IT" sz="3200" dirty="0"/>
          </a:p>
        </p:txBody>
      </p:sp>
      <p:pic>
        <p:nvPicPr>
          <p:cNvPr id="70659" name="Picture 4">
            <a:extLst>
              <a:ext uri="{FF2B5EF4-FFF2-40B4-BE49-F238E27FC236}">
                <a16:creationId xmlns:a16="http://schemas.microsoft.com/office/drawing/2014/main" id="{B680F0AA-7707-2329-B14A-A287C1313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981075"/>
            <a:ext cx="8459788"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CasellaDiTesto 5">
            <a:extLst>
              <a:ext uri="{FF2B5EF4-FFF2-40B4-BE49-F238E27FC236}">
                <a16:creationId xmlns:a16="http://schemas.microsoft.com/office/drawing/2014/main" id="{8F6E1427-FB64-F105-159E-6C8C37FA5347}"/>
              </a:ext>
            </a:extLst>
          </p:cNvPr>
          <p:cNvSpPr txBox="1">
            <a:spLocks noChangeArrowheads="1"/>
          </p:cNvSpPr>
          <p:nvPr/>
        </p:nvSpPr>
        <p:spPr bwMode="auto">
          <a:xfrm>
            <a:off x="449263" y="4632325"/>
            <a:ext cx="896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https://www.repubblica.it/dossier/salute/retina-in-salute/2019/07/11</a:t>
            </a:r>
          </a:p>
        </p:txBody>
      </p:sp>
      <p:sp>
        <p:nvSpPr>
          <p:cNvPr id="70661" name="CasellaDiTesto 2">
            <a:extLst>
              <a:ext uri="{FF2B5EF4-FFF2-40B4-BE49-F238E27FC236}">
                <a16:creationId xmlns:a16="http://schemas.microsoft.com/office/drawing/2014/main" id="{1DA94647-F677-99BB-FD49-8F841696F8F2}"/>
              </a:ext>
            </a:extLst>
          </p:cNvPr>
          <p:cNvSpPr txBox="1">
            <a:spLocks noChangeArrowheads="1"/>
          </p:cNvSpPr>
          <p:nvPr/>
        </p:nvSpPr>
        <p:spPr bwMode="auto">
          <a:xfrm>
            <a:off x="441325" y="5091113"/>
            <a:ext cx="82454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100" dirty="0">
                <a:latin typeface="Arial Unicode MS" pitchFamily="34" charset="-128"/>
              </a:rPr>
              <a:t>"Widzialne jest w istocie kolorem, a kolor to to, co jest widoczne dla samego siebie: mówię 'dla samego siebie' nie dlatego, że jest widoczne ze względu na swoją istotę, lecz dlatego, że posiada w sobie przyczynę swojej widoczności"
Arystoteles, O duszy, 418°, 30.</a:t>
            </a:r>
            <a:r>
              <a:rPr lang="it-IT" altLang="it-IT" sz="2100" dirty="0">
                <a:latin typeface="Arial Unicode MS" pitchFamily="34" charset="-128"/>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olo 1">
            <a:extLst>
              <a:ext uri="{FF2B5EF4-FFF2-40B4-BE49-F238E27FC236}">
                <a16:creationId xmlns:a16="http://schemas.microsoft.com/office/drawing/2014/main" id="{36FE4EC7-28C6-2C8D-2ED8-D8482A688F41}"/>
              </a:ext>
            </a:extLst>
          </p:cNvPr>
          <p:cNvSpPr>
            <a:spLocks noGrp="1" noChangeArrowheads="1"/>
          </p:cNvSpPr>
          <p:nvPr>
            <p:ph type="title"/>
          </p:nvPr>
        </p:nvSpPr>
        <p:spPr/>
        <p:txBody>
          <a:bodyPr/>
          <a:lstStyle/>
          <a:p>
            <a:pPr eaLnBrk="1" hangingPunct="1"/>
            <a:r>
              <a:rPr lang="it-IT" altLang="it-IT" sz="3600" dirty="0" err="1"/>
              <a:t>Dlaczego</a:t>
            </a:r>
            <a:r>
              <a:rPr lang="it-IT" altLang="it-IT" sz="3600" dirty="0"/>
              <a:t> RGB </a:t>
            </a:r>
            <a:r>
              <a:rPr lang="it-IT" altLang="it-IT" sz="3600" dirty="0" err="1"/>
              <a:t>jest</a:t>
            </a:r>
            <a:r>
              <a:rPr lang="it-IT" altLang="it-IT" sz="3600" dirty="0"/>
              <a:t> </a:t>
            </a:r>
            <a:r>
              <a:rPr lang="it-IT" altLang="it-IT" sz="3600" dirty="0" err="1"/>
              <a:t>wystarczające</a:t>
            </a:r>
            <a:r>
              <a:rPr lang="it-IT" altLang="it-IT" sz="3600" dirty="0"/>
              <a:t>?</a:t>
            </a:r>
          </a:p>
        </p:txBody>
      </p:sp>
      <p:sp>
        <p:nvSpPr>
          <p:cNvPr id="71683" name="CasellaDiTesto 5">
            <a:extLst>
              <a:ext uri="{FF2B5EF4-FFF2-40B4-BE49-F238E27FC236}">
                <a16:creationId xmlns:a16="http://schemas.microsoft.com/office/drawing/2014/main" id="{833EAF05-F00C-D55B-684F-C55919A84AE9}"/>
              </a:ext>
            </a:extLst>
          </p:cNvPr>
          <p:cNvSpPr txBox="1">
            <a:spLocks noChangeArrowheads="1"/>
          </p:cNvSpPr>
          <p:nvPr/>
        </p:nvSpPr>
        <p:spPr bwMode="auto">
          <a:xfrm>
            <a:off x="473075" y="1192213"/>
            <a:ext cx="847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latin typeface="Arial Unicode MS" pitchFamily="34" charset="-128"/>
              </a:rPr>
              <a:t>https://en.wikipedia.org/wiki/Rod_cell</a:t>
            </a:r>
          </a:p>
        </p:txBody>
      </p:sp>
      <p:pic>
        <p:nvPicPr>
          <p:cNvPr id="71684" name="Immagine 7">
            <a:extLst>
              <a:ext uri="{FF2B5EF4-FFF2-40B4-BE49-F238E27FC236}">
                <a16:creationId xmlns:a16="http://schemas.microsoft.com/office/drawing/2014/main" id="{5CC1C889-EF46-6254-7372-C6F5A843C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384300"/>
            <a:ext cx="592455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CasellaDiTesto 8">
            <a:extLst>
              <a:ext uri="{FF2B5EF4-FFF2-40B4-BE49-F238E27FC236}">
                <a16:creationId xmlns:a16="http://schemas.microsoft.com/office/drawing/2014/main" id="{865119AF-727B-49F8-8A9D-1CAA9E0D373F}"/>
              </a:ext>
            </a:extLst>
          </p:cNvPr>
          <p:cNvSpPr txBox="1">
            <a:spLocks noChangeArrowheads="1"/>
          </p:cNvSpPr>
          <p:nvPr/>
        </p:nvSpPr>
        <p:spPr bwMode="auto">
          <a:xfrm>
            <a:off x="115888" y="5160963"/>
            <a:ext cx="896461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latin typeface="Arial Unicode MS" pitchFamily="34" charset="-128"/>
              </a:rPr>
              <a:t>"Dlatego kolor nie jest widoczny bez światła, lecz każdy kolor każdej rzeczy jest widziany w świetle" Arystoteles, De </a:t>
            </a:r>
            <a:r>
              <a:rPr lang="pl-PL" altLang="it-IT" sz="2200" dirty="0" err="1">
                <a:latin typeface="Arial Unicode MS" pitchFamily="34" charset="-128"/>
              </a:rPr>
              <a:t>Anima</a:t>
            </a:r>
            <a:r>
              <a:rPr lang="pl-PL" altLang="it-IT" sz="2200" dirty="0">
                <a:latin typeface="Arial Unicode MS" pitchFamily="34" charset="-128"/>
              </a:rPr>
              <a:t>, 418b, 2
"Przezroczystość jest niebarwna, a co więcej, to, czego nie widzimy lub ledwo widzimy, bo wydaje się być ciemnością."</a:t>
            </a:r>
            <a:r>
              <a:rPr lang="it-IT" altLang="it-IT" sz="2200" dirty="0">
                <a:latin typeface="Arial Unicode MS" pitchFamily="34" charset="-128"/>
              </a:rPr>
              <a:t>, 418b, 27</a:t>
            </a:r>
          </a:p>
        </p:txBody>
      </p:sp>
      <p:sp>
        <p:nvSpPr>
          <p:cNvPr id="71686" name="CasellaDiTesto 9">
            <a:extLst>
              <a:ext uri="{FF2B5EF4-FFF2-40B4-BE49-F238E27FC236}">
                <a16:creationId xmlns:a16="http://schemas.microsoft.com/office/drawing/2014/main" id="{6846117A-4414-16B2-4106-0D1D526DD945}"/>
              </a:ext>
            </a:extLst>
          </p:cNvPr>
          <p:cNvSpPr txBox="1">
            <a:spLocks noChangeArrowheads="1"/>
          </p:cNvSpPr>
          <p:nvPr/>
        </p:nvSpPr>
        <p:spPr bwMode="auto">
          <a:xfrm>
            <a:off x="5027613" y="1330325"/>
            <a:ext cx="7318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I bastoncelli (visione B/W)</a:t>
            </a:r>
          </a:p>
          <a:p>
            <a:pPr eaLnBrk="1" hangingPunct="1">
              <a:spcBef>
                <a:spcPct val="0"/>
              </a:spcBef>
              <a:buFontTx/>
              <a:buNone/>
            </a:pPr>
            <a:r>
              <a:rPr lang="it-IT" altLang="it-IT" sz="2400">
                <a:latin typeface="Arial Unicode MS" pitchFamily="34" charset="-128"/>
              </a:rPr>
              <a:t>sono 100 volte più sensibili</a:t>
            </a:r>
          </a:p>
          <a:p>
            <a:pPr eaLnBrk="1" hangingPunct="1">
              <a:spcBef>
                <a:spcPct val="0"/>
              </a:spcBef>
              <a:buFontTx/>
              <a:buNone/>
            </a:pPr>
            <a:r>
              <a:rPr lang="it-IT" altLang="it-IT" sz="2400">
                <a:latin typeface="Arial Unicode MS" pitchFamily="34" charset="-128"/>
              </a:rPr>
              <a:t>di coni</a:t>
            </a:r>
          </a:p>
        </p:txBody>
      </p:sp>
      <p:sp>
        <p:nvSpPr>
          <p:cNvPr id="71687" name="CasellaDiTesto 10">
            <a:extLst>
              <a:ext uri="{FF2B5EF4-FFF2-40B4-BE49-F238E27FC236}">
                <a16:creationId xmlns:a16="http://schemas.microsoft.com/office/drawing/2014/main" id="{F12C8760-B523-7CFB-1F14-AF26354DE3E1}"/>
              </a:ext>
            </a:extLst>
          </p:cNvPr>
          <p:cNvSpPr txBox="1">
            <a:spLocks noChangeArrowheads="1"/>
          </p:cNvSpPr>
          <p:nvPr/>
        </p:nvSpPr>
        <p:spPr bwMode="auto">
          <a:xfrm>
            <a:off x="6011863" y="2762250"/>
            <a:ext cx="73167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FF9900"/>
                </a:solidFill>
                <a:latin typeface="Arial Unicode MS" pitchFamily="34" charset="-128"/>
              </a:rPr>
              <a:t>Vedendo il colore</a:t>
            </a:r>
          </a:p>
          <a:p>
            <a:pPr eaLnBrk="1" hangingPunct="1">
              <a:spcBef>
                <a:spcPct val="0"/>
              </a:spcBef>
              <a:buFontTx/>
              <a:buNone/>
            </a:pPr>
            <a:r>
              <a:rPr lang="it-IT" altLang="it-IT" sz="2400">
                <a:solidFill>
                  <a:srgbClr val="FF9900"/>
                </a:solidFill>
                <a:latin typeface="Arial Unicode MS" pitchFamily="34" charset="-128"/>
              </a:rPr>
              <a:t>giallo, funzionano</a:t>
            </a:r>
          </a:p>
          <a:p>
            <a:pPr eaLnBrk="1" hangingPunct="1">
              <a:spcBef>
                <a:spcPct val="0"/>
              </a:spcBef>
              <a:buFontTx/>
              <a:buNone/>
            </a:pPr>
            <a:r>
              <a:rPr lang="it-IT" altLang="it-IT" sz="2400">
                <a:solidFill>
                  <a:srgbClr val="FF9900"/>
                </a:solidFill>
                <a:latin typeface="Arial Unicode MS" pitchFamily="34" charset="-128"/>
              </a:rPr>
              <a:t>in contemporanea</a:t>
            </a:r>
          </a:p>
          <a:p>
            <a:pPr eaLnBrk="1" hangingPunct="1">
              <a:spcBef>
                <a:spcPct val="0"/>
              </a:spcBef>
              <a:buFontTx/>
              <a:buNone/>
            </a:pPr>
            <a:r>
              <a:rPr lang="it-IT" altLang="it-IT" sz="2400">
                <a:solidFill>
                  <a:srgbClr val="FF9900"/>
                </a:solidFill>
                <a:latin typeface="Arial Unicode MS" pitchFamily="34" charset="-128"/>
              </a:rPr>
              <a:t>due tipi di coni</a:t>
            </a:r>
          </a:p>
        </p:txBody>
      </p:sp>
      <p:cxnSp>
        <p:nvCxnSpPr>
          <p:cNvPr id="13" name="Connettore 2 12">
            <a:extLst>
              <a:ext uri="{FF2B5EF4-FFF2-40B4-BE49-F238E27FC236}">
                <a16:creationId xmlns:a16="http://schemas.microsoft.com/office/drawing/2014/main" id="{B763B963-9525-A5E1-3F51-311B6D4088A8}"/>
              </a:ext>
            </a:extLst>
          </p:cNvPr>
          <p:cNvCxnSpPr>
            <a:cxnSpLocks/>
          </p:cNvCxnSpPr>
          <p:nvPr/>
        </p:nvCxnSpPr>
        <p:spPr>
          <a:xfrm flipV="1">
            <a:off x="4535488" y="2168525"/>
            <a:ext cx="0" cy="1417638"/>
          </a:xfrm>
          <a:prstGeom prst="straightConnector1">
            <a:avLst/>
          </a:prstGeom>
          <a:ln w="603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E1E0605-BDE9-C73D-2DB8-E8CE9BB03005}"/>
              </a:ext>
            </a:extLst>
          </p:cNvPr>
          <p:cNvSpPr>
            <a:spLocks noGrp="1" noChangeArrowheads="1"/>
          </p:cNvSpPr>
          <p:nvPr>
            <p:ph type="title"/>
          </p:nvPr>
        </p:nvSpPr>
        <p:spPr>
          <a:xfrm>
            <a:off x="179388" y="0"/>
            <a:ext cx="8964612" cy="1143000"/>
          </a:xfrm>
        </p:spPr>
        <p:txBody>
          <a:bodyPr/>
          <a:lstStyle/>
          <a:p>
            <a:pPr eaLnBrk="1" hangingPunct="1"/>
            <a:r>
              <a:rPr lang="pl-PL" altLang="it-IT" sz="3600" dirty="0">
                <a:solidFill>
                  <a:schemeClr val="accent2"/>
                </a:solidFill>
              </a:rPr>
              <a:t>Rodopsyna – pigment siatkówki ssaków</a:t>
            </a:r>
            <a:endParaRPr lang="en-AU" altLang="it-IT" sz="3600" dirty="0">
              <a:solidFill>
                <a:schemeClr val="accent2"/>
              </a:solidFill>
            </a:endParaRPr>
          </a:p>
        </p:txBody>
      </p:sp>
      <p:sp>
        <p:nvSpPr>
          <p:cNvPr id="72707" name="Text Box 3">
            <a:extLst>
              <a:ext uri="{FF2B5EF4-FFF2-40B4-BE49-F238E27FC236}">
                <a16:creationId xmlns:a16="http://schemas.microsoft.com/office/drawing/2014/main" id="{6C5528BF-C4CE-487F-7287-00FA4240BF3F}"/>
              </a:ext>
            </a:extLst>
          </p:cNvPr>
          <p:cNvSpPr txBox="1">
            <a:spLocks noChangeArrowheads="1"/>
          </p:cNvSpPr>
          <p:nvPr/>
        </p:nvSpPr>
        <p:spPr bwMode="auto">
          <a:xfrm>
            <a:off x="87313" y="6256338"/>
            <a:ext cx="735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chemeClr val="accent2"/>
                </a:solidFill>
              </a:rPr>
              <a:t>https://www2.chemistry.msu.edu/faculty/reusch/virttxtjml/photchem.htm</a:t>
            </a:r>
          </a:p>
        </p:txBody>
      </p:sp>
      <p:pic>
        <p:nvPicPr>
          <p:cNvPr id="72708" name="Picture 4">
            <a:extLst>
              <a:ext uri="{FF2B5EF4-FFF2-40B4-BE49-F238E27FC236}">
                <a16:creationId xmlns:a16="http://schemas.microsoft.com/office/drawing/2014/main" id="{3C116AD3-C0D0-58C8-80F5-A81FA1920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251075"/>
            <a:ext cx="857885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3">
            <a:extLst>
              <a:ext uri="{FF2B5EF4-FFF2-40B4-BE49-F238E27FC236}">
                <a16:creationId xmlns:a16="http://schemas.microsoft.com/office/drawing/2014/main" id="{E5DB4190-2E8C-D6F2-FD84-CDE85275C435}"/>
              </a:ext>
            </a:extLst>
          </p:cNvPr>
          <p:cNvSpPr txBox="1">
            <a:spLocks noChangeArrowheads="1"/>
          </p:cNvSpPr>
          <p:nvPr/>
        </p:nvSpPr>
        <p:spPr bwMode="auto">
          <a:xfrm>
            <a:off x="482600" y="1281113"/>
            <a:ext cx="718818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solidFill>
                  <a:schemeClr val="accent2"/>
                </a:solidFill>
              </a:rPr>
              <a:t>Zmiany konformacji (uwalniany jest jeden elektron) 
gdy cząsteczka pochłania foton</a:t>
            </a:r>
            <a:endParaRPr lang="en-AU" altLang="it-IT" sz="2400" dirty="0">
              <a:solidFill>
                <a:schemeClr val="accent2"/>
              </a:solidFill>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olo 1">
            <a:extLst>
              <a:ext uri="{FF2B5EF4-FFF2-40B4-BE49-F238E27FC236}">
                <a16:creationId xmlns:a16="http://schemas.microsoft.com/office/drawing/2014/main" id="{9DDB8238-F671-B820-3D4C-A5BCA746D5DE}"/>
              </a:ext>
            </a:extLst>
          </p:cNvPr>
          <p:cNvSpPr>
            <a:spLocks noGrp="1" noChangeArrowheads="1"/>
          </p:cNvSpPr>
          <p:nvPr>
            <p:ph type="title"/>
          </p:nvPr>
        </p:nvSpPr>
        <p:spPr/>
        <p:txBody>
          <a:bodyPr/>
          <a:lstStyle/>
          <a:p>
            <a:pPr eaLnBrk="1" hangingPunct="1"/>
            <a:r>
              <a:rPr lang="it-IT" altLang="it-IT" sz="3600"/>
              <a:t>Visione in B/W?</a:t>
            </a:r>
          </a:p>
        </p:txBody>
      </p:sp>
      <p:pic>
        <p:nvPicPr>
          <p:cNvPr id="73731" name="Immagine 3" descr="Immagine che contiene esterni, albero, lago, natura&#10;&#10;Descrizione generata automaticamente">
            <a:extLst>
              <a:ext uri="{FF2B5EF4-FFF2-40B4-BE49-F238E27FC236}">
                <a16:creationId xmlns:a16="http://schemas.microsoft.com/office/drawing/2014/main" id="{BC2AC82A-9FB0-B9C6-8FF7-DAB464FA8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6038"/>
            <a:ext cx="91440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CasellaDiTesto 4">
            <a:extLst>
              <a:ext uri="{FF2B5EF4-FFF2-40B4-BE49-F238E27FC236}">
                <a16:creationId xmlns:a16="http://schemas.microsoft.com/office/drawing/2014/main" id="{053F8232-5CAF-C156-AA9A-7D29F31ABEF4}"/>
              </a:ext>
            </a:extLst>
          </p:cNvPr>
          <p:cNvSpPr txBox="1">
            <a:spLocks noChangeArrowheads="1"/>
          </p:cNvSpPr>
          <p:nvPr/>
        </p:nvSpPr>
        <p:spPr bwMode="auto">
          <a:xfrm>
            <a:off x="90488" y="6021388"/>
            <a:ext cx="8963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Arial Unicode MS" pitchFamily="34" charset="-128"/>
              </a:rPr>
              <a:t>Lago Kamien, Pomerania, 23-01-2022, foto Maria Karwasz</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olo 1">
            <a:extLst>
              <a:ext uri="{FF2B5EF4-FFF2-40B4-BE49-F238E27FC236}">
                <a16:creationId xmlns:a16="http://schemas.microsoft.com/office/drawing/2014/main" id="{C3377A47-694A-DC00-3778-505D7301A32C}"/>
              </a:ext>
            </a:extLst>
          </p:cNvPr>
          <p:cNvSpPr>
            <a:spLocks noGrp="1" noChangeArrowheads="1"/>
          </p:cNvSpPr>
          <p:nvPr>
            <p:ph type="title"/>
          </p:nvPr>
        </p:nvSpPr>
        <p:spPr>
          <a:xfrm>
            <a:off x="457200" y="141288"/>
            <a:ext cx="8229600" cy="1143000"/>
          </a:xfrm>
        </p:spPr>
        <p:txBody>
          <a:bodyPr/>
          <a:lstStyle/>
          <a:p>
            <a:pPr eaLnBrk="1" hangingPunct="1"/>
            <a:r>
              <a:rPr lang="pl-PL" altLang="it-IT" sz="3600" dirty="0"/>
              <a:t>Gdzie zniknął kolor fioletu (w telewizji)?</a:t>
            </a:r>
            <a:endParaRPr lang="it-IT" altLang="it-IT" sz="3600" dirty="0"/>
          </a:p>
        </p:txBody>
      </p:sp>
      <p:pic>
        <p:nvPicPr>
          <p:cNvPr id="74755" name="Immagine 5">
            <a:extLst>
              <a:ext uri="{FF2B5EF4-FFF2-40B4-BE49-F238E27FC236}">
                <a16:creationId xmlns:a16="http://schemas.microsoft.com/office/drawing/2014/main" id="{697B40E6-4D1E-2453-DFF7-94496CFAD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436688"/>
            <a:ext cx="24130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Immagine 7" descr="Immagine che contiene fiore, pianta, interni&#10;&#10;Descrizione generata automaticamente">
            <a:extLst>
              <a:ext uri="{FF2B5EF4-FFF2-40B4-BE49-F238E27FC236}">
                <a16:creationId xmlns:a16="http://schemas.microsoft.com/office/drawing/2014/main" id="{0E219E8A-88BB-39B5-4686-1B3575A56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1112838"/>
            <a:ext cx="32797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Immagine 9" descr="Immagine che contiene esterni, albero, pianta, fiore&#10;&#10;Descrizione generata automaticamente">
            <a:extLst>
              <a:ext uri="{FF2B5EF4-FFF2-40B4-BE49-F238E27FC236}">
                <a16:creationId xmlns:a16="http://schemas.microsoft.com/office/drawing/2014/main" id="{25FDB32F-871B-1F56-2B81-1056FEF98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706813"/>
            <a:ext cx="311785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Immagine 11" descr="Immagine che contiene fiore, pianta, esterni, viola&#10;&#10;Descrizione generata automaticamente">
            <a:extLst>
              <a:ext uri="{FF2B5EF4-FFF2-40B4-BE49-F238E27FC236}">
                <a16:creationId xmlns:a16="http://schemas.microsoft.com/office/drawing/2014/main" id="{A4558417-0691-C1E8-73C6-A10571928B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25" y="3706813"/>
            <a:ext cx="3119438"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CasellaDiTesto 12">
            <a:extLst>
              <a:ext uri="{FF2B5EF4-FFF2-40B4-BE49-F238E27FC236}">
                <a16:creationId xmlns:a16="http://schemas.microsoft.com/office/drawing/2014/main" id="{DF4F24FF-5E9B-4EFE-467D-F9A614BBFB4C}"/>
              </a:ext>
            </a:extLst>
          </p:cNvPr>
          <p:cNvSpPr txBox="1">
            <a:spLocks noChangeArrowheads="1"/>
          </p:cNvSpPr>
          <p:nvPr/>
        </p:nvSpPr>
        <p:spPr bwMode="auto">
          <a:xfrm>
            <a:off x="755650" y="6305550"/>
            <a:ext cx="8229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800080"/>
                </a:solidFill>
                <a:latin typeface="Arial Unicode MS" pitchFamily="34" charset="-128"/>
              </a:rPr>
              <a:t>Idea e foto: Maria Karwasz. Fiori – Giardino Botanico di Berlino</a:t>
            </a:r>
          </a:p>
        </p:txBody>
      </p:sp>
      <p:pic>
        <p:nvPicPr>
          <p:cNvPr id="74760" name="Immagine 14">
            <a:extLst>
              <a:ext uri="{FF2B5EF4-FFF2-40B4-BE49-F238E27FC236}">
                <a16:creationId xmlns:a16="http://schemas.microsoft.com/office/drawing/2014/main" id="{955DB510-A692-9DAD-70D1-00D906C1EF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00" y="1600200"/>
            <a:ext cx="25463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4E308862-C7CB-A84D-73A1-A23300C203B8}"/>
              </a:ext>
            </a:extLst>
          </p:cNvPr>
          <p:cNvSpPr>
            <a:spLocks noGrp="1" noChangeArrowheads="1"/>
          </p:cNvSpPr>
          <p:nvPr>
            <p:ph type="title"/>
          </p:nvPr>
        </p:nvSpPr>
        <p:spPr/>
        <p:txBody>
          <a:bodyPr/>
          <a:lstStyle/>
          <a:p>
            <a:pPr eaLnBrk="1" hangingPunct="1"/>
            <a:r>
              <a:rPr lang="it-IT" altLang="it-IT" sz="3600">
                <a:solidFill>
                  <a:srgbClr val="009999"/>
                </a:solidFill>
              </a:rPr>
              <a:t>Perché non ci sono fiori blu </a:t>
            </a:r>
            <a:br>
              <a:rPr lang="it-IT" altLang="it-IT" sz="3600">
                <a:solidFill>
                  <a:srgbClr val="009999"/>
                </a:solidFill>
              </a:rPr>
            </a:br>
            <a:r>
              <a:rPr lang="it-IT" altLang="it-IT" sz="3600">
                <a:solidFill>
                  <a:srgbClr val="009999"/>
                </a:solidFill>
              </a:rPr>
              <a:t>(impollinati dalle api)?</a:t>
            </a:r>
            <a:endParaRPr lang="en-AU" altLang="it-IT" sz="3600">
              <a:solidFill>
                <a:srgbClr val="009999"/>
              </a:solidFill>
            </a:endParaRPr>
          </a:p>
        </p:txBody>
      </p:sp>
      <p:pic>
        <p:nvPicPr>
          <p:cNvPr id="75779" name="Picture 3">
            <a:extLst>
              <a:ext uri="{FF2B5EF4-FFF2-40B4-BE49-F238E27FC236}">
                <a16:creationId xmlns:a16="http://schemas.microsoft.com/office/drawing/2014/main" id="{F362F136-5F76-BEB1-792C-11E399FDF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73238"/>
            <a:ext cx="40640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a:extLst>
              <a:ext uri="{FF2B5EF4-FFF2-40B4-BE49-F238E27FC236}">
                <a16:creationId xmlns:a16="http://schemas.microsoft.com/office/drawing/2014/main" id="{65766C1F-A789-BEDE-0F51-F713B9320B2F}"/>
              </a:ext>
            </a:extLst>
          </p:cNvPr>
          <p:cNvSpPr txBox="1">
            <a:spLocks noChangeArrowheads="1"/>
          </p:cNvSpPr>
          <p:nvPr/>
        </p:nvSpPr>
        <p:spPr bwMode="auto">
          <a:xfrm>
            <a:off x="808038" y="5465763"/>
            <a:ext cx="333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Baptisia austrialis (fals</a:t>
            </a:r>
            <a:r>
              <a:rPr lang="it-IT" altLang="it-IT" sz="1800">
                <a:latin typeface="Arial Unicode MS" pitchFamily="34" charset="-128"/>
              </a:rPr>
              <a:t>o</a:t>
            </a:r>
            <a:r>
              <a:rPr lang="pl-PL" altLang="it-IT" sz="1800">
                <a:latin typeface="Arial Unicode MS" pitchFamily="34" charset="-128"/>
              </a:rPr>
              <a:t> indigo)</a:t>
            </a:r>
            <a:endParaRPr lang="en-AU" altLang="it-IT" sz="1800">
              <a:latin typeface="Arial Unicode MS" pitchFamily="34" charset="-128"/>
            </a:endParaRPr>
          </a:p>
        </p:txBody>
      </p:sp>
      <p:pic>
        <p:nvPicPr>
          <p:cNvPr id="75781" name="Picture 5">
            <a:extLst>
              <a:ext uri="{FF2B5EF4-FFF2-40B4-BE49-F238E27FC236}">
                <a16:creationId xmlns:a16="http://schemas.microsoft.com/office/drawing/2014/main" id="{B60C21E0-92E0-F22A-3B76-6AD207CED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1773238"/>
            <a:ext cx="43561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6">
            <a:extLst>
              <a:ext uri="{FF2B5EF4-FFF2-40B4-BE49-F238E27FC236}">
                <a16:creationId xmlns:a16="http://schemas.microsoft.com/office/drawing/2014/main" id="{53CFA53B-0022-59D7-0435-F98D68A28274}"/>
              </a:ext>
            </a:extLst>
          </p:cNvPr>
          <p:cNvSpPr txBox="1">
            <a:spLocks noChangeArrowheads="1"/>
          </p:cNvSpPr>
          <p:nvPr/>
        </p:nvSpPr>
        <p:spPr bwMode="auto">
          <a:xfrm>
            <a:off x="179388" y="6237288"/>
            <a:ext cx="434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000">
                <a:latin typeface="Arial Unicode MS" pitchFamily="34" charset="-128"/>
              </a:rPr>
              <a:t>CC BY-SA 3.0, https://commons.wikimedia.org/w/index.php?curid=173802</a:t>
            </a:r>
            <a:endParaRPr lang="pl-PL" altLang="it-IT" sz="1000">
              <a:latin typeface="Arial Unicode MS" pitchFamily="34" charset="-128"/>
            </a:endParaRPr>
          </a:p>
          <a:p>
            <a:pPr eaLnBrk="1" hangingPunct="1">
              <a:spcBef>
                <a:spcPct val="0"/>
              </a:spcBef>
              <a:buFontTx/>
              <a:buNone/>
            </a:pPr>
            <a:r>
              <a:rPr lang="en-AU" altLang="it-IT" sz="1000">
                <a:latin typeface="Arial Unicode MS" pitchFamily="34" charset="-128"/>
              </a:rPr>
              <a:t>http://galeria.swiatkwiatow.pl/zdjecie/chaber-blawatek,110360,721.html</a:t>
            </a:r>
          </a:p>
        </p:txBody>
      </p:sp>
      <p:sp>
        <p:nvSpPr>
          <p:cNvPr id="75783" name="Text Box 7">
            <a:extLst>
              <a:ext uri="{FF2B5EF4-FFF2-40B4-BE49-F238E27FC236}">
                <a16:creationId xmlns:a16="http://schemas.microsoft.com/office/drawing/2014/main" id="{0932A7B4-656E-EA5A-AB04-EE0D8CE4FC40}"/>
              </a:ext>
            </a:extLst>
          </p:cNvPr>
          <p:cNvSpPr txBox="1">
            <a:spLocks noChangeArrowheads="1"/>
          </p:cNvSpPr>
          <p:nvPr/>
        </p:nvSpPr>
        <p:spPr bwMode="auto">
          <a:xfrm>
            <a:off x="4787900" y="5516563"/>
            <a:ext cx="32623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latin typeface="Arial Unicode MS" pitchFamily="34" charset="-128"/>
              </a:rPr>
              <a:t>Centaurea cyanus</a:t>
            </a:r>
            <a:r>
              <a:rPr lang="pl-PL" altLang="it-IT" sz="1800">
                <a:latin typeface="Arial Unicode MS" pitchFamily="34" charset="-128"/>
              </a:rPr>
              <a:t> (</a:t>
            </a:r>
            <a:r>
              <a:rPr lang="it-IT" altLang="it-IT" sz="1800">
                <a:latin typeface="Arial Unicode MS" pitchFamily="34" charset="-128"/>
              </a:rPr>
              <a:t>fiordaliso</a:t>
            </a:r>
            <a:r>
              <a:rPr lang="pl-PL" altLang="it-IT" sz="1800">
                <a:latin typeface="Arial Unicode MS" pitchFamily="34" charset="-128"/>
              </a:rPr>
              <a:t>)</a:t>
            </a:r>
            <a:r>
              <a:rPr lang="en-AU" altLang="it-IT" sz="1800" b="1">
                <a:latin typeface="Arial Unicode MS" pitchFamily="34" charset="-128"/>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ytuł 1">
            <a:extLst>
              <a:ext uri="{FF2B5EF4-FFF2-40B4-BE49-F238E27FC236}">
                <a16:creationId xmlns:a16="http://schemas.microsoft.com/office/drawing/2014/main" id="{5F91F134-8C36-5FE4-A76C-2133D89A66DC}"/>
              </a:ext>
            </a:extLst>
          </p:cNvPr>
          <p:cNvSpPr>
            <a:spLocks noGrp="1" noChangeArrowheads="1"/>
          </p:cNvSpPr>
          <p:nvPr>
            <p:ph type="title" idx="4294967295"/>
          </p:nvPr>
        </p:nvSpPr>
        <p:spPr>
          <a:xfrm>
            <a:off x="466725" y="-50800"/>
            <a:ext cx="8229600" cy="1143000"/>
          </a:xfrm>
        </p:spPr>
        <p:txBody>
          <a:bodyPr/>
          <a:lstStyle/>
          <a:p>
            <a:pPr eaLnBrk="1" hangingPunct="1"/>
            <a:r>
              <a:rPr lang="it-IT" altLang="it-IT" sz="3600">
                <a:solidFill>
                  <a:srgbClr val="6600CC"/>
                </a:solidFill>
              </a:rPr>
              <a:t>Il mondo visto dalle api </a:t>
            </a:r>
            <a:endParaRPr lang="en-US" altLang="it-IT" sz="3600">
              <a:solidFill>
                <a:srgbClr val="6600CC"/>
              </a:solidFill>
            </a:endParaRPr>
          </a:p>
        </p:txBody>
      </p:sp>
      <p:sp>
        <p:nvSpPr>
          <p:cNvPr id="76803" name="Text Box 4">
            <a:extLst>
              <a:ext uri="{FF2B5EF4-FFF2-40B4-BE49-F238E27FC236}">
                <a16:creationId xmlns:a16="http://schemas.microsoft.com/office/drawing/2014/main" id="{326A26C3-7A37-EA64-D329-3832471F01C0}"/>
              </a:ext>
            </a:extLst>
          </p:cNvPr>
          <p:cNvSpPr txBox="1">
            <a:spLocks noChangeArrowheads="1"/>
          </p:cNvSpPr>
          <p:nvPr/>
        </p:nvSpPr>
        <p:spPr bwMode="auto">
          <a:xfrm>
            <a:off x="314325" y="828675"/>
            <a:ext cx="8505825" cy="4893647"/>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600" dirty="0"/>
              <a:t>Oko pszczoły różni się znacznie od naszego. 
</a:t>
            </a:r>
          </a:p>
          <a:p>
            <a:pPr>
              <a:spcBef>
                <a:spcPct val="0"/>
              </a:spcBef>
              <a:buFontTx/>
              <a:buNone/>
            </a:pPr>
            <a:r>
              <a:rPr lang="pl-PL" altLang="it-IT" sz="2600" dirty="0"/>
              <a:t>Pszczoły lepiej widzą kolory proste, 
a w szczególności kolor żółty. </a:t>
            </a:r>
          </a:p>
          <a:p>
            <a:pPr>
              <a:spcBef>
                <a:spcPct val="0"/>
              </a:spcBef>
              <a:buFontTx/>
              <a:buNone/>
            </a:pPr>
            <a:endParaRPr lang="pl-PL" altLang="it-IT" sz="2600" dirty="0"/>
          </a:p>
          <a:p>
            <a:pPr>
              <a:spcBef>
                <a:spcPct val="0"/>
              </a:spcBef>
              <a:buFontTx/>
              <a:buNone/>
            </a:pPr>
            <a:r>
              <a:rPr lang="pl-PL" altLang="it-IT" sz="2600" dirty="0"/>
              <a:t>
Widzą także ultrafiolet (maksymalna czułość przypada na 344 </a:t>
            </a:r>
            <a:r>
              <a:rPr lang="pl-PL" altLang="it-IT" sz="2600" dirty="0" err="1"/>
              <a:t>nm</a:t>
            </a:r>
            <a:r>
              <a:rPr lang="pl-PL" altLang="it-IT" sz="2600" dirty="0"/>
              <a:t>). </a:t>
            </a:r>
          </a:p>
          <a:p>
            <a:pPr>
              <a:spcBef>
                <a:spcPct val="0"/>
              </a:spcBef>
              <a:buFontTx/>
              <a:buNone/>
            </a:pPr>
            <a:endParaRPr lang="pl-PL" altLang="it-IT" sz="2600" dirty="0"/>
          </a:p>
          <a:p>
            <a:pPr>
              <a:spcBef>
                <a:spcPct val="0"/>
              </a:spcBef>
              <a:buFontTx/>
              <a:buNone/>
            </a:pPr>
            <a:r>
              <a:rPr lang="pl-PL" altLang="it-IT" sz="2600" dirty="0"/>
              <a:t>
Pszczoły to widzą ze względu na kontrast z zielenią, a brązowy kolor jest dla nich czarny</a:t>
            </a:r>
            <a:endParaRPr lang="en-GB" altLang="it-IT" sz="2400" dirty="0"/>
          </a:p>
        </p:txBody>
      </p:sp>
      <p:sp>
        <p:nvSpPr>
          <p:cNvPr id="76804" name="Text Box 5">
            <a:extLst>
              <a:ext uri="{FF2B5EF4-FFF2-40B4-BE49-F238E27FC236}">
                <a16:creationId xmlns:a16="http://schemas.microsoft.com/office/drawing/2014/main" id="{3D6A28EE-0F16-4B1F-5596-34C0C0E92FA8}"/>
              </a:ext>
            </a:extLst>
          </p:cNvPr>
          <p:cNvSpPr txBox="1">
            <a:spLocks noChangeArrowheads="1"/>
          </p:cNvSpPr>
          <p:nvPr/>
        </p:nvSpPr>
        <p:spPr bwMode="auto">
          <a:xfrm>
            <a:off x="2979738" y="6243638"/>
            <a:ext cx="61388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GK, </a:t>
            </a:r>
            <a:r>
              <a:rPr lang="pl-PL" altLang="it-IT" sz="1600" i="1"/>
              <a:t>Zobaczyć, aby uwierzyć</a:t>
            </a:r>
            <a:r>
              <a:rPr lang="pl-PL" altLang="it-IT" sz="1600"/>
              <a:t>, w: </a:t>
            </a:r>
            <a:r>
              <a:rPr lang="pl-PL" altLang="it-IT" sz="1600" i="1"/>
              <a:t>On the Track of Modern Physics</a:t>
            </a:r>
            <a:endParaRPr lang="pl-PL" altLang="it-IT" sz="1600" u="sng"/>
          </a:p>
          <a:p>
            <a:pPr eaLnBrk="1" hangingPunct="1">
              <a:spcBef>
                <a:spcPct val="0"/>
              </a:spcBef>
              <a:buFontTx/>
              <a:buNone/>
            </a:pPr>
            <a:r>
              <a:rPr lang="en-AU" altLang="it-IT" sz="1600" u="sng">
                <a:solidFill>
                  <a:srgbClr val="FF0000"/>
                </a:solidFill>
              </a:rPr>
              <a:t>http://dydaktyka.fizyka.umk.pl/Physics_is_fun/posters/specop5.ppt</a:t>
            </a:r>
          </a:p>
        </p:txBody>
      </p:sp>
      <p:sp>
        <p:nvSpPr>
          <p:cNvPr id="76805" name="Text Box 8">
            <a:extLst>
              <a:ext uri="{FF2B5EF4-FFF2-40B4-BE49-F238E27FC236}">
                <a16:creationId xmlns:a16="http://schemas.microsoft.com/office/drawing/2014/main" id="{8989E7FA-9D77-F40B-65E0-791B3C675D67}"/>
              </a:ext>
            </a:extLst>
          </p:cNvPr>
          <p:cNvSpPr txBox="1">
            <a:spLocks noChangeArrowheads="1"/>
          </p:cNvSpPr>
          <p:nvPr/>
        </p:nvSpPr>
        <p:spPr bwMode="auto">
          <a:xfrm rot="-5400000">
            <a:off x="7975600" y="19621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Kwiaty wiśni i lampa UV</a:t>
            </a:r>
            <a:endParaRPr lang="en-AU" altLang="it-IT" sz="1400">
              <a:solidFill>
                <a:srgbClr val="CC0066"/>
              </a:solidFill>
              <a:latin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a:extLst>
              <a:ext uri="{FF2B5EF4-FFF2-40B4-BE49-F238E27FC236}">
                <a16:creationId xmlns:a16="http://schemas.microsoft.com/office/drawing/2014/main" id="{37624C52-7F29-AC39-C8B5-0E98FA6BC06E}"/>
              </a:ext>
            </a:extLst>
          </p:cNvPr>
          <p:cNvSpPr>
            <a:spLocks noGrp="1" noChangeArrowheads="1"/>
          </p:cNvSpPr>
          <p:nvPr>
            <p:ph type="title"/>
          </p:nvPr>
        </p:nvSpPr>
        <p:spPr/>
        <p:txBody>
          <a:bodyPr/>
          <a:lstStyle/>
          <a:p>
            <a:pPr eaLnBrk="1" hangingPunct="1"/>
            <a:r>
              <a:rPr lang="it-IT" altLang="it-IT" sz="3600" dirty="0" err="1"/>
              <a:t>Podstawowe</a:t>
            </a:r>
            <a:r>
              <a:rPr lang="it-IT" altLang="it-IT" sz="3600" dirty="0"/>
              <a:t> </a:t>
            </a:r>
            <a:r>
              <a:rPr lang="it-IT" altLang="it-IT" sz="3600" dirty="0" err="1"/>
              <a:t>kolory</a:t>
            </a:r>
            <a:endParaRPr lang="it-IT" altLang="it-IT" sz="3600" dirty="0"/>
          </a:p>
        </p:txBody>
      </p:sp>
      <p:sp>
        <p:nvSpPr>
          <p:cNvPr id="12291" name="CasellaDiTesto 2">
            <a:extLst>
              <a:ext uri="{FF2B5EF4-FFF2-40B4-BE49-F238E27FC236}">
                <a16:creationId xmlns:a16="http://schemas.microsoft.com/office/drawing/2014/main" id="{7CB54AD6-8B3E-2F57-E008-626919177349}"/>
              </a:ext>
            </a:extLst>
          </p:cNvPr>
          <p:cNvSpPr txBox="1">
            <a:spLocks noChangeArrowheads="1"/>
          </p:cNvSpPr>
          <p:nvPr/>
        </p:nvSpPr>
        <p:spPr bwMode="auto">
          <a:xfrm>
            <a:off x="1042988" y="1250950"/>
            <a:ext cx="6121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b="1">
                <a:solidFill>
                  <a:srgbClr val="FF0000"/>
                </a:solidFill>
                <a:latin typeface="Arial Unicode MS" pitchFamily="34" charset="-128"/>
              </a:rPr>
              <a:t>rosso</a:t>
            </a:r>
            <a:r>
              <a:rPr lang="it-IT" altLang="it-IT" b="1">
                <a:latin typeface="Arial Unicode MS" pitchFamily="34" charset="-128"/>
              </a:rPr>
              <a:t>, </a:t>
            </a:r>
            <a:r>
              <a:rPr lang="it-IT" altLang="it-IT" b="1">
                <a:solidFill>
                  <a:srgbClr val="FFFF00"/>
                </a:solidFill>
                <a:latin typeface="Arial Unicode MS" pitchFamily="34" charset="-128"/>
              </a:rPr>
              <a:t>giallo</a:t>
            </a:r>
            <a:r>
              <a:rPr lang="it-IT" altLang="it-IT" b="1">
                <a:latin typeface="Arial Unicode MS" pitchFamily="34" charset="-128"/>
              </a:rPr>
              <a:t>, </a:t>
            </a:r>
            <a:r>
              <a:rPr lang="it-IT" altLang="it-IT" b="1">
                <a:solidFill>
                  <a:srgbClr val="00B050"/>
                </a:solidFill>
                <a:latin typeface="Arial Unicode MS" pitchFamily="34" charset="-128"/>
              </a:rPr>
              <a:t>verde</a:t>
            </a:r>
            <a:r>
              <a:rPr lang="it-IT" altLang="it-IT" b="1">
                <a:latin typeface="Arial Unicode MS" pitchFamily="34" charset="-128"/>
              </a:rPr>
              <a:t>, </a:t>
            </a:r>
            <a:r>
              <a:rPr lang="it-IT" altLang="it-IT" b="1">
                <a:solidFill>
                  <a:srgbClr val="000099"/>
                </a:solidFill>
                <a:latin typeface="Arial Unicode MS" pitchFamily="34" charset="-128"/>
              </a:rPr>
              <a:t>blu</a:t>
            </a:r>
          </a:p>
        </p:txBody>
      </p:sp>
      <p:pic>
        <p:nvPicPr>
          <p:cNvPr id="12292" name="Immagine 4" descr="Immagine che contiene testo, elettronico, computer, schermo&#10;&#10;Descrizione generata automaticamente">
            <a:extLst>
              <a:ext uri="{FF2B5EF4-FFF2-40B4-BE49-F238E27FC236}">
                <a16:creationId xmlns:a16="http://schemas.microsoft.com/office/drawing/2014/main" id="{C46A614F-8717-B114-CB2A-37BDF4228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989138"/>
            <a:ext cx="6902450" cy="42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CasellaDiTesto 5">
            <a:extLst>
              <a:ext uri="{FF2B5EF4-FFF2-40B4-BE49-F238E27FC236}">
                <a16:creationId xmlns:a16="http://schemas.microsoft.com/office/drawing/2014/main" id="{3A9AC9B8-32B5-C139-782C-68D0D4C9C24D}"/>
              </a:ext>
            </a:extLst>
          </p:cNvPr>
          <p:cNvSpPr txBox="1">
            <a:spLocks noChangeArrowheads="1"/>
          </p:cNvSpPr>
          <p:nvPr/>
        </p:nvSpPr>
        <p:spPr bwMode="auto">
          <a:xfrm>
            <a:off x="1285875" y="6296025"/>
            <a:ext cx="602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https://latimesblogs.latimes.com/technology/2010/01/sharp-tv.html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D4E02DEF-96F7-20A8-26E6-462DD18B6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830263"/>
            <a:ext cx="8191500"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a:extLst>
              <a:ext uri="{FF2B5EF4-FFF2-40B4-BE49-F238E27FC236}">
                <a16:creationId xmlns:a16="http://schemas.microsoft.com/office/drawing/2014/main" id="{FC58EECF-9085-730F-C3BC-594B8F3E02FC}"/>
              </a:ext>
            </a:extLst>
          </p:cNvPr>
          <p:cNvSpPr>
            <a:spLocks noChangeArrowheads="1"/>
          </p:cNvSpPr>
          <p:nvPr/>
        </p:nvSpPr>
        <p:spPr bwMode="auto">
          <a:xfrm>
            <a:off x="1042988" y="158750"/>
            <a:ext cx="77057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3600" dirty="0">
                <a:solidFill>
                  <a:srgbClr val="FFFF00"/>
                </a:solidFill>
                <a:latin typeface="Arial Unicode MS" pitchFamily="34" charset="-128"/>
              </a:rPr>
              <a:t>Kwiaty przeznaczone do zapylania świecą w promieniowaniu UV</a:t>
            </a:r>
          </a:p>
        </p:txBody>
      </p:sp>
      <p:sp>
        <p:nvSpPr>
          <p:cNvPr id="78852" name="Text Box 4">
            <a:extLst>
              <a:ext uri="{FF2B5EF4-FFF2-40B4-BE49-F238E27FC236}">
                <a16:creationId xmlns:a16="http://schemas.microsoft.com/office/drawing/2014/main" id="{D163296E-D680-5CA5-18BB-C8C9EE91DC7F}"/>
              </a:ext>
            </a:extLst>
          </p:cNvPr>
          <p:cNvSpPr txBox="1">
            <a:spLocks noChangeArrowheads="1"/>
          </p:cNvSpPr>
          <p:nvPr/>
        </p:nvSpPr>
        <p:spPr bwMode="auto">
          <a:xfrm>
            <a:off x="2914650" y="6302375"/>
            <a:ext cx="33131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2000" b="1">
                <a:solidFill>
                  <a:schemeClr val="bg1"/>
                </a:solidFill>
                <a:latin typeface="Arial Unicode MS" pitchFamily="34" charset="-128"/>
              </a:rPr>
              <a:t>Fiori del ciliegio </a:t>
            </a:r>
            <a:r>
              <a:rPr lang="pl-PL" altLang="it-IT" sz="2000" b="1">
                <a:solidFill>
                  <a:schemeClr val="bg1"/>
                </a:solidFill>
                <a:latin typeface="Arial Unicode MS" pitchFamily="34" charset="-128"/>
              </a:rPr>
              <a:t> in UV</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79874" name="Titolo 1">
            <a:extLst>
              <a:ext uri="{FF2B5EF4-FFF2-40B4-BE49-F238E27FC236}">
                <a16:creationId xmlns:a16="http://schemas.microsoft.com/office/drawing/2014/main" id="{266FD564-3D89-93CC-2FA5-FD55188BF04F}"/>
              </a:ext>
            </a:extLst>
          </p:cNvPr>
          <p:cNvSpPr>
            <a:spLocks noGrp="1" noChangeArrowheads="1"/>
          </p:cNvSpPr>
          <p:nvPr>
            <p:ph type="title"/>
          </p:nvPr>
        </p:nvSpPr>
        <p:spPr>
          <a:xfrm>
            <a:off x="457200" y="41275"/>
            <a:ext cx="8229600" cy="1143000"/>
          </a:xfrm>
        </p:spPr>
        <p:txBody>
          <a:bodyPr/>
          <a:lstStyle/>
          <a:p>
            <a:pPr eaLnBrk="1" hangingPunct="1"/>
            <a:r>
              <a:rPr lang="it-IT" altLang="it-IT" sz="3600" dirty="0" err="1"/>
              <a:t>Kwiaty</a:t>
            </a:r>
            <a:r>
              <a:rPr lang="it-IT" altLang="it-IT" sz="3600" dirty="0"/>
              <a:t> </a:t>
            </a:r>
            <a:r>
              <a:rPr lang="it-IT" altLang="it-IT" sz="3600" dirty="0" err="1"/>
              <a:t>zawsze</a:t>
            </a:r>
            <a:r>
              <a:rPr lang="it-IT" altLang="it-IT" sz="3600" dirty="0"/>
              <a:t> </a:t>
            </a:r>
            <a:r>
              <a:rPr lang="it-IT" altLang="it-IT" sz="3600" dirty="0" err="1"/>
              <a:t>są</a:t>
            </a:r>
            <a:r>
              <a:rPr lang="it-IT" altLang="it-IT" sz="3600" dirty="0"/>
              <a:t> </a:t>
            </a:r>
            <a:r>
              <a:rPr lang="it-IT" altLang="it-IT" sz="3600" dirty="0" err="1"/>
              <a:t>białe</a:t>
            </a:r>
            <a:r>
              <a:rPr lang="it-IT" altLang="it-IT" sz="3600" dirty="0"/>
              <a:t> (?)</a:t>
            </a:r>
          </a:p>
        </p:txBody>
      </p:sp>
      <p:pic>
        <p:nvPicPr>
          <p:cNvPr id="79875" name="Immagine 3" descr="Immagine che contiene pavimento, interni, tavolo, contatore&#10;&#10;Descrizione generata automaticamente">
            <a:extLst>
              <a:ext uri="{FF2B5EF4-FFF2-40B4-BE49-F238E27FC236}">
                <a16:creationId xmlns:a16="http://schemas.microsoft.com/office/drawing/2014/main" id="{B429B490-2702-914F-8618-4181BF456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CasellaDiTesto 4">
            <a:extLst>
              <a:ext uri="{FF2B5EF4-FFF2-40B4-BE49-F238E27FC236}">
                <a16:creationId xmlns:a16="http://schemas.microsoft.com/office/drawing/2014/main" id="{65EA7356-6EE6-8F48-E3CE-C5AB6D903A7B}"/>
              </a:ext>
            </a:extLst>
          </p:cNvPr>
          <p:cNvSpPr txBox="1">
            <a:spLocks noChangeArrowheads="1"/>
          </p:cNvSpPr>
          <p:nvPr/>
        </p:nvSpPr>
        <p:spPr bwMode="auto">
          <a:xfrm flipH="1">
            <a:off x="457200" y="6165850"/>
            <a:ext cx="85232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b="1" dirty="0">
                <a:solidFill>
                  <a:srgbClr val="7030A0"/>
                </a:solidFill>
                <a:latin typeface="Arial Unicode MS" pitchFamily="34" charset="-128"/>
              </a:rPr>
              <a:t>Nie dla pszczół, które widzą nektar błyszczący © w GK</a:t>
            </a:r>
            <a:endParaRPr lang="it-IT" altLang="it-IT" sz="2400" b="1" dirty="0">
              <a:solidFill>
                <a:srgbClr val="7030A0"/>
              </a:solidFill>
              <a:latin typeface="Arial Unicode MS" pitchFamily="34" charset="-12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7C5C48A2-D9F7-D7FE-79FD-D6AD1D118C83}"/>
              </a:ext>
            </a:extLst>
          </p:cNvPr>
          <p:cNvSpPr>
            <a:spLocks noGrp="1" noChangeArrowheads="1"/>
          </p:cNvSpPr>
          <p:nvPr>
            <p:ph type="title"/>
          </p:nvPr>
        </p:nvSpPr>
        <p:spPr/>
        <p:txBody>
          <a:bodyPr/>
          <a:lstStyle/>
          <a:p>
            <a:r>
              <a:rPr lang="pl-PL" altLang="it-IT" sz="3600" dirty="0"/>
              <a:t>Psi wzrok </a:t>
            </a:r>
          </a:p>
        </p:txBody>
      </p:sp>
      <p:sp>
        <p:nvSpPr>
          <p:cNvPr id="80899" name="Rectangle 3">
            <a:extLst>
              <a:ext uri="{FF2B5EF4-FFF2-40B4-BE49-F238E27FC236}">
                <a16:creationId xmlns:a16="http://schemas.microsoft.com/office/drawing/2014/main" id="{BD262D85-C5BE-BF82-CDE3-59FC339CF5B4}"/>
              </a:ext>
            </a:extLst>
          </p:cNvPr>
          <p:cNvSpPr>
            <a:spLocks noGrp="1" noChangeArrowheads="1"/>
          </p:cNvSpPr>
          <p:nvPr>
            <p:ph type="body" idx="1"/>
          </p:nvPr>
        </p:nvSpPr>
        <p:spPr>
          <a:xfrm>
            <a:off x="395288" y="1125538"/>
            <a:ext cx="8229600" cy="4525962"/>
          </a:xfrm>
        </p:spPr>
        <p:txBody>
          <a:bodyPr/>
          <a:lstStyle/>
          <a:p>
            <a:r>
              <a:rPr lang="pl-PL" altLang="it-IT" sz="2400" dirty="0"/>
              <a:t>Psy mają tylko dwa receptory kolorów: 
Rozróżniają niebieski i żółty.</a:t>
            </a:r>
          </a:p>
        </p:txBody>
      </p:sp>
      <p:pic>
        <p:nvPicPr>
          <p:cNvPr id="80900" name="Picture 4">
            <a:extLst>
              <a:ext uri="{FF2B5EF4-FFF2-40B4-BE49-F238E27FC236}">
                <a16:creationId xmlns:a16="http://schemas.microsoft.com/office/drawing/2014/main" id="{DD00910A-CC0C-049C-BCB6-DF410C247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89138"/>
            <a:ext cx="77041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a:extLst>
              <a:ext uri="{FF2B5EF4-FFF2-40B4-BE49-F238E27FC236}">
                <a16:creationId xmlns:a16="http://schemas.microsoft.com/office/drawing/2014/main" id="{50887B65-DDD4-6873-5CB2-D5CB096DEE7D}"/>
              </a:ext>
            </a:extLst>
          </p:cNvPr>
          <p:cNvSpPr txBox="1">
            <a:spLocks noChangeArrowheads="1"/>
          </p:cNvSpPr>
          <p:nvPr/>
        </p:nvSpPr>
        <p:spPr bwMode="auto">
          <a:xfrm>
            <a:off x="879475" y="6235700"/>
            <a:ext cx="4024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r>
              <a:rPr lang="pl-PL" altLang="it-IT" sz="1400">
                <a:latin typeface="Arial" panose="020B0604020202020204" pitchFamily="34" charset="0"/>
              </a:rPr>
              <a:t>https://forum.shotcut.org/t/dogs-color-vision/8642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ytuł 1">
            <a:extLst>
              <a:ext uri="{FF2B5EF4-FFF2-40B4-BE49-F238E27FC236}">
                <a16:creationId xmlns:a16="http://schemas.microsoft.com/office/drawing/2014/main" id="{6B12D3E1-FBB3-ED7D-3A99-46733FAE025B}"/>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dirty="0" err="1"/>
              <a:t>Ultrafiolet</a:t>
            </a:r>
            <a:r>
              <a:rPr lang="it-IT" altLang="it-IT" sz="3600" dirty="0"/>
              <a:t> i </a:t>
            </a:r>
            <a:r>
              <a:rPr lang="it-IT" altLang="it-IT" sz="3600" dirty="0" err="1"/>
              <a:t>podczerwień</a:t>
            </a:r>
            <a:endParaRPr lang="en-US" altLang="it-IT" sz="3600" dirty="0"/>
          </a:p>
        </p:txBody>
      </p:sp>
      <p:grpSp>
        <p:nvGrpSpPr>
          <p:cNvPr id="81923" name="Group 3">
            <a:extLst>
              <a:ext uri="{FF2B5EF4-FFF2-40B4-BE49-F238E27FC236}">
                <a16:creationId xmlns:a16="http://schemas.microsoft.com/office/drawing/2014/main" id="{44719223-02B0-8C90-D826-1B14F510371F}"/>
              </a:ext>
            </a:extLst>
          </p:cNvPr>
          <p:cNvGrpSpPr>
            <a:grpSpLocks/>
          </p:cNvGrpSpPr>
          <p:nvPr/>
        </p:nvGrpSpPr>
        <p:grpSpPr bwMode="auto">
          <a:xfrm>
            <a:off x="3779838" y="1268413"/>
            <a:ext cx="1439862" cy="1873250"/>
            <a:chOff x="672" y="17664"/>
            <a:chExt cx="2736" cy="2832"/>
          </a:xfrm>
        </p:grpSpPr>
        <p:sp>
          <p:nvSpPr>
            <p:cNvPr id="81933" name="Rectangle 4">
              <a:extLst>
                <a:ext uri="{FF2B5EF4-FFF2-40B4-BE49-F238E27FC236}">
                  <a16:creationId xmlns:a16="http://schemas.microsoft.com/office/drawing/2014/main" id="{1EA72511-A26F-942F-86DF-C6B9EFAEB227}"/>
                </a:ext>
              </a:extLst>
            </p:cNvPr>
            <p:cNvSpPr>
              <a:spLocks noChangeArrowheads="1"/>
            </p:cNvSpPr>
            <p:nvPr/>
          </p:nvSpPr>
          <p:spPr bwMode="auto">
            <a:xfrm>
              <a:off x="672" y="17664"/>
              <a:ext cx="2736" cy="283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2400">
                <a:latin typeface="Arial Unicode MS" pitchFamily="34" charset="-128"/>
              </a:endParaRPr>
            </a:p>
          </p:txBody>
        </p:sp>
        <p:graphicFrame>
          <p:nvGraphicFramePr>
            <p:cNvPr id="81934" name="Object 5">
              <a:extLst>
                <a:ext uri="{FF2B5EF4-FFF2-40B4-BE49-F238E27FC236}">
                  <a16:creationId xmlns:a16="http://schemas.microsoft.com/office/drawing/2014/main" id="{EF1BC6C1-719C-B2CB-6D7F-2CC926629FC1}"/>
                </a:ext>
              </a:extLst>
            </p:cNvPr>
            <p:cNvGraphicFramePr>
              <a:graphicFrameLocks noChangeAspect="1"/>
            </p:cNvGraphicFramePr>
            <p:nvPr/>
          </p:nvGraphicFramePr>
          <p:xfrm>
            <a:off x="1422" y="17712"/>
            <a:ext cx="1170" cy="2784"/>
          </p:xfrm>
          <a:graphic>
            <a:graphicData uri="http://schemas.openxmlformats.org/presentationml/2006/ole">
              <mc:AlternateContent xmlns:mc="http://schemas.openxmlformats.org/markup-compatibility/2006">
                <mc:Choice xmlns:v="urn:schemas-microsoft-com:vml" Requires="v">
                  <p:oleObj name="Image" r:id="rId3" imgW="1904762" imgH="4533333" progId="Photoshop.Image.8">
                    <p:embed/>
                  </p:oleObj>
                </mc:Choice>
                <mc:Fallback>
                  <p:oleObj name="Image" r:id="rId3" imgW="1904762" imgH="4533333" progId="Photoshop.Imag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 y="17712"/>
                          <a:ext cx="1170" cy="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81924" name="Picture 6">
            <a:extLst>
              <a:ext uri="{FF2B5EF4-FFF2-40B4-BE49-F238E27FC236}">
                <a16:creationId xmlns:a16="http://schemas.microsoft.com/office/drawing/2014/main" id="{F2F9E94A-4CCB-5210-DBDA-2CBA1AC52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3573463"/>
            <a:ext cx="4608513"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a:extLst>
              <a:ext uri="{FF2B5EF4-FFF2-40B4-BE49-F238E27FC236}">
                <a16:creationId xmlns:a16="http://schemas.microsoft.com/office/drawing/2014/main" id="{C23E47AF-D2C7-84DF-228E-713C8DBEFD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7225" y="4746625"/>
            <a:ext cx="20859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 Box 9">
            <a:extLst>
              <a:ext uri="{FF2B5EF4-FFF2-40B4-BE49-F238E27FC236}">
                <a16:creationId xmlns:a16="http://schemas.microsoft.com/office/drawing/2014/main" id="{1A7F3C26-4F4D-4A93-A2B5-F8BC693B3958}"/>
              </a:ext>
            </a:extLst>
          </p:cNvPr>
          <p:cNvSpPr txBox="1">
            <a:spLocks noChangeArrowheads="1"/>
          </p:cNvSpPr>
          <p:nvPr/>
        </p:nvSpPr>
        <p:spPr bwMode="auto">
          <a:xfrm>
            <a:off x="6877050" y="6553200"/>
            <a:ext cx="22669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solidFill>
                  <a:srgbClr val="CC0066"/>
                </a:solidFill>
                <a:latin typeface="Times New Roman" panose="02020603050405020304" pitchFamily="18" charset="0"/>
              </a:rPr>
              <a:t>Carte termica</a:t>
            </a:r>
            <a:r>
              <a:rPr lang="pl-PL" altLang="it-IT" sz="1400">
                <a:solidFill>
                  <a:srgbClr val="CC0066"/>
                </a:solidFill>
                <a:latin typeface="Times New Roman" panose="02020603050405020304" pitchFamily="18" charset="0"/>
              </a:rPr>
              <a:t> i lampa</a:t>
            </a:r>
            <a:r>
              <a:rPr lang="it-IT" altLang="it-IT" sz="1400">
                <a:solidFill>
                  <a:srgbClr val="CC0066"/>
                </a:solidFill>
                <a:latin typeface="Times New Roman" panose="02020603050405020304" pitchFamily="18" charset="0"/>
              </a:rPr>
              <a:t>da</a:t>
            </a:r>
            <a:r>
              <a:rPr lang="pl-PL" altLang="it-IT" sz="1400">
                <a:solidFill>
                  <a:srgbClr val="CC0066"/>
                </a:solidFill>
                <a:latin typeface="Times New Roman" panose="02020603050405020304" pitchFamily="18" charset="0"/>
              </a:rPr>
              <a:t> IR</a:t>
            </a:r>
            <a:endParaRPr lang="en-AU" altLang="it-IT" sz="1400">
              <a:solidFill>
                <a:srgbClr val="CC0066"/>
              </a:solidFill>
              <a:latin typeface="Times New Roman" panose="02020603050405020304" pitchFamily="18" charset="0"/>
            </a:endParaRPr>
          </a:p>
        </p:txBody>
      </p:sp>
      <p:sp>
        <p:nvSpPr>
          <p:cNvPr id="81927" name="Text Box 10">
            <a:extLst>
              <a:ext uri="{FF2B5EF4-FFF2-40B4-BE49-F238E27FC236}">
                <a16:creationId xmlns:a16="http://schemas.microsoft.com/office/drawing/2014/main" id="{6D11DE26-169A-73BD-EE2E-D3109C4AE3B3}"/>
              </a:ext>
            </a:extLst>
          </p:cNvPr>
          <p:cNvSpPr txBox="1">
            <a:spLocks noChangeArrowheads="1"/>
          </p:cNvSpPr>
          <p:nvPr/>
        </p:nvSpPr>
        <p:spPr bwMode="auto">
          <a:xfrm>
            <a:off x="-14288" y="6553200"/>
            <a:ext cx="2498726"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solidFill>
                  <a:srgbClr val="CC0066"/>
                </a:solidFill>
                <a:latin typeface="Times New Roman" panose="02020603050405020304" pitchFamily="18" charset="0"/>
              </a:rPr>
              <a:t>Tavoletta UV e lampada UV</a:t>
            </a:r>
            <a:endParaRPr lang="en-AU" altLang="it-IT" sz="1400">
              <a:solidFill>
                <a:srgbClr val="CC0066"/>
              </a:solidFill>
              <a:latin typeface="Times New Roman" panose="02020603050405020304" pitchFamily="18" charset="0"/>
            </a:endParaRPr>
          </a:p>
        </p:txBody>
      </p:sp>
      <p:pic>
        <p:nvPicPr>
          <p:cNvPr id="81928" name="Picture 11">
            <a:extLst>
              <a:ext uri="{FF2B5EF4-FFF2-40B4-BE49-F238E27FC236}">
                <a16:creationId xmlns:a16="http://schemas.microsoft.com/office/drawing/2014/main" id="{AAC50FEB-1022-7EC5-7916-4EC359A644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 y="4175125"/>
            <a:ext cx="21955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Text Box 12">
            <a:extLst>
              <a:ext uri="{FF2B5EF4-FFF2-40B4-BE49-F238E27FC236}">
                <a16:creationId xmlns:a16="http://schemas.microsoft.com/office/drawing/2014/main" id="{F2B2C7AE-9F76-FFD8-9B16-439120929B2A}"/>
              </a:ext>
            </a:extLst>
          </p:cNvPr>
          <p:cNvSpPr txBox="1">
            <a:spLocks noChangeArrowheads="1"/>
          </p:cNvSpPr>
          <p:nvPr/>
        </p:nvSpPr>
        <p:spPr bwMode="auto">
          <a:xfrm>
            <a:off x="3392488" y="3098800"/>
            <a:ext cx="23590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FF0000"/>
                </a:solidFill>
                <a:latin typeface="Arial Unicode MS" pitchFamily="34" charset="-128"/>
              </a:rPr>
              <a:t>Lo spettro di Ne</a:t>
            </a:r>
            <a:endParaRPr lang="en-AU" altLang="it-IT" sz="2400">
              <a:solidFill>
                <a:srgbClr val="FF0000"/>
              </a:solidFill>
              <a:latin typeface="Arial Unicode MS" pitchFamily="34" charset="-128"/>
            </a:endParaRPr>
          </a:p>
        </p:txBody>
      </p:sp>
      <p:pic>
        <p:nvPicPr>
          <p:cNvPr id="81930" name="Picture 2">
            <a:extLst>
              <a:ext uri="{FF2B5EF4-FFF2-40B4-BE49-F238E27FC236}">
                <a16:creationId xmlns:a16="http://schemas.microsoft.com/office/drawing/2014/main" id="{B9506BB6-B957-389A-D628-0D29D85CE0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425" y="1263650"/>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6">
            <a:extLst>
              <a:ext uri="{FF2B5EF4-FFF2-40B4-BE49-F238E27FC236}">
                <a16:creationId xmlns:a16="http://schemas.microsoft.com/office/drawing/2014/main" id="{9B66E1C9-D38A-9642-5703-84C6BAE92D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4988" y="1300163"/>
            <a:ext cx="33178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2" name="Tytuł 1">
            <a:extLst>
              <a:ext uri="{FF2B5EF4-FFF2-40B4-BE49-F238E27FC236}">
                <a16:creationId xmlns:a16="http://schemas.microsoft.com/office/drawing/2014/main" id="{272C090E-6F66-0BC7-5AB6-5662B554E114}"/>
              </a:ext>
            </a:extLst>
          </p:cNvPr>
          <p:cNvSpPr txBox="1">
            <a:spLocks/>
          </p:cNvSpPr>
          <p:nvPr/>
        </p:nvSpPr>
        <p:spPr bwMode="auto">
          <a:xfrm>
            <a:off x="211138" y="304482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3600">
                <a:solidFill>
                  <a:schemeClr val="tx2"/>
                </a:solidFill>
              </a:rPr>
              <a:t>UV                                                IR</a:t>
            </a:r>
            <a:endParaRPr lang="en-US" altLang="it-IT" sz="3600">
              <a:solidFill>
                <a:schemeClr val="tx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8A99976C-EC49-7CE9-36FE-C83367892A35}"/>
              </a:ext>
            </a:extLst>
          </p:cNvPr>
          <p:cNvSpPr>
            <a:spLocks noGrp="1" noChangeArrowheads="1"/>
          </p:cNvSpPr>
          <p:nvPr>
            <p:ph type="title"/>
          </p:nvPr>
        </p:nvSpPr>
        <p:spPr/>
        <p:txBody>
          <a:bodyPr/>
          <a:lstStyle/>
          <a:p>
            <a:pPr eaLnBrk="1" hangingPunct="1"/>
            <a:r>
              <a:rPr lang="it-IT" altLang="it-IT" sz="4000" dirty="0" err="1">
                <a:solidFill>
                  <a:srgbClr val="FFFF00"/>
                </a:solidFill>
              </a:rPr>
              <a:t>Czy</a:t>
            </a:r>
            <a:r>
              <a:rPr lang="it-IT" altLang="it-IT" sz="4000" dirty="0">
                <a:solidFill>
                  <a:srgbClr val="FFFF00"/>
                </a:solidFill>
              </a:rPr>
              <a:t> </a:t>
            </a:r>
            <a:r>
              <a:rPr lang="it-IT" altLang="it-IT" sz="4000" dirty="0" err="1">
                <a:solidFill>
                  <a:srgbClr val="FFFF00"/>
                </a:solidFill>
              </a:rPr>
              <a:t>podczerwień</a:t>
            </a:r>
            <a:r>
              <a:rPr lang="pl-PL" altLang="it-IT" sz="4000" dirty="0">
                <a:solidFill>
                  <a:srgbClr val="FFFF00"/>
                </a:solidFill>
              </a:rPr>
              <a:t> jest widoczna</a:t>
            </a:r>
            <a:r>
              <a:rPr lang="it-IT" altLang="it-IT" sz="4000" dirty="0">
                <a:solidFill>
                  <a:srgbClr val="FFFF00"/>
                </a:solidFill>
              </a:rPr>
              <a:t>?</a:t>
            </a:r>
            <a:endParaRPr lang="en-AU" altLang="it-IT" sz="4000" dirty="0">
              <a:solidFill>
                <a:srgbClr val="FFFF00"/>
              </a:solidFill>
            </a:endParaRPr>
          </a:p>
        </p:txBody>
      </p:sp>
      <p:pic>
        <p:nvPicPr>
          <p:cNvPr id="83971" name="Picture 4">
            <a:extLst>
              <a:ext uri="{FF2B5EF4-FFF2-40B4-BE49-F238E27FC236}">
                <a16:creationId xmlns:a16="http://schemas.microsoft.com/office/drawing/2014/main" id="{B6A2A6B7-FB7A-58F8-1704-4F5DC3982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075" y="1704975"/>
            <a:ext cx="41021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5">
            <a:extLst>
              <a:ext uri="{FF2B5EF4-FFF2-40B4-BE49-F238E27FC236}">
                <a16:creationId xmlns:a16="http://schemas.microsoft.com/office/drawing/2014/main" id="{16879D3E-5D6A-EAEA-B8CD-5C4AF354D959}"/>
              </a:ext>
            </a:extLst>
          </p:cNvPr>
          <p:cNvSpPr txBox="1">
            <a:spLocks noChangeArrowheads="1"/>
          </p:cNvSpPr>
          <p:nvPr/>
        </p:nvSpPr>
        <p:spPr bwMode="auto">
          <a:xfrm>
            <a:off x="3348038" y="6308725"/>
            <a:ext cx="483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hlink"/>
                </a:solidFill>
              </a:rPr>
              <a:t>Foto GK i  </a:t>
            </a:r>
            <a:r>
              <a:rPr lang="en-AU" altLang="it-IT" sz="1800">
                <a:solidFill>
                  <a:schemeClr val="hlink"/>
                </a:solidFill>
              </a:rPr>
              <a:t>https://it.wikipedia.org/wiki/Crotalus</a:t>
            </a:r>
          </a:p>
        </p:txBody>
      </p:sp>
      <p:sp>
        <p:nvSpPr>
          <p:cNvPr id="83973" name="Line 6">
            <a:extLst>
              <a:ext uri="{FF2B5EF4-FFF2-40B4-BE49-F238E27FC236}">
                <a16:creationId xmlns:a16="http://schemas.microsoft.com/office/drawing/2014/main" id="{30D40656-14B0-A9E9-AEC5-3864D6D82BDF}"/>
              </a:ext>
            </a:extLst>
          </p:cNvPr>
          <p:cNvSpPr>
            <a:spLocks noChangeShapeType="1"/>
          </p:cNvSpPr>
          <p:nvPr/>
        </p:nvSpPr>
        <p:spPr bwMode="auto">
          <a:xfrm flipH="1">
            <a:off x="7705725" y="1173163"/>
            <a:ext cx="576263" cy="201612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04455" name="Picture 7">
            <a:extLst>
              <a:ext uri="{FF2B5EF4-FFF2-40B4-BE49-F238E27FC236}">
                <a16:creationId xmlns:a16="http://schemas.microsoft.com/office/drawing/2014/main" id="{14B557A2-CB2E-DA17-1377-05456B42F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1700213"/>
            <a:ext cx="41052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8">
            <a:extLst>
              <a:ext uri="{FF2B5EF4-FFF2-40B4-BE49-F238E27FC236}">
                <a16:creationId xmlns:a16="http://schemas.microsoft.com/office/drawing/2014/main" id="{CA4E121C-B20D-9C54-370A-B57337B30A9F}"/>
              </a:ext>
            </a:extLst>
          </p:cNvPr>
          <p:cNvSpPr txBox="1">
            <a:spLocks noChangeArrowheads="1"/>
          </p:cNvSpPr>
          <p:nvPr/>
        </p:nvSpPr>
        <p:spPr bwMode="auto">
          <a:xfrm rot="-5400000">
            <a:off x="7840662" y="2449513"/>
            <a:ext cx="2378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00FFFF"/>
                </a:solidFill>
                <a:latin typeface="Times New Roman" panose="02020603050405020304" pitchFamily="18" charset="0"/>
              </a:rPr>
              <a:t>Proszę wyjąć komórki</a:t>
            </a:r>
            <a:endParaRPr lang="en-AU" altLang="it-IT" sz="1400">
              <a:solidFill>
                <a:srgbClr val="00FFFF"/>
              </a:solidFill>
              <a:latin typeface="Times New Roman" panose="02020603050405020304" pitchFamily="18" charset="0"/>
            </a:endParaRPr>
          </a:p>
        </p:txBody>
      </p:sp>
      <p:sp>
        <p:nvSpPr>
          <p:cNvPr id="83976" name="CasellaDiTesto 1">
            <a:extLst>
              <a:ext uri="{FF2B5EF4-FFF2-40B4-BE49-F238E27FC236}">
                <a16:creationId xmlns:a16="http://schemas.microsoft.com/office/drawing/2014/main" id="{4CBB3193-6557-E592-D2AF-21ECB0AD1C3F}"/>
              </a:ext>
            </a:extLst>
          </p:cNvPr>
          <p:cNvSpPr txBox="1">
            <a:spLocks noChangeArrowheads="1"/>
          </p:cNvSpPr>
          <p:nvPr/>
        </p:nvSpPr>
        <p:spPr bwMode="auto">
          <a:xfrm>
            <a:off x="2073275" y="5153025"/>
            <a:ext cx="67897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solidFill>
                  <a:srgbClr val="DAEDEF"/>
                </a:solidFill>
                <a:latin typeface="Arial Unicode MS" pitchFamily="34" charset="-128"/>
              </a:rPr>
              <a:t>Czujniki podczerwieni wykorzystują żmije:
Żmija jest zimna, a mysz gorąca</a:t>
            </a:r>
          </a:p>
          <a:p>
            <a:pPr eaLnBrk="1" hangingPunct="1">
              <a:spcBef>
                <a:spcPct val="0"/>
              </a:spcBef>
              <a:buFontTx/>
              <a:buNone/>
            </a:pPr>
            <a:r>
              <a:rPr lang="pl-PL" altLang="it-IT" sz="2400" dirty="0">
                <a:solidFill>
                  <a:srgbClr val="DAEDEF"/>
                </a:solidFill>
                <a:latin typeface="Arial Unicode MS" pitchFamily="34" charset="-128"/>
              </a:rPr>
              <a:t>Wierzch dłoni człowieka też czuje IR</a:t>
            </a:r>
            <a:endParaRPr lang="it-IT" altLang="it-IT" sz="2400" dirty="0">
              <a:solidFill>
                <a:srgbClr val="DAEDEF"/>
              </a:solidFill>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104455"/>
                                        </p:tgtEl>
                                        <p:attrNameLst>
                                          <p:attrName>style.visibility</p:attrName>
                                        </p:attrNameLst>
                                      </p:cBhvr>
                                      <p:to>
                                        <p:strVal val="visible"/>
                                      </p:to>
                                    </p:set>
                                    <p:animEffect transition="in" filter="diamond(out)">
                                      <p:cBhvr>
                                        <p:cTn id="7" dur="10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A18C57A-D472-6353-F401-0B293A0C3989}"/>
              </a:ext>
            </a:extLst>
          </p:cNvPr>
          <p:cNvSpPr>
            <a:spLocks noGrp="1" noChangeArrowheads="1"/>
          </p:cNvSpPr>
          <p:nvPr>
            <p:ph type="title"/>
          </p:nvPr>
        </p:nvSpPr>
        <p:spPr/>
        <p:txBody>
          <a:bodyPr/>
          <a:lstStyle/>
          <a:p>
            <a:pPr eaLnBrk="1" hangingPunct="1"/>
            <a:r>
              <a:rPr lang="it-IT" altLang="it-IT" sz="4000" dirty="0" err="1">
                <a:solidFill>
                  <a:srgbClr val="6600CC"/>
                </a:solidFill>
              </a:rPr>
              <a:t>Motyl</a:t>
            </a:r>
            <a:r>
              <a:rPr lang="it-IT" altLang="it-IT" sz="4000" dirty="0">
                <a:solidFill>
                  <a:srgbClr val="6600CC"/>
                </a:solidFill>
              </a:rPr>
              <a:t> </a:t>
            </a:r>
            <a:r>
              <a:rPr lang="it-IT" altLang="it-IT" sz="4000" dirty="0" err="1">
                <a:solidFill>
                  <a:srgbClr val="6600CC"/>
                </a:solidFill>
              </a:rPr>
              <a:t>impresjonist</a:t>
            </a:r>
            <a:r>
              <a:rPr lang="pl-PL" altLang="it-IT" sz="4000" dirty="0">
                <a:solidFill>
                  <a:srgbClr val="6600CC"/>
                </a:solidFill>
              </a:rPr>
              <a:t>a</a:t>
            </a:r>
            <a:endParaRPr lang="en-AU" altLang="it-IT" sz="4000" dirty="0">
              <a:solidFill>
                <a:srgbClr val="6600CC"/>
              </a:solidFill>
            </a:endParaRPr>
          </a:p>
        </p:txBody>
      </p:sp>
      <p:pic>
        <p:nvPicPr>
          <p:cNvPr id="84995" name="Picture 3">
            <a:extLst>
              <a:ext uri="{FF2B5EF4-FFF2-40B4-BE49-F238E27FC236}">
                <a16:creationId xmlns:a16="http://schemas.microsoft.com/office/drawing/2014/main" id="{7663AEF6-21E6-4FDB-3B34-D001A9F81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412875"/>
            <a:ext cx="6049962"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4">
            <a:extLst>
              <a:ext uri="{FF2B5EF4-FFF2-40B4-BE49-F238E27FC236}">
                <a16:creationId xmlns:a16="http://schemas.microsoft.com/office/drawing/2014/main" id="{6F5DADAD-FECA-C986-878A-73E85FD32390}"/>
              </a:ext>
            </a:extLst>
          </p:cNvPr>
          <p:cNvSpPr txBox="1">
            <a:spLocks noChangeArrowheads="1"/>
          </p:cNvSpPr>
          <p:nvPr/>
        </p:nvSpPr>
        <p:spPr bwMode="auto">
          <a:xfrm>
            <a:off x="231775" y="6367463"/>
            <a:ext cx="75596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900">
                <a:solidFill>
                  <a:schemeClr val="accent2"/>
                </a:solidFill>
              </a:rPr>
              <a:t>Foto GK</a:t>
            </a:r>
          </a:p>
          <a:p>
            <a:pPr eaLnBrk="1" hangingPunct="1">
              <a:spcBef>
                <a:spcPct val="0"/>
              </a:spcBef>
              <a:buFontTx/>
              <a:buNone/>
            </a:pPr>
            <a:r>
              <a:rPr lang="en-AU" altLang="it-IT" sz="900">
                <a:solidFill>
                  <a:schemeClr val="accent2"/>
                </a:solidFill>
              </a:rPr>
              <a:t>http://www.sciencemag.org/news/2016/03/butterfly-has-extreme-color-vision?utm_campaign=email-news-latest&amp;et_rid=35353469&amp;et_cid=327254</a:t>
            </a:r>
          </a:p>
        </p:txBody>
      </p:sp>
      <p:sp>
        <p:nvSpPr>
          <p:cNvPr id="84997" name="Text Box 5">
            <a:extLst>
              <a:ext uri="{FF2B5EF4-FFF2-40B4-BE49-F238E27FC236}">
                <a16:creationId xmlns:a16="http://schemas.microsoft.com/office/drawing/2014/main" id="{99B3ABF7-11D9-8E94-71F4-3B3771293E8B}"/>
              </a:ext>
            </a:extLst>
          </p:cNvPr>
          <p:cNvSpPr txBox="1">
            <a:spLocks noChangeArrowheads="1"/>
          </p:cNvSpPr>
          <p:nvPr/>
        </p:nvSpPr>
        <p:spPr bwMode="auto">
          <a:xfrm>
            <a:off x="231775" y="5895975"/>
            <a:ext cx="5287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rgbClr val="FF0000"/>
                </a:solidFill>
              </a:rPr>
              <a:t>15 różnych receptorów kolorów w oku</a:t>
            </a:r>
            <a:endParaRPr lang="en-AU" altLang="it-IT" sz="2400">
              <a:solidFill>
                <a:srgbClr val="FF0000"/>
              </a:solidFill>
            </a:endParaRPr>
          </a:p>
        </p:txBody>
      </p:sp>
      <p:pic>
        <p:nvPicPr>
          <p:cNvPr id="34822" name="Picture 6">
            <a:extLst>
              <a:ext uri="{FF2B5EF4-FFF2-40B4-BE49-F238E27FC236}">
                <a16:creationId xmlns:a16="http://schemas.microsoft.com/office/drawing/2014/main" id="{88E5C197-C0A9-7552-B4FF-AF23FE830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52578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box(out)">
                                      <p:cBhvr>
                                        <p:cTn id="7"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4099AEF2-7340-511D-5AED-5498578AA203}"/>
              </a:ext>
            </a:extLst>
          </p:cNvPr>
          <p:cNvSpPr>
            <a:spLocks noGrp="1" noChangeArrowheads="1"/>
          </p:cNvSpPr>
          <p:nvPr>
            <p:ph type="title"/>
          </p:nvPr>
        </p:nvSpPr>
        <p:spPr>
          <a:xfrm>
            <a:off x="468313" y="188913"/>
            <a:ext cx="8229600" cy="1143000"/>
          </a:xfrm>
        </p:spPr>
        <p:txBody>
          <a:bodyPr/>
          <a:lstStyle/>
          <a:p>
            <a:pPr eaLnBrk="1" hangingPunct="1"/>
            <a:r>
              <a:rPr lang="it-IT" altLang="it-IT" sz="3600">
                <a:solidFill>
                  <a:srgbClr val="006600"/>
                </a:solidFill>
              </a:rPr>
              <a:t>Aggiunto</a:t>
            </a:r>
            <a:r>
              <a:rPr lang="pl-PL" altLang="it-IT" sz="3600">
                <a:solidFill>
                  <a:srgbClr val="006600"/>
                </a:solidFill>
              </a:rPr>
              <a:t>: motyl impresjonista</a:t>
            </a:r>
            <a:endParaRPr lang="en-AU" altLang="it-IT" sz="3600">
              <a:solidFill>
                <a:srgbClr val="006600"/>
              </a:solidFill>
            </a:endParaRPr>
          </a:p>
        </p:txBody>
      </p:sp>
      <p:sp>
        <p:nvSpPr>
          <p:cNvPr id="86019" name="Rectangle 3">
            <a:extLst>
              <a:ext uri="{FF2B5EF4-FFF2-40B4-BE49-F238E27FC236}">
                <a16:creationId xmlns:a16="http://schemas.microsoft.com/office/drawing/2014/main" id="{04D78D7F-81F3-D76E-15BD-AC9A3CBDD42A}"/>
              </a:ext>
            </a:extLst>
          </p:cNvPr>
          <p:cNvSpPr>
            <a:spLocks noGrp="1" noChangeArrowheads="1"/>
          </p:cNvSpPr>
          <p:nvPr>
            <p:ph type="body" idx="1"/>
          </p:nvPr>
        </p:nvSpPr>
        <p:spPr>
          <a:xfrm>
            <a:off x="395288" y="1196975"/>
            <a:ext cx="8229600" cy="5327650"/>
          </a:xfrm>
        </p:spPr>
        <p:txBody>
          <a:bodyPr/>
          <a:lstStyle/>
          <a:p>
            <a:pPr eaLnBrk="1" hangingPunct="1">
              <a:lnSpc>
                <a:spcPct val="80000"/>
              </a:lnSpc>
            </a:pPr>
            <a:r>
              <a:rPr lang="en-AU" altLang="it-IT" sz="2000" b="1"/>
              <a:t>This butterfly has extreme color vision</a:t>
            </a:r>
            <a:endParaRPr lang="pl-PL" altLang="it-IT" sz="2000" b="1"/>
          </a:p>
          <a:p>
            <a:pPr eaLnBrk="1" hangingPunct="1">
              <a:lnSpc>
                <a:spcPct val="80000"/>
              </a:lnSpc>
            </a:pPr>
            <a:endParaRPr lang="pl-PL" altLang="it-IT" sz="1200"/>
          </a:p>
          <a:p>
            <a:pPr eaLnBrk="1" hangingPunct="1">
              <a:lnSpc>
                <a:spcPct val="80000"/>
              </a:lnSpc>
            </a:pPr>
            <a:r>
              <a:rPr lang="en-AU" altLang="it-IT" sz="1600"/>
              <a:t>By </a:t>
            </a:r>
            <a:r>
              <a:rPr lang="en-AU" altLang="it-IT" sz="1600">
                <a:hlinkClick r:id="rId2"/>
              </a:rPr>
              <a:t>Virginia Morell</a:t>
            </a:r>
            <a:r>
              <a:rPr lang="pl-PL" altLang="it-IT" sz="1600"/>
              <a:t> </a:t>
            </a:r>
            <a:r>
              <a:rPr lang="en-AU" altLang="it-IT" sz="1600"/>
              <a:t>Mar. 8, 2016 , 4:00 PM</a:t>
            </a:r>
            <a:endParaRPr lang="pl-PL" altLang="it-IT" sz="1600"/>
          </a:p>
          <a:p>
            <a:pPr eaLnBrk="1" hangingPunct="1">
              <a:lnSpc>
                <a:spcPct val="80000"/>
              </a:lnSpc>
            </a:pPr>
            <a:endParaRPr lang="en-AU" altLang="it-IT" sz="1600"/>
          </a:p>
          <a:p>
            <a:pPr eaLnBrk="1" hangingPunct="1">
              <a:lnSpc>
                <a:spcPct val="80000"/>
              </a:lnSpc>
            </a:pPr>
            <a:r>
              <a:rPr lang="en-AU" altLang="it-IT" sz="1400"/>
              <a:t>Butterflies may not have a human’s sharp vision, but their eyes beat us in other ways. Their visual fields are larger, they’re better at perceiving fast-moving objects, and they can distinguish ultraviolet and polarized light. Now, it turns out that one species of swallowtail butterfly from Australasia, the common bluebottle (</a:t>
            </a:r>
            <a:r>
              <a:rPr lang="en-AU" altLang="it-IT" sz="1400" i="1"/>
              <a:t>Graphium sarpedon</a:t>
            </a:r>
            <a:r>
              <a:rPr lang="en-AU" altLang="it-IT" sz="1400"/>
              <a:t>,</a:t>
            </a:r>
            <a:r>
              <a:rPr lang="en-AU" altLang="it-IT" sz="1400" i="1"/>
              <a:t> </a:t>
            </a:r>
            <a:r>
              <a:rPr lang="en-AU" altLang="it-IT" sz="1400"/>
              <a:t>pictured), known for its conspicuous blue-green markings, is even better equipped for such visual tasks. Each of their eyes, scientists report in </a:t>
            </a:r>
            <a:r>
              <a:rPr lang="en-AU" altLang="it-IT" sz="1400" i="1"/>
              <a:t>Frontiers in Ecology and Evolution</a:t>
            </a:r>
            <a:r>
              <a:rPr lang="en-AU" altLang="it-IT" sz="1400"/>
              <a:t>, </a:t>
            </a:r>
            <a:r>
              <a:rPr lang="en-AU" altLang="it-IT" sz="1400">
                <a:solidFill>
                  <a:schemeClr val="accent2"/>
                </a:solidFill>
              </a:rPr>
              <a:t>contains </a:t>
            </a:r>
            <a:r>
              <a:rPr lang="en-AU" altLang="it-IT" sz="1400">
                <a:solidFill>
                  <a:schemeClr val="accent2"/>
                </a:solidFill>
                <a:hlinkClick r:id="rId3"/>
              </a:rPr>
              <a:t>at least 15 different types of photoreceptors</a:t>
            </a:r>
            <a:r>
              <a:rPr lang="en-AU" altLang="it-IT" sz="1400">
                <a:solidFill>
                  <a:schemeClr val="accent2"/>
                </a:solidFill>
              </a:rPr>
              <a:t>,</a:t>
            </a:r>
            <a:r>
              <a:rPr lang="en-AU" altLang="it-IT" sz="1400"/>
              <a:t> the light-detecting cells required for color vision. These are comparable to the rods and cones found in our eyes. </a:t>
            </a:r>
            <a:endParaRPr lang="pl-PL" altLang="it-IT" sz="1400"/>
          </a:p>
          <a:p>
            <a:pPr eaLnBrk="1" hangingPunct="1">
              <a:lnSpc>
                <a:spcPct val="80000"/>
              </a:lnSpc>
            </a:pPr>
            <a:r>
              <a:rPr lang="en-AU" altLang="it-IT" sz="1400"/>
              <a:t>To understand how the spectrally complex retinas of butterflies evolved, the researchers used physiological, anatomical, and molecular experiments to examine the eyes of 200 male bluebottles collected in Japan. (Only males were used because the scientists failed to catch a sufficient number of females.) They found that different colors stimulate each class of receptor. For instance, UV light stimulates one, while slightly different blue lights set off three others; and green lights trigger four more. </a:t>
            </a:r>
            <a:endParaRPr lang="pl-PL" altLang="it-IT" sz="1400"/>
          </a:p>
          <a:p>
            <a:pPr eaLnBrk="1" hangingPunct="1">
              <a:lnSpc>
                <a:spcPct val="80000"/>
              </a:lnSpc>
            </a:pPr>
            <a:r>
              <a:rPr lang="en-AU" altLang="it-IT" sz="1400"/>
              <a:t>Most insect species have only three classes of photoreceptors. Even humans have only three cones, yet we still see millions of colors. Butterflies need only four receptor classes for color vision, including spectra in the UV region. So why did this species evolve 11 more? The scientists suspect that some of the receptors must be tuned to perceive specific things of great ecological importance to these iridescent butterflies—such as sex. For instance, with eyes alert to the slightest variation in the blue-green spectrum, male bluebottles can spot and chase their rivals, even when they’re flying against a blue sky.</a:t>
            </a:r>
            <a:endParaRPr lang="pl-PL" altLang="it-IT" sz="1400"/>
          </a:p>
          <a:p>
            <a:pPr eaLnBrk="1" hangingPunct="1">
              <a:lnSpc>
                <a:spcPct val="80000"/>
              </a:lnSpc>
            </a:pPr>
            <a:endParaRPr lang="pl-PL" altLang="it-IT" sz="1400"/>
          </a:p>
          <a:p>
            <a:pPr eaLnBrk="1" hangingPunct="1">
              <a:lnSpc>
                <a:spcPct val="80000"/>
              </a:lnSpc>
              <a:buFontTx/>
              <a:buNone/>
            </a:pPr>
            <a:r>
              <a:rPr lang="pl-PL" altLang="it-IT" sz="2000" b="1"/>
              <a:t>www. sciencemag.org</a:t>
            </a:r>
            <a:endParaRPr lang="en-AU" altLang="it-IT" sz="2000" b="1"/>
          </a:p>
          <a:p>
            <a:pPr eaLnBrk="1" hangingPunct="1">
              <a:lnSpc>
                <a:spcPct val="80000"/>
              </a:lnSpc>
            </a:pPr>
            <a:endParaRPr lang="en-AU" altLang="it-IT" sz="1400"/>
          </a:p>
        </p:txBody>
      </p:sp>
      <p:sp>
        <p:nvSpPr>
          <p:cNvPr id="86020" name="Oval 4">
            <a:extLst>
              <a:ext uri="{FF2B5EF4-FFF2-40B4-BE49-F238E27FC236}">
                <a16:creationId xmlns:a16="http://schemas.microsoft.com/office/drawing/2014/main" id="{76E9CE34-F571-155F-3B06-BCC08F27DA6E}"/>
              </a:ext>
            </a:extLst>
          </p:cNvPr>
          <p:cNvSpPr>
            <a:spLocks noChangeArrowheads="1"/>
          </p:cNvSpPr>
          <p:nvPr/>
        </p:nvSpPr>
        <p:spPr bwMode="auto">
          <a:xfrm>
            <a:off x="6516688" y="4941888"/>
            <a:ext cx="935037" cy="287337"/>
          </a:xfrm>
          <a:prstGeom prst="ellipse">
            <a:avLst/>
          </a:prstGeom>
          <a:solidFill>
            <a:schemeClr val="accent1">
              <a:alpha val="0"/>
            </a:schemeClr>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2400">
              <a:latin typeface="Arial Unicode MS" pitchFamily="34" charset="-128"/>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922C86B4-1EF1-D189-20E2-EE5089540A48}"/>
              </a:ext>
            </a:extLst>
          </p:cNvPr>
          <p:cNvSpPr>
            <a:spLocks noGrp="1" noChangeArrowheads="1"/>
          </p:cNvSpPr>
          <p:nvPr>
            <p:ph type="title"/>
          </p:nvPr>
        </p:nvSpPr>
        <p:spPr/>
        <p:txBody>
          <a:bodyPr/>
          <a:lstStyle/>
          <a:p>
            <a:pPr eaLnBrk="1" hangingPunct="1"/>
            <a:r>
              <a:rPr lang="it-IT" altLang="it-IT" sz="3600" dirty="0" err="1"/>
              <a:t>Siatka</a:t>
            </a:r>
            <a:r>
              <a:rPr lang="it-IT" altLang="it-IT" sz="3600" dirty="0"/>
              <a:t> </a:t>
            </a:r>
            <a:r>
              <a:rPr lang="it-IT" altLang="it-IT" sz="3600" dirty="0" err="1"/>
              <a:t>dyfrakcyjna</a:t>
            </a:r>
            <a:r>
              <a:rPr lang="it-IT" altLang="it-IT" sz="3600" dirty="0"/>
              <a:t> 3D</a:t>
            </a:r>
            <a:endParaRPr lang="en-AU" altLang="it-IT" sz="3600" dirty="0"/>
          </a:p>
        </p:txBody>
      </p:sp>
      <p:sp>
        <p:nvSpPr>
          <p:cNvPr id="160772" name="Text Box 4">
            <a:extLst>
              <a:ext uri="{FF2B5EF4-FFF2-40B4-BE49-F238E27FC236}">
                <a16:creationId xmlns:a16="http://schemas.microsoft.com/office/drawing/2014/main" id="{9C081DED-E484-A328-3F7D-67225AB439A8}"/>
              </a:ext>
            </a:extLst>
          </p:cNvPr>
          <p:cNvSpPr txBox="1">
            <a:spLocks noChangeArrowheads="1"/>
          </p:cNvSpPr>
          <p:nvPr/>
        </p:nvSpPr>
        <p:spPr bwMode="auto">
          <a:xfrm>
            <a:off x="5489575" y="1125538"/>
            <a:ext cx="3240088" cy="3476625"/>
          </a:xfrm>
          <a:prstGeom prst="rect">
            <a:avLst/>
          </a:prstGeom>
          <a:noFill/>
          <a:ln>
            <a:noFill/>
          </a:ln>
          <a:effectLst/>
        </p:spPr>
        <p:txBody>
          <a:bodyPr>
            <a:spAutoFit/>
          </a:bodyPr>
          <a:lstStyle/>
          <a:p>
            <a:pPr eaLnBrk="1" hangingPunct="1">
              <a:defRPr/>
            </a:pPr>
            <a:r>
              <a:rPr lang="pl-PL" altLang="it-IT" sz="2000" b="1" dirty="0"/>
              <a:t>Morpho melenaus</a:t>
            </a:r>
            <a:endParaRPr lang="it-IT" altLang="it-IT" sz="2000" b="1" dirty="0"/>
          </a:p>
          <a:p>
            <a:pPr marL="342900" indent="-342900" eaLnBrk="1" hangingPunct="1">
              <a:buFontTx/>
              <a:buChar char="-"/>
              <a:defRPr/>
            </a:pPr>
            <a:r>
              <a:rPr lang="pl-PL" altLang="it-IT" sz="2000" dirty="0"/>
              <a:t>Samiec ma piękne niebieskie ubarwienie, ponieważ struktura skrzydła przypomina idealną siatkę dyfrakcyjną
Skrzydło samicy ma podobną, choć nie idealną budowę i nie jest tak kolorowe</a:t>
            </a:r>
            <a:endParaRPr lang="it-IT" altLang="it-IT" sz="2000" dirty="0"/>
          </a:p>
        </p:txBody>
      </p:sp>
      <p:pic>
        <p:nvPicPr>
          <p:cNvPr id="160773" name="Picture 5">
            <a:extLst>
              <a:ext uri="{FF2B5EF4-FFF2-40B4-BE49-F238E27FC236}">
                <a16:creationId xmlns:a16="http://schemas.microsoft.com/office/drawing/2014/main" id="{BF6473CF-0EB3-B24A-F856-C45A5B9CE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924175"/>
            <a:ext cx="4767262"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5" name="Picture 6">
            <a:extLst>
              <a:ext uri="{FF2B5EF4-FFF2-40B4-BE49-F238E27FC236}">
                <a16:creationId xmlns:a16="http://schemas.microsoft.com/office/drawing/2014/main" id="{62B57895-19EF-0D3B-D068-2C76BC52C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239838"/>
            <a:ext cx="4608512"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anim calcmode="lin" valueType="num">
                                      <p:cBhvr>
                                        <p:cTn id="7" dur="1000" fill="hold"/>
                                        <p:tgtEl>
                                          <p:spTgt spid="160773"/>
                                        </p:tgtEl>
                                        <p:attrNameLst>
                                          <p:attrName>ppt_w</p:attrName>
                                        </p:attrNameLst>
                                      </p:cBhvr>
                                      <p:tavLst>
                                        <p:tav tm="0">
                                          <p:val>
                                            <p:fltVal val="0"/>
                                          </p:val>
                                        </p:tav>
                                        <p:tav tm="100000">
                                          <p:val>
                                            <p:strVal val="#ppt_w"/>
                                          </p:val>
                                        </p:tav>
                                      </p:tavLst>
                                    </p:anim>
                                    <p:anim calcmode="lin" valueType="num">
                                      <p:cBhvr>
                                        <p:cTn id="8" dur="1000" fill="hold"/>
                                        <p:tgtEl>
                                          <p:spTgt spid="1607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88066" name="Text Box 2">
            <a:extLst>
              <a:ext uri="{FF2B5EF4-FFF2-40B4-BE49-F238E27FC236}">
                <a16:creationId xmlns:a16="http://schemas.microsoft.com/office/drawing/2014/main" id="{6A14FBBF-8626-C999-EDB2-4E2BFB00335F}"/>
              </a:ext>
            </a:extLst>
          </p:cNvPr>
          <p:cNvSpPr txBox="1">
            <a:spLocks noChangeArrowheads="1"/>
          </p:cNvSpPr>
          <p:nvPr/>
        </p:nvSpPr>
        <p:spPr bwMode="auto">
          <a:xfrm>
            <a:off x="684213" y="476250"/>
            <a:ext cx="6721475"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5400" b="1">
                <a:solidFill>
                  <a:schemeClr val="bg1"/>
                </a:solidFill>
              </a:rPr>
              <a:t>I colori del cielo</a:t>
            </a:r>
            <a:endParaRPr lang="pl-PL" altLang="it-IT" sz="5400" b="1">
              <a:solidFill>
                <a:schemeClr val="bg1"/>
              </a:solidFill>
            </a:endParaRPr>
          </a:p>
          <a:p>
            <a:pPr eaLnBrk="1" hangingPunct="1">
              <a:spcBef>
                <a:spcPct val="0"/>
              </a:spcBef>
              <a:buFontTx/>
              <a:buNone/>
            </a:pPr>
            <a:endParaRPr lang="pl-PL" altLang="it-IT" sz="2800" b="1">
              <a:solidFill>
                <a:srgbClr val="FFFF00"/>
              </a:solidFill>
            </a:endParaRPr>
          </a:p>
          <a:p>
            <a:pPr eaLnBrk="1" hangingPunct="1">
              <a:spcBef>
                <a:spcPct val="0"/>
              </a:spcBef>
              <a:buFontTx/>
              <a:buNone/>
            </a:pPr>
            <a:r>
              <a:rPr lang="it-IT" altLang="it-IT" sz="2800">
                <a:solidFill>
                  <a:srgbClr val="FFFF00"/>
                </a:solidFill>
              </a:rPr>
              <a:t>Quanti colori esistono?</a:t>
            </a:r>
          </a:p>
          <a:p>
            <a:pPr eaLnBrk="1" hangingPunct="1">
              <a:spcBef>
                <a:spcPct val="0"/>
              </a:spcBef>
              <a:buFontTx/>
              <a:buNone/>
            </a:pPr>
            <a:r>
              <a:rPr lang="it-IT" altLang="it-IT" sz="2800">
                <a:solidFill>
                  <a:srgbClr val="FFFF00"/>
                </a:solidFill>
              </a:rPr>
              <a:t>Spettroscopia, cioè la scienza sugli spiriti</a:t>
            </a:r>
          </a:p>
          <a:p>
            <a:pPr eaLnBrk="1" hangingPunct="1">
              <a:spcBef>
                <a:spcPct val="0"/>
              </a:spcBef>
              <a:buFontTx/>
              <a:buNone/>
            </a:pPr>
            <a:r>
              <a:rPr lang="it-IT" altLang="it-IT" sz="2800" b="1">
                <a:solidFill>
                  <a:srgbClr val="FFFF00"/>
                </a:solidFill>
              </a:rPr>
              <a:t>I colori in fisica, chimica, biologia</a:t>
            </a:r>
          </a:p>
          <a:p>
            <a:pPr eaLnBrk="1" hangingPunct="1">
              <a:spcBef>
                <a:spcPct val="0"/>
              </a:spcBef>
              <a:buFontTx/>
              <a:buNone/>
            </a:pPr>
            <a:endParaRPr lang="pl-PL" altLang="it-IT" sz="2800">
              <a:solidFill>
                <a:srgbClr val="FFFF00"/>
              </a:solidFill>
            </a:endParaRPr>
          </a:p>
        </p:txBody>
      </p:sp>
      <p:pic>
        <p:nvPicPr>
          <p:cNvPr id="88067" name="Picture 4">
            <a:extLst>
              <a:ext uri="{FF2B5EF4-FFF2-40B4-BE49-F238E27FC236}">
                <a16:creationId xmlns:a16="http://schemas.microsoft.com/office/drawing/2014/main" id="{6C734B0C-1A4B-B49F-34CE-9DCDC973C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933825"/>
            <a:ext cx="19716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6">
            <a:extLst>
              <a:ext uri="{FF2B5EF4-FFF2-40B4-BE49-F238E27FC236}">
                <a16:creationId xmlns:a16="http://schemas.microsoft.com/office/drawing/2014/main" id="{F2C18564-E772-8A60-FA57-15E1E683014A}"/>
              </a:ext>
            </a:extLst>
          </p:cNvPr>
          <p:cNvSpPr txBox="1">
            <a:spLocks noChangeArrowheads="1"/>
          </p:cNvSpPr>
          <p:nvPr/>
        </p:nvSpPr>
        <p:spPr bwMode="auto">
          <a:xfrm>
            <a:off x="7380288" y="6542088"/>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chemeClr val="hlink"/>
                </a:solidFill>
              </a:rPr>
              <a:t>Rys. E. Rajch</a:t>
            </a:r>
            <a:endParaRPr lang="en-AU" altLang="it-IT" sz="1400">
              <a:solidFill>
                <a:schemeClr val="hlink"/>
              </a:solidFill>
            </a:endParaRPr>
          </a:p>
        </p:txBody>
      </p:sp>
      <p:sp>
        <p:nvSpPr>
          <p:cNvPr id="88069" name="Text Box 7">
            <a:extLst>
              <a:ext uri="{FF2B5EF4-FFF2-40B4-BE49-F238E27FC236}">
                <a16:creationId xmlns:a16="http://schemas.microsoft.com/office/drawing/2014/main" id="{E38B6907-9072-0348-D325-D19AB1287F4A}"/>
              </a:ext>
            </a:extLst>
          </p:cNvPr>
          <p:cNvSpPr txBox="1">
            <a:spLocks noChangeArrowheads="1"/>
          </p:cNvSpPr>
          <p:nvPr/>
        </p:nvSpPr>
        <p:spPr bwMode="auto">
          <a:xfrm>
            <a:off x="539750" y="3516313"/>
            <a:ext cx="464026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CCFFCC"/>
                </a:solidFill>
              </a:rPr>
              <a:t>Grzegorz Karwasz</a:t>
            </a:r>
          </a:p>
          <a:p>
            <a:pPr eaLnBrk="1" hangingPunct="1">
              <a:spcBef>
                <a:spcPct val="0"/>
              </a:spcBef>
              <a:buFontTx/>
              <a:buNone/>
            </a:pPr>
            <a:endParaRPr lang="pl-PL" altLang="it-IT" sz="2800">
              <a:solidFill>
                <a:srgbClr val="CCFFCC"/>
              </a:solidFill>
            </a:endParaRPr>
          </a:p>
          <a:p>
            <a:pPr eaLnBrk="1" hangingPunct="1">
              <a:spcBef>
                <a:spcPct val="0"/>
              </a:spcBef>
              <a:buFontTx/>
              <a:buNone/>
            </a:pPr>
            <a:r>
              <a:rPr lang="it-IT" altLang="it-IT" sz="2800" i="1">
                <a:solidFill>
                  <a:srgbClr val="CCFFCC"/>
                </a:solidFill>
              </a:rPr>
              <a:t>Insegnare STEAM in chiave</a:t>
            </a:r>
          </a:p>
          <a:p>
            <a:pPr eaLnBrk="1" hangingPunct="1">
              <a:spcBef>
                <a:spcPct val="0"/>
              </a:spcBef>
              <a:buFontTx/>
              <a:buNone/>
            </a:pPr>
            <a:r>
              <a:rPr lang="it-IT" altLang="it-IT" sz="2800" i="1">
                <a:solidFill>
                  <a:srgbClr val="CCFFCC"/>
                </a:solidFill>
              </a:rPr>
              <a:t>interdisciplinare</a:t>
            </a:r>
            <a:endParaRPr lang="pl-PL" altLang="it-IT" sz="2800" i="1">
              <a:solidFill>
                <a:srgbClr val="CCFFCC"/>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3A36686E-CF0F-C63D-AE41-352E5761CAF7}"/>
              </a:ext>
            </a:extLst>
          </p:cNvPr>
          <p:cNvSpPr>
            <a:spLocks noGrp="1" noChangeArrowheads="1"/>
          </p:cNvSpPr>
          <p:nvPr>
            <p:ph type="title"/>
          </p:nvPr>
        </p:nvSpPr>
        <p:spPr/>
        <p:txBody>
          <a:bodyPr/>
          <a:lstStyle/>
          <a:p>
            <a:pPr eaLnBrk="1" hangingPunct="1"/>
            <a:r>
              <a:rPr lang="pl-PL" altLang="it-IT" sz="3600" dirty="0"/>
              <a:t>Co pokazuje test lakmusowy?</a:t>
            </a:r>
            <a:endParaRPr lang="en-AU" altLang="it-IT" sz="3600" dirty="0"/>
          </a:p>
        </p:txBody>
      </p:sp>
      <p:sp>
        <p:nvSpPr>
          <p:cNvPr id="161795" name="Rectangle 3">
            <a:extLst>
              <a:ext uri="{FF2B5EF4-FFF2-40B4-BE49-F238E27FC236}">
                <a16:creationId xmlns:a16="http://schemas.microsoft.com/office/drawing/2014/main" id="{C6A76EE9-1EF2-6781-D213-B5309AE54CD9}"/>
              </a:ext>
            </a:extLst>
          </p:cNvPr>
          <p:cNvSpPr>
            <a:spLocks noGrp="1" noChangeArrowheads="1"/>
          </p:cNvSpPr>
          <p:nvPr>
            <p:ph type="body" idx="1"/>
          </p:nvPr>
        </p:nvSpPr>
        <p:spPr>
          <a:xfrm>
            <a:off x="457200" y="1600200"/>
            <a:ext cx="8229600" cy="2549525"/>
          </a:xfrm>
        </p:spPr>
        <p:txBody>
          <a:bodyPr/>
          <a:lstStyle/>
          <a:p>
            <a:pPr eaLnBrk="1" hangingPunct="1">
              <a:lnSpc>
                <a:spcPct val="90000"/>
              </a:lnSpc>
            </a:pPr>
            <a:r>
              <a:rPr lang="pl-PL" altLang="it-IT" sz="2400" dirty="0"/>
              <a:t>Wskaźnik </a:t>
            </a:r>
            <a:r>
              <a:rPr lang="pl-PL" altLang="it-IT" sz="2400" dirty="0" err="1"/>
              <a:t>pH</a:t>
            </a:r>
            <a:r>
              <a:rPr lang="pl-PL" altLang="it-IT" sz="2400" dirty="0"/>
              <a:t>.
- A co oznacza </a:t>
            </a:r>
            <a:r>
              <a:rPr lang="pl-PL" altLang="it-IT" sz="2400" dirty="0" err="1"/>
              <a:t>pH</a:t>
            </a:r>
            <a:r>
              <a:rPr lang="pl-PL" altLang="it-IT" sz="2400" dirty="0"/>
              <a:t>?
</a:t>
            </a:r>
            <a:r>
              <a:rPr lang="pl-PL" altLang="it-IT" sz="2400" dirty="0" err="1"/>
              <a:t>pH</a:t>
            </a:r>
            <a:r>
              <a:rPr lang="pl-PL" altLang="it-IT" sz="2400" dirty="0"/>
              <a:t> jest logarytmem stężenia H+
- A jak papier lakmusowy wskazuje </a:t>
            </a:r>
            <a:r>
              <a:rPr lang="pl-PL" altLang="it-IT" sz="2400" dirty="0" err="1"/>
              <a:t>pH</a:t>
            </a:r>
            <a:r>
              <a:rPr lang="pl-PL" altLang="it-IT" sz="2400" dirty="0"/>
              <a:t>?
Zmieniaj kolor według </a:t>
            </a:r>
            <a:r>
              <a:rPr lang="pl-PL" altLang="it-IT" sz="2400" dirty="0" err="1"/>
              <a:t>pH</a:t>
            </a:r>
            <a:r>
              <a:rPr lang="pl-PL" altLang="it-IT" sz="2400" dirty="0"/>
              <a:t>...
- I dlaczego?</a:t>
            </a:r>
            <a:endParaRPr lang="en-AU" altLang="it-IT" sz="2400" dirty="0"/>
          </a:p>
        </p:txBody>
      </p:sp>
      <p:pic>
        <p:nvPicPr>
          <p:cNvPr id="90116" name="Picture 5">
            <a:extLst>
              <a:ext uri="{FF2B5EF4-FFF2-40B4-BE49-F238E27FC236}">
                <a16:creationId xmlns:a16="http://schemas.microsoft.com/office/drawing/2014/main" id="{7584A691-9212-C9DF-72CF-B4CDD2430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268413"/>
            <a:ext cx="1992312"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8" name="Picture 6">
            <a:extLst>
              <a:ext uri="{FF2B5EF4-FFF2-40B4-BE49-F238E27FC236}">
                <a16:creationId xmlns:a16="http://schemas.microsoft.com/office/drawing/2014/main" id="{7558BF0B-CA94-D203-F290-35C26DA09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11625"/>
            <a:ext cx="2665412"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7">
            <a:extLst>
              <a:ext uri="{FF2B5EF4-FFF2-40B4-BE49-F238E27FC236}">
                <a16:creationId xmlns:a16="http://schemas.microsoft.com/office/drawing/2014/main" id="{9C5CD6BB-2F41-F382-8C73-0F1C9D9FD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575" y="3819525"/>
            <a:ext cx="2614613"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9" name="Text Box 8">
            <a:extLst>
              <a:ext uri="{FF2B5EF4-FFF2-40B4-BE49-F238E27FC236}">
                <a16:creationId xmlns:a16="http://schemas.microsoft.com/office/drawing/2014/main" id="{57E7D525-6062-FEAB-0CE7-9B5D470F94E6}"/>
              </a:ext>
            </a:extLst>
          </p:cNvPr>
          <p:cNvSpPr txBox="1">
            <a:spLocks noChangeArrowheads="1"/>
          </p:cNvSpPr>
          <p:nvPr/>
        </p:nvSpPr>
        <p:spPr bwMode="auto">
          <a:xfrm>
            <a:off x="7019925" y="6034088"/>
            <a:ext cx="1585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400">
                <a:latin typeface="Arial Unicode MS" pitchFamily="34" charset="-128"/>
              </a:rPr>
              <a:t> </a:t>
            </a:r>
            <a:r>
              <a:rPr lang="en-AU" altLang="it-IT" sz="1200">
                <a:latin typeface="Arial Unicode MS" pitchFamily="34" charset="-128"/>
              </a:rPr>
              <a:t>Roccella fuciformis </a:t>
            </a:r>
          </a:p>
        </p:txBody>
      </p:sp>
      <p:pic>
        <p:nvPicPr>
          <p:cNvPr id="161802" name="Picture 10" descr="Znalezione obrazy dla zapytania Roccella fuciformis">
            <a:extLst>
              <a:ext uri="{FF2B5EF4-FFF2-40B4-BE49-F238E27FC236}">
                <a16:creationId xmlns:a16="http://schemas.microsoft.com/office/drawing/2014/main" id="{FDB3D8C0-374D-7BBE-8C09-106EF71C5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9888" y="4300538"/>
            <a:ext cx="219551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1795">
                                            <p:txEl>
                                              <p:pRg st="0" end="0"/>
                                            </p:txEl>
                                          </p:spTgt>
                                        </p:tgtEl>
                                        <p:attrNameLst>
                                          <p:attrName>style.visibility</p:attrName>
                                        </p:attrNameLst>
                                      </p:cBhvr>
                                      <p:to>
                                        <p:strVal val="visible"/>
                                      </p:to>
                                    </p:set>
                                    <p:anim calcmode="discrete" valueType="clr">
                                      <p:cBhvr override="childStyle">
                                        <p:cTn id="7" dur="80"/>
                                        <p:tgtEl>
                                          <p:spTgt spid="1617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179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179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161798"/>
                                        </p:tgtEl>
                                        <p:attrNameLst>
                                          <p:attrName>style.visibility</p:attrName>
                                        </p:attrNameLst>
                                      </p:cBhvr>
                                      <p:to>
                                        <p:strVal val="visible"/>
                                      </p:to>
                                    </p:set>
                                    <p:anim calcmode="lin" valueType="num">
                                      <p:cBhvr>
                                        <p:cTn id="14" dur="500" fill="hold"/>
                                        <p:tgtEl>
                                          <p:spTgt spid="161798"/>
                                        </p:tgtEl>
                                        <p:attrNameLst>
                                          <p:attrName>ppt_w</p:attrName>
                                        </p:attrNameLst>
                                      </p:cBhvr>
                                      <p:tavLst>
                                        <p:tav tm="0">
                                          <p:val>
                                            <p:fltVal val="0"/>
                                          </p:val>
                                        </p:tav>
                                        <p:tav tm="100000">
                                          <p:val>
                                            <p:strVal val="#ppt_w"/>
                                          </p:val>
                                        </p:tav>
                                      </p:tavLst>
                                    </p:anim>
                                    <p:anim calcmode="lin" valueType="num">
                                      <p:cBhvr>
                                        <p:cTn id="15" dur="500" fill="hold"/>
                                        <p:tgtEl>
                                          <p:spTgt spid="161798"/>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161802"/>
                                        </p:tgtEl>
                                        <p:attrNameLst>
                                          <p:attrName>style.visibility</p:attrName>
                                        </p:attrNameLst>
                                      </p:cBhvr>
                                      <p:to>
                                        <p:strVal val="visible"/>
                                      </p:to>
                                    </p:set>
                                    <p:anim calcmode="lin" valueType="num">
                                      <p:cBhvr>
                                        <p:cTn id="20" dur="500" fill="hold"/>
                                        <p:tgtEl>
                                          <p:spTgt spid="161802"/>
                                        </p:tgtEl>
                                        <p:attrNameLst>
                                          <p:attrName>ppt_w</p:attrName>
                                        </p:attrNameLst>
                                      </p:cBhvr>
                                      <p:tavLst>
                                        <p:tav tm="0">
                                          <p:val>
                                            <p:fltVal val="0"/>
                                          </p:val>
                                        </p:tav>
                                        <p:tav tm="100000">
                                          <p:val>
                                            <p:strVal val="#ppt_w"/>
                                          </p:val>
                                        </p:tav>
                                      </p:tavLst>
                                    </p:anim>
                                    <p:anim calcmode="lin" valueType="num">
                                      <p:cBhvr>
                                        <p:cTn id="21" dur="500" fill="hold"/>
                                        <p:tgtEl>
                                          <p:spTgt spid="1618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ED90D7EB-5EF2-AB8B-61A8-06BC5805BFFC}"/>
              </a:ext>
            </a:extLst>
          </p:cNvPr>
          <p:cNvSpPr>
            <a:spLocks noGrp="1" noChangeArrowheads="1"/>
          </p:cNvSpPr>
          <p:nvPr>
            <p:ph type="title"/>
          </p:nvPr>
        </p:nvSpPr>
        <p:spPr/>
        <p:txBody>
          <a:bodyPr/>
          <a:lstStyle/>
          <a:p>
            <a:pPr eaLnBrk="1" hangingPunct="1"/>
            <a:r>
              <a:rPr lang="it-IT" altLang="it-IT"/>
              <a:t>I colori di base (in TV)</a:t>
            </a:r>
          </a:p>
        </p:txBody>
      </p:sp>
      <p:sp>
        <p:nvSpPr>
          <p:cNvPr id="3" name="CasellaDiTesto 2">
            <a:extLst>
              <a:ext uri="{FF2B5EF4-FFF2-40B4-BE49-F238E27FC236}">
                <a16:creationId xmlns:a16="http://schemas.microsoft.com/office/drawing/2014/main" id="{C887A5E9-0A51-E144-7B9E-6BCFBB53F829}"/>
              </a:ext>
            </a:extLst>
          </p:cNvPr>
          <p:cNvSpPr txBox="1"/>
          <p:nvPr/>
        </p:nvSpPr>
        <p:spPr>
          <a:xfrm>
            <a:off x="899592" y="1311629"/>
            <a:ext cx="6120680" cy="584775"/>
          </a:xfrm>
          <a:prstGeom prst="rect">
            <a:avLst/>
          </a:prstGeom>
          <a:noFill/>
        </p:spPr>
        <p:txBody>
          <a:bodyPr>
            <a:spAutoFit/>
          </a:bodyPr>
          <a:lstStyle/>
          <a:p>
            <a:pPr eaLnBrk="1" hangingPunct="1">
              <a:defRPr/>
            </a:pPr>
            <a:r>
              <a:rPr lang="it-IT" sz="3200" b="1" dirty="0">
                <a:solidFill>
                  <a:srgbClr val="FF0000"/>
                </a:solidFill>
              </a:rPr>
              <a:t>rosso</a:t>
            </a:r>
            <a:r>
              <a:rPr lang="it-IT" sz="3200" b="1" dirty="0"/>
              <a:t>, </a:t>
            </a:r>
            <a:r>
              <a:rPr lang="it-IT" sz="3200" b="1" strike="sngStrike" dirty="0">
                <a:solidFill>
                  <a:srgbClr val="002060"/>
                </a:solidFill>
              </a:rPr>
              <a:t>giallo</a:t>
            </a:r>
            <a:r>
              <a:rPr lang="it-IT" sz="3200" b="1" dirty="0"/>
              <a:t>, </a:t>
            </a:r>
            <a:r>
              <a:rPr lang="it-IT" sz="3200" b="1" dirty="0">
                <a:solidFill>
                  <a:srgbClr val="00B050"/>
                </a:solidFill>
              </a:rPr>
              <a:t>verde</a:t>
            </a:r>
            <a:r>
              <a:rPr lang="it-IT" sz="3200" b="1" dirty="0"/>
              <a:t>, </a:t>
            </a:r>
            <a:r>
              <a:rPr lang="it-IT" sz="3200" b="1" dirty="0">
                <a:solidFill>
                  <a:srgbClr val="000099"/>
                </a:solidFill>
              </a:rPr>
              <a:t>blu</a:t>
            </a:r>
          </a:p>
        </p:txBody>
      </p:sp>
      <p:pic>
        <p:nvPicPr>
          <p:cNvPr id="13316" name="Immagine 4" descr="Immagine che contiene testo, blu, colorato, dipinto&#10;&#10;Descrizione generata automaticamente">
            <a:extLst>
              <a:ext uri="{FF2B5EF4-FFF2-40B4-BE49-F238E27FC236}">
                <a16:creationId xmlns:a16="http://schemas.microsoft.com/office/drawing/2014/main" id="{73F3A439-423D-371A-A52D-8BB0287D1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2138363"/>
            <a:ext cx="4362450"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CasellaDiTesto 5">
            <a:extLst>
              <a:ext uri="{FF2B5EF4-FFF2-40B4-BE49-F238E27FC236}">
                <a16:creationId xmlns:a16="http://schemas.microsoft.com/office/drawing/2014/main" id="{C9347C5B-F48B-4566-16F8-A4422F14C82C}"/>
              </a:ext>
            </a:extLst>
          </p:cNvPr>
          <p:cNvSpPr txBox="1">
            <a:spLocks noChangeArrowheads="1"/>
          </p:cNvSpPr>
          <p:nvPr/>
        </p:nvSpPr>
        <p:spPr bwMode="auto">
          <a:xfrm flipH="1">
            <a:off x="209550" y="6235700"/>
            <a:ext cx="8826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Arial Unicode MS" pitchFamily="34" charset="-128"/>
              </a:rPr>
              <a:t>FIAT LUX!  Una mostra interattiva, </a:t>
            </a:r>
            <a:r>
              <a:rPr lang="it-IT" altLang="it-IT" sz="1800">
                <a:latin typeface="Arial Unicode MS" pitchFamily="34" charset="-128"/>
                <a:hlinkClick r:id="rId3"/>
              </a:rPr>
              <a:t>http://dydaktyka.fizyka.umk.pl/FIAT_LUX/html/</a:t>
            </a:r>
            <a:endParaRPr lang="it-IT" altLang="it-IT" sz="1800">
              <a:latin typeface="Arial Unicode MS" pitchFamily="34" charset="-128"/>
            </a:endParaRPr>
          </a:p>
          <a:p>
            <a:pPr eaLnBrk="1" hangingPunct="1">
              <a:spcBef>
                <a:spcPct val="0"/>
              </a:spcBef>
              <a:buFontTx/>
              <a:buNone/>
            </a:pPr>
            <a:r>
              <a:rPr lang="it-IT" altLang="it-IT" sz="1800">
                <a:latin typeface="Arial Unicode MS" pitchFamily="34" charset="-128"/>
              </a:rPr>
              <a:t>Un vecchio TV: Hotel André Latin, Paris, 2004</a:t>
            </a:r>
          </a:p>
        </p:txBody>
      </p:sp>
      <p:pic>
        <p:nvPicPr>
          <p:cNvPr id="13318" name="Immagine 7">
            <a:extLst>
              <a:ext uri="{FF2B5EF4-FFF2-40B4-BE49-F238E27FC236}">
                <a16:creationId xmlns:a16="http://schemas.microsoft.com/office/drawing/2014/main" id="{462B051E-0E77-24C8-B5FA-D37497096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2138363"/>
            <a:ext cx="3841750"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CasellaDiTesto 3">
            <a:extLst>
              <a:ext uri="{FF2B5EF4-FFF2-40B4-BE49-F238E27FC236}">
                <a16:creationId xmlns:a16="http://schemas.microsoft.com/office/drawing/2014/main" id="{BA5F762B-4D5F-E2A6-0872-598D1756D5AD}"/>
              </a:ext>
            </a:extLst>
          </p:cNvPr>
          <p:cNvSpPr txBox="1">
            <a:spLocks noChangeArrowheads="1"/>
          </p:cNvSpPr>
          <p:nvPr/>
        </p:nvSpPr>
        <p:spPr bwMode="auto">
          <a:xfrm>
            <a:off x="190500" y="5164138"/>
            <a:ext cx="85105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Dlaczego trzy, a nie cztery, wystarczą?
Tłumaczą to cechy naszych fotoreceptorów w oku</a:t>
            </a:r>
            <a:endParaRPr lang="it-IT" altLang="it-IT" sz="2400" dirty="0">
              <a:latin typeface="Arial Unicode MS" pitchFamily="34"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Tytuł 1">
            <a:extLst>
              <a:ext uri="{FF2B5EF4-FFF2-40B4-BE49-F238E27FC236}">
                <a16:creationId xmlns:a16="http://schemas.microsoft.com/office/drawing/2014/main" id="{450C4D2B-F87E-B119-B17F-63B943B5529E}"/>
              </a:ext>
            </a:extLst>
          </p:cNvPr>
          <p:cNvSpPr>
            <a:spLocks noGrp="1" noChangeArrowheads="1"/>
          </p:cNvSpPr>
          <p:nvPr>
            <p:ph type="title" idx="4294967295"/>
          </p:nvPr>
        </p:nvSpPr>
        <p:spPr/>
        <p:txBody>
          <a:bodyPr/>
          <a:lstStyle/>
          <a:p>
            <a:pPr eaLnBrk="1" hangingPunct="1"/>
            <a:r>
              <a:rPr lang="pl-PL" altLang="it-IT" sz="4000" dirty="0">
                <a:solidFill>
                  <a:srgbClr val="FFFF00"/>
                </a:solidFill>
              </a:rPr>
              <a:t>Kapusta, nie tylko czerwona</a:t>
            </a:r>
            <a:endParaRPr lang="en-US" altLang="it-IT" sz="4000" dirty="0">
              <a:solidFill>
                <a:srgbClr val="FFFF00"/>
              </a:solidFill>
            </a:endParaRPr>
          </a:p>
        </p:txBody>
      </p:sp>
      <p:pic>
        <p:nvPicPr>
          <p:cNvPr id="91139" name="Picture 3">
            <a:extLst>
              <a:ext uri="{FF2B5EF4-FFF2-40B4-BE49-F238E27FC236}">
                <a16:creationId xmlns:a16="http://schemas.microsoft.com/office/drawing/2014/main" id="{5F46149B-7433-2026-CE25-2B865356F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1403350"/>
            <a:ext cx="65151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0" name="Text Box 4">
            <a:extLst>
              <a:ext uri="{FF2B5EF4-FFF2-40B4-BE49-F238E27FC236}">
                <a16:creationId xmlns:a16="http://schemas.microsoft.com/office/drawing/2014/main" id="{ADDF42D8-0104-9E52-543E-15ED14A7C303}"/>
              </a:ext>
            </a:extLst>
          </p:cNvPr>
          <p:cNvSpPr txBox="1">
            <a:spLocks noChangeArrowheads="1"/>
          </p:cNvSpPr>
          <p:nvPr/>
        </p:nvSpPr>
        <p:spPr bwMode="auto">
          <a:xfrm>
            <a:off x="1968500" y="6407150"/>
            <a:ext cx="577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latin typeface="Arial Unicode MS" pitchFamily="34" charset="-128"/>
              </a:rPr>
              <a:t>G. Karwasz, M. Gagoś, Chemia w Szkole</a:t>
            </a:r>
            <a:endParaRPr lang="en-AU" altLang="it-IT" sz="2400">
              <a:latin typeface="Arial Unicode MS" pitchFamily="34" charset="-128"/>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71B487E-4DE2-7A39-CAC7-9E31403159D7}"/>
              </a:ext>
            </a:extLst>
          </p:cNvPr>
          <p:cNvSpPr>
            <a:spLocks noGrp="1" noChangeArrowheads="1"/>
          </p:cNvSpPr>
          <p:nvPr>
            <p:ph type="title"/>
          </p:nvPr>
        </p:nvSpPr>
        <p:spPr>
          <a:xfrm>
            <a:off x="395288" y="5200650"/>
            <a:ext cx="8229600" cy="1143000"/>
          </a:xfrm>
        </p:spPr>
        <p:txBody>
          <a:bodyPr/>
          <a:lstStyle/>
          <a:p>
            <a:pPr eaLnBrk="1" hangingPunct="1"/>
            <a:r>
              <a:rPr lang="it-IT" altLang="it-IT" sz="3600" b="1" dirty="0" err="1">
                <a:solidFill>
                  <a:srgbClr val="6600CC"/>
                </a:solidFill>
              </a:rPr>
              <a:t>Pigmenty</a:t>
            </a:r>
            <a:r>
              <a:rPr lang="it-IT" altLang="it-IT" sz="3600" b="1" dirty="0">
                <a:solidFill>
                  <a:srgbClr val="6600CC"/>
                </a:solidFill>
              </a:rPr>
              <a:t> pelargoni</a:t>
            </a:r>
            <a:r>
              <a:rPr lang="pl-PL" altLang="it-IT" sz="3600" b="1" dirty="0">
                <a:solidFill>
                  <a:srgbClr val="6600CC"/>
                </a:solidFill>
              </a:rPr>
              <a:t>i</a:t>
            </a:r>
            <a:r>
              <a:rPr lang="it-IT" altLang="it-IT" sz="3600" b="1" dirty="0">
                <a:solidFill>
                  <a:srgbClr val="6600CC"/>
                </a:solidFill>
              </a:rPr>
              <a:t> </a:t>
            </a:r>
            <a:r>
              <a:rPr lang="it-IT" altLang="it-IT" sz="3600" b="1" dirty="0" err="1">
                <a:solidFill>
                  <a:srgbClr val="6600CC"/>
                </a:solidFill>
              </a:rPr>
              <a:t>zmieniają</a:t>
            </a:r>
            <a:r>
              <a:rPr lang="it-IT" altLang="it-IT" sz="3600" b="1" dirty="0">
                <a:solidFill>
                  <a:srgbClr val="6600CC"/>
                </a:solidFill>
              </a:rPr>
              <a:t> </a:t>
            </a:r>
            <a:r>
              <a:rPr lang="it-IT" altLang="it-IT" sz="3600" b="1" dirty="0" err="1">
                <a:solidFill>
                  <a:srgbClr val="6600CC"/>
                </a:solidFill>
              </a:rPr>
              <a:t>konfigurację</a:t>
            </a:r>
            <a:r>
              <a:rPr lang="pl-PL" altLang="it-IT" sz="3600" b="1" dirty="0">
                <a:solidFill>
                  <a:srgbClr val="6600CC"/>
                </a:solidFill>
              </a:rPr>
              <a:t> w zależności od </a:t>
            </a:r>
            <a:r>
              <a:rPr lang="pl-PL" altLang="it-IT" sz="3600" b="1" dirty="0" err="1">
                <a:solidFill>
                  <a:srgbClr val="6600CC"/>
                </a:solidFill>
              </a:rPr>
              <a:t>pH</a:t>
            </a:r>
            <a:endParaRPr lang="en-AU" altLang="it-IT" sz="3600" b="1" dirty="0">
              <a:solidFill>
                <a:srgbClr val="6600CC"/>
              </a:solidFill>
            </a:endParaRPr>
          </a:p>
        </p:txBody>
      </p:sp>
      <p:sp>
        <p:nvSpPr>
          <p:cNvPr id="93187" name="Text Box 3">
            <a:extLst>
              <a:ext uri="{FF2B5EF4-FFF2-40B4-BE49-F238E27FC236}">
                <a16:creationId xmlns:a16="http://schemas.microsoft.com/office/drawing/2014/main" id="{0442A988-85D6-D035-A35E-3D516CFE5088}"/>
              </a:ext>
            </a:extLst>
          </p:cNvPr>
          <p:cNvSpPr txBox="1">
            <a:spLocks noChangeArrowheads="1"/>
          </p:cNvSpPr>
          <p:nvPr/>
        </p:nvSpPr>
        <p:spPr bwMode="auto">
          <a:xfrm>
            <a:off x="1619250" y="342900"/>
            <a:ext cx="49439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4000" b="1" dirty="0" err="1">
                <a:solidFill>
                  <a:srgbClr val="CC0066"/>
                </a:solidFill>
              </a:rPr>
              <a:t>Bardzo</a:t>
            </a:r>
            <a:r>
              <a:rPr lang="it-IT" altLang="it-IT" sz="4000" b="1" dirty="0">
                <a:solidFill>
                  <a:srgbClr val="CC0066"/>
                </a:solidFill>
              </a:rPr>
              <a:t> </a:t>
            </a:r>
            <a:r>
              <a:rPr lang="it-IT" altLang="it-IT" sz="4000" b="1" dirty="0" err="1">
                <a:solidFill>
                  <a:srgbClr val="CC0066"/>
                </a:solidFill>
              </a:rPr>
              <a:t>kwaśny</a:t>
            </a:r>
            <a:r>
              <a:rPr lang="it-IT" altLang="it-IT" sz="4000" b="1" dirty="0">
                <a:solidFill>
                  <a:srgbClr val="CC0066"/>
                </a:solidFill>
              </a:rPr>
              <a:t> </a:t>
            </a:r>
            <a:r>
              <a:rPr lang="it-IT" altLang="it-IT" sz="4000" b="1" dirty="0" err="1">
                <a:solidFill>
                  <a:srgbClr val="CC0066"/>
                </a:solidFill>
              </a:rPr>
              <a:t>sok</a:t>
            </a:r>
            <a:endParaRPr lang="en-AU" altLang="it-IT" sz="4000" b="1" dirty="0">
              <a:solidFill>
                <a:srgbClr val="CC0066"/>
              </a:solidFill>
            </a:endParaRPr>
          </a:p>
        </p:txBody>
      </p:sp>
      <p:pic>
        <p:nvPicPr>
          <p:cNvPr id="93188" name="Picture 4">
            <a:extLst>
              <a:ext uri="{FF2B5EF4-FFF2-40B4-BE49-F238E27FC236}">
                <a16:creationId xmlns:a16="http://schemas.microsoft.com/office/drawing/2014/main" id="{2F423A9A-7AFE-0916-DFDC-54EFAF3E3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27138"/>
            <a:ext cx="6840537"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9" name="Text Box 5">
            <a:extLst>
              <a:ext uri="{FF2B5EF4-FFF2-40B4-BE49-F238E27FC236}">
                <a16:creationId xmlns:a16="http://schemas.microsoft.com/office/drawing/2014/main" id="{084558B6-54A8-96A7-76D6-48FEDB0F8335}"/>
              </a:ext>
            </a:extLst>
          </p:cNvPr>
          <p:cNvSpPr txBox="1">
            <a:spLocks noChangeArrowheads="1"/>
          </p:cNvSpPr>
          <p:nvPr/>
        </p:nvSpPr>
        <p:spPr bwMode="auto">
          <a:xfrm>
            <a:off x="652463" y="6392863"/>
            <a:ext cx="4976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a:solidFill>
                  <a:srgbClr val="FF0000"/>
                </a:solidFill>
              </a:rPr>
              <a:t>M. Gagoś, G. Karwasz, </a:t>
            </a:r>
            <a:r>
              <a:rPr lang="pl-PL" altLang="it-IT" sz="2000" i="1">
                <a:solidFill>
                  <a:srgbClr val="FF0000"/>
                </a:solidFill>
              </a:rPr>
              <a:t>Chemia w Szkole, </a:t>
            </a:r>
            <a:endParaRPr lang="en-AU" altLang="it-IT" sz="2000">
              <a:solidFill>
                <a:srgbClr val="FF0000"/>
              </a:solidFill>
            </a:endParaRPr>
          </a:p>
        </p:txBody>
      </p:sp>
      <p:sp>
        <p:nvSpPr>
          <p:cNvPr id="93190" name="Text Box 6">
            <a:extLst>
              <a:ext uri="{FF2B5EF4-FFF2-40B4-BE49-F238E27FC236}">
                <a16:creationId xmlns:a16="http://schemas.microsoft.com/office/drawing/2014/main" id="{6D67E2B4-F45E-A46A-3711-02FFB3160171}"/>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Pelargonia, kompot z wiśni, zasada</a:t>
            </a:r>
            <a:endParaRPr lang="en-AU" altLang="it-IT" sz="1400">
              <a:solidFill>
                <a:srgbClr val="CC0066"/>
              </a:solidFill>
              <a:latin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Tytuł 1">
            <a:extLst>
              <a:ext uri="{FF2B5EF4-FFF2-40B4-BE49-F238E27FC236}">
                <a16:creationId xmlns:a16="http://schemas.microsoft.com/office/drawing/2014/main" id="{7E6B7939-7B24-AB70-54DB-EF366A76210E}"/>
              </a:ext>
            </a:extLst>
          </p:cNvPr>
          <p:cNvSpPr>
            <a:spLocks noGrp="1" noChangeArrowheads="1"/>
          </p:cNvSpPr>
          <p:nvPr>
            <p:ph type="title" idx="4294967295"/>
          </p:nvPr>
        </p:nvSpPr>
        <p:spPr/>
        <p:txBody>
          <a:bodyPr/>
          <a:lstStyle/>
          <a:p>
            <a:pPr eaLnBrk="1" hangingPunct="1"/>
            <a:r>
              <a:rPr lang="it-IT" altLang="it-IT" sz="4000" dirty="0" err="1">
                <a:solidFill>
                  <a:srgbClr val="FFFF00"/>
                </a:solidFill>
              </a:rPr>
              <a:t>Konformacja</a:t>
            </a:r>
            <a:r>
              <a:rPr lang="it-IT" altLang="it-IT" sz="4000" dirty="0">
                <a:solidFill>
                  <a:srgbClr val="FFFF00"/>
                </a:solidFill>
              </a:rPr>
              <a:t> → </a:t>
            </a:r>
            <a:r>
              <a:rPr lang="it-IT" altLang="it-IT" sz="4000" dirty="0" err="1">
                <a:solidFill>
                  <a:srgbClr val="FFFF00"/>
                </a:solidFill>
              </a:rPr>
              <a:t>widma</a:t>
            </a:r>
            <a:r>
              <a:rPr lang="it-IT" altLang="it-IT" sz="4000" dirty="0">
                <a:solidFill>
                  <a:srgbClr val="FFFF00"/>
                </a:solidFill>
              </a:rPr>
              <a:t> →</a:t>
            </a:r>
            <a:br>
              <a:rPr lang="it-IT" altLang="it-IT" sz="4000" dirty="0">
                <a:solidFill>
                  <a:srgbClr val="FFFF00"/>
                </a:solidFill>
              </a:rPr>
            </a:br>
            <a:r>
              <a:rPr lang="it-IT" altLang="it-IT" sz="4000" dirty="0" err="1">
                <a:solidFill>
                  <a:srgbClr val="FFFF00"/>
                </a:solidFill>
              </a:rPr>
              <a:t>Kolor</a:t>
            </a:r>
            <a:endParaRPr lang="en-US" altLang="it-IT" sz="4000" dirty="0">
              <a:solidFill>
                <a:srgbClr val="FFFF00"/>
              </a:solidFill>
            </a:endParaRPr>
          </a:p>
        </p:txBody>
      </p:sp>
      <p:pic>
        <p:nvPicPr>
          <p:cNvPr id="94211" name="Picture 3">
            <a:extLst>
              <a:ext uri="{FF2B5EF4-FFF2-40B4-BE49-F238E27FC236}">
                <a16:creationId xmlns:a16="http://schemas.microsoft.com/office/drawing/2014/main" id="{6C571A03-7CA6-B4E3-344C-F4A6C080B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709738"/>
            <a:ext cx="4105275" cy="34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2" name="Picture 4">
            <a:extLst>
              <a:ext uri="{FF2B5EF4-FFF2-40B4-BE49-F238E27FC236}">
                <a16:creationId xmlns:a16="http://schemas.microsoft.com/office/drawing/2014/main" id="{C18171DE-3757-1E9A-124F-EC394252A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1766888"/>
            <a:ext cx="4643438" cy="337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3" name="CasellaDiTesto 1">
            <a:extLst>
              <a:ext uri="{FF2B5EF4-FFF2-40B4-BE49-F238E27FC236}">
                <a16:creationId xmlns:a16="http://schemas.microsoft.com/office/drawing/2014/main" id="{E0C4741E-4DA1-9E4A-6B89-66D0995E6323}"/>
              </a:ext>
            </a:extLst>
          </p:cNvPr>
          <p:cNvSpPr txBox="1">
            <a:spLocks noChangeArrowheads="1"/>
          </p:cNvSpPr>
          <p:nvPr/>
        </p:nvSpPr>
        <p:spPr bwMode="auto">
          <a:xfrm flipH="1">
            <a:off x="477838" y="5565775"/>
            <a:ext cx="8415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solidFill>
                  <a:schemeClr val="bg1"/>
                </a:solidFill>
                <a:latin typeface="Arial Unicode MS" pitchFamily="34" charset="-128"/>
              </a:rPr>
              <a:t>Widma absorpcji soku z czerwonej kapusty o różnych wartościach </a:t>
            </a:r>
            <a:r>
              <a:rPr lang="pl-PL" altLang="it-IT" sz="2400" dirty="0" err="1">
                <a:solidFill>
                  <a:schemeClr val="bg1"/>
                </a:solidFill>
                <a:latin typeface="Arial Unicode MS" pitchFamily="34" charset="-128"/>
              </a:rPr>
              <a:t>pH</a:t>
            </a:r>
            <a:r>
              <a:rPr lang="it-IT" altLang="it-IT" sz="2400" dirty="0">
                <a:solidFill>
                  <a:schemeClr val="bg1"/>
                </a:solidFill>
                <a:latin typeface="Arial Unicode MS" pitchFamily="34" charset="-128"/>
              </a:rPr>
              <a:t>(G. Karwasz, M. </a:t>
            </a:r>
            <a:r>
              <a:rPr lang="it-IT" altLang="it-IT" sz="2400" dirty="0" err="1">
                <a:solidFill>
                  <a:schemeClr val="bg1"/>
                </a:solidFill>
                <a:latin typeface="Arial Unicode MS" pitchFamily="34" charset="-128"/>
              </a:rPr>
              <a:t>Gagos</a:t>
            </a:r>
            <a:r>
              <a:rPr lang="it-IT" altLang="it-IT" sz="2400" dirty="0">
                <a:solidFill>
                  <a:schemeClr val="bg1"/>
                </a:solidFill>
                <a:latin typeface="Arial Unicode MS" pitchFamily="34" charset="-128"/>
              </a:rPr>
              <a:t>) </a:t>
            </a:r>
            <a:r>
              <a:rPr lang="it-IT" altLang="it-IT" sz="2400" dirty="0">
                <a:latin typeface="Arial Unicode MS" pitchFamily="34" charset="-128"/>
              </a:rPr>
              <a:t>rosso </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C9756A9A-BC88-0625-5C07-E5B658E36D51}"/>
              </a:ext>
            </a:extLst>
          </p:cNvPr>
          <p:cNvSpPr>
            <a:spLocks noGrp="1" noChangeArrowheads="1"/>
          </p:cNvSpPr>
          <p:nvPr>
            <p:ph type="title"/>
          </p:nvPr>
        </p:nvSpPr>
        <p:spPr/>
        <p:txBody>
          <a:bodyPr/>
          <a:lstStyle/>
          <a:p>
            <a:pPr eaLnBrk="1" hangingPunct="1"/>
            <a:r>
              <a:rPr lang="pl-PL" altLang="it-IT" dirty="0">
                <a:solidFill>
                  <a:srgbClr val="FFFF00"/>
                </a:solidFill>
              </a:rPr>
              <a:t>Czy ten tonik jest smaczny?</a:t>
            </a:r>
            <a:endParaRPr lang="en-AU" altLang="it-IT" dirty="0">
              <a:solidFill>
                <a:srgbClr val="FFFF00"/>
              </a:solidFill>
            </a:endParaRPr>
          </a:p>
        </p:txBody>
      </p:sp>
      <p:sp>
        <p:nvSpPr>
          <p:cNvPr id="96259" name="Text Box 3">
            <a:extLst>
              <a:ext uri="{FF2B5EF4-FFF2-40B4-BE49-F238E27FC236}">
                <a16:creationId xmlns:a16="http://schemas.microsoft.com/office/drawing/2014/main" id="{2EF258DF-474F-52B4-5D24-DEF44F53FDE1}"/>
              </a:ext>
            </a:extLst>
          </p:cNvPr>
          <p:cNvSpPr txBox="1">
            <a:spLocks noChangeArrowheads="1"/>
          </p:cNvSpPr>
          <p:nvPr/>
        </p:nvSpPr>
        <p:spPr bwMode="auto">
          <a:xfrm rot="-5400000">
            <a:off x="7370762" y="43211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Tonik i lampa UV</a:t>
            </a:r>
            <a:endParaRPr lang="en-AU" altLang="it-IT" sz="1400">
              <a:solidFill>
                <a:srgbClr val="CC0066"/>
              </a:solidFill>
              <a:latin typeface="Times New Roman" panose="02020603050405020304" pitchFamily="18" charset="0"/>
            </a:endParaRPr>
          </a:p>
        </p:txBody>
      </p:sp>
      <p:pic>
        <p:nvPicPr>
          <p:cNvPr id="96260" name="Picture 4">
            <a:extLst>
              <a:ext uri="{FF2B5EF4-FFF2-40B4-BE49-F238E27FC236}">
                <a16:creationId xmlns:a16="http://schemas.microsoft.com/office/drawing/2014/main" id="{5B533EE0-ECAD-71EA-06B2-F5E9DE1AB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420813"/>
            <a:ext cx="334486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5">
            <a:extLst>
              <a:ext uri="{FF2B5EF4-FFF2-40B4-BE49-F238E27FC236}">
                <a16:creationId xmlns:a16="http://schemas.microsoft.com/office/drawing/2014/main" id="{BCAAEF0F-D39D-EF0C-9DA8-44AC52BD9D15}"/>
              </a:ext>
            </a:extLst>
          </p:cNvPr>
          <p:cNvSpPr txBox="1">
            <a:spLocks noChangeArrowheads="1"/>
          </p:cNvSpPr>
          <p:nvPr/>
        </p:nvSpPr>
        <p:spPr bwMode="auto">
          <a:xfrm>
            <a:off x="0" y="6046788"/>
            <a:ext cx="79152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a:solidFill>
                  <a:schemeClr val="accent1"/>
                </a:solidFill>
                <a:latin typeface="Arial Unicode MS" pitchFamily="34" charset="-128"/>
                <a:hlinkClick r:id="rId3"/>
              </a:rPr>
              <a:t>http://chemwiki.ucdavis.edu/Core/Analytical_Chemistry/</a:t>
            </a:r>
            <a:endParaRPr lang="pl-PL" altLang="it-IT" sz="1400">
              <a:solidFill>
                <a:schemeClr val="accent1"/>
              </a:solidFill>
              <a:latin typeface="Arial Unicode MS" pitchFamily="34" charset="-128"/>
            </a:endParaRPr>
          </a:p>
          <a:p>
            <a:pPr eaLnBrk="1" hangingPunct="1">
              <a:spcBef>
                <a:spcPct val="0"/>
              </a:spcBef>
              <a:buFontTx/>
              <a:buNone/>
            </a:pPr>
            <a:r>
              <a:rPr lang="en-AU" altLang="it-IT" sz="1400">
                <a:solidFill>
                  <a:schemeClr val="accent1"/>
                </a:solidFill>
                <a:latin typeface="Arial Unicode MS" pitchFamily="34" charset="-128"/>
              </a:rPr>
              <a:t>Analytical_Chemistry_2.0/10_Spectroscopic_Methods/10F%3A_Photoluminescence_Spectroscopy</a:t>
            </a:r>
            <a:endParaRPr lang="pl-PL" altLang="it-IT" sz="1400">
              <a:solidFill>
                <a:schemeClr val="accent1"/>
              </a:solidFill>
              <a:latin typeface="Arial Unicode MS" pitchFamily="34" charset="-128"/>
            </a:endParaRPr>
          </a:p>
          <a:p>
            <a:pPr eaLnBrk="1" hangingPunct="1">
              <a:spcBef>
                <a:spcPct val="0"/>
              </a:spcBef>
              <a:buFontTx/>
              <a:buNone/>
            </a:pPr>
            <a:r>
              <a:rPr lang="en-AU" altLang="it-IT" sz="1400">
                <a:solidFill>
                  <a:schemeClr val="accent1"/>
                </a:solidFill>
                <a:latin typeface="Arial Unicode MS" pitchFamily="34" charset="-128"/>
              </a:rPr>
              <a:t>http://www.olympusmicro.com/primer/techniques/confocal/fluoroexciteemit.html</a:t>
            </a:r>
          </a:p>
        </p:txBody>
      </p:sp>
      <p:pic>
        <p:nvPicPr>
          <p:cNvPr id="96262" name="Picture 6">
            <a:extLst>
              <a:ext uri="{FF2B5EF4-FFF2-40B4-BE49-F238E27FC236}">
                <a16:creationId xmlns:a16="http://schemas.microsoft.com/office/drawing/2014/main" id="{A7FB851A-89FD-4BD2-364D-99470F7B2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638" y="1412875"/>
            <a:ext cx="496887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7282" name="Tytuł 1">
            <a:extLst>
              <a:ext uri="{FF2B5EF4-FFF2-40B4-BE49-F238E27FC236}">
                <a16:creationId xmlns:a16="http://schemas.microsoft.com/office/drawing/2014/main" id="{8073E316-1E53-FE57-604F-DB2C38C85D32}"/>
              </a:ext>
            </a:extLst>
          </p:cNvPr>
          <p:cNvSpPr>
            <a:spLocks noGrp="1" noChangeArrowheads="1"/>
          </p:cNvSpPr>
          <p:nvPr>
            <p:ph type="title" idx="4294967295"/>
          </p:nvPr>
        </p:nvSpPr>
        <p:spPr>
          <a:xfrm>
            <a:off x="457200" y="55563"/>
            <a:ext cx="8229600" cy="1143000"/>
          </a:xfrm>
        </p:spPr>
        <p:txBody>
          <a:bodyPr/>
          <a:lstStyle/>
          <a:p>
            <a:pPr eaLnBrk="1" hangingPunct="1"/>
            <a:r>
              <a:rPr lang="it-IT" altLang="it-IT" dirty="0" err="1">
                <a:solidFill>
                  <a:srgbClr val="FFFF00"/>
                </a:solidFill>
              </a:rPr>
              <a:t>Chlorofil</a:t>
            </a:r>
            <a:r>
              <a:rPr lang="it-IT" altLang="it-IT" dirty="0">
                <a:solidFill>
                  <a:srgbClr val="FFFF00"/>
                </a:solidFill>
              </a:rPr>
              <a:t> </a:t>
            </a:r>
            <a:r>
              <a:rPr lang="it-IT" altLang="it-IT" dirty="0" err="1">
                <a:solidFill>
                  <a:srgbClr val="FFFF00"/>
                </a:solidFill>
              </a:rPr>
              <a:t>jest</a:t>
            </a:r>
            <a:r>
              <a:rPr lang="it-IT" altLang="it-IT" dirty="0">
                <a:solidFill>
                  <a:srgbClr val="FFFF00"/>
                </a:solidFill>
              </a:rPr>
              <a:t> </a:t>
            </a:r>
            <a:r>
              <a:rPr lang="it-IT" altLang="it-IT" dirty="0" err="1">
                <a:solidFill>
                  <a:srgbClr val="FFFF00"/>
                </a:solidFill>
              </a:rPr>
              <a:t>zielony</a:t>
            </a:r>
            <a:r>
              <a:rPr lang="pl-PL" altLang="it-IT" dirty="0">
                <a:solidFill>
                  <a:srgbClr val="FFFF00"/>
                </a:solidFill>
              </a:rPr>
              <a:t>?</a:t>
            </a:r>
            <a:endParaRPr lang="en-US" altLang="it-IT" dirty="0">
              <a:solidFill>
                <a:srgbClr val="FFFF00"/>
              </a:solidFill>
            </a:endParaRPr>
          </a:p>
        </p:txBody>
      </p:sp>
      <p:pic>
        <p:nvPicPr>
          <p:cNvPr id="97283" name="Picture 3">
            <a:extLst>
              <a:ext uri="{FF2B5EF4-FFF2-40B4-BE49-F238E27FC236}">
                <a16:creationId xmlns:a16="http://schemas.microsoft.com/office/drawing/2014/main" id="{13C2BB98-90B1-6EF9-9114-3F68E7AC4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058863"/>
            <a:ext cx="6264275" cy="47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4" name="Text Box 5">
            <a:extLst>
              <a:ext uri="{FF2B5EF4-FFF2-40B4-BE49-F238E27FC236}">
                <a16:creationId xmlns:a16="http://schemas.microsoft.com/office/drawing/2014/main" id="{176C0AC0-3B30-A525-4F09-F76249C4923C}"/>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Czysta i żubrówka</a:t>
            </a:r>
            <a:endParaRPr lang="en-AU" altLang="it-IT" sz="1400">
              <a:solidFill>
                <a:srgbClr val="CC0066"/>
              </a:solidFill>
              <a:latin typeface="Times New Roman" panose="02020603050405020304" pitchFamily="18" charset="0"/>
            </a:endParaRPr>
          </a:p>
        </p:txBody>
      </p:sp>
      <p:sp>
        <p:nvSpPr>
          <p:cNvPr id="97285" name="CasellaDiTesto 1">
            <a:extLst>
              <a:ext uri="{FF2B5EF4-FFF2-40B4-BE49-F238E27FC236}">
                <a16:creationId xmlns:a16="http://schemas.microsoft.com/office/drawing/2014/main" id="{FEA9F463-7BEB-71CB-08E6-35CDC6246C95}"/>
              </a:ext>
            </a:extLst>
          </p:cNvPr>
          <p:cNvSpPr txBox="1">
            <a:spLocks noChangeArrowheads="1"/>
          </p:cNvSpPr>
          <p:nvPr/>
        </p:nvSpPr>
        <p:spPr bwMode="auto">
          <a:xfrm flipH="1">
            <a:off x="395288" y="4221163"/>
            <a:ext cx="8353425" cy="156966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solidFill>
                  <a:schemeClr val="bg1"/>
                </a:solidFill>
                <a:latin typeface="Arial Unicode MS" pitchFamily="34" charset="-128"/>
              </a:rPr>
              <a:t>"Być" zielonym (rys. 1°) oznacza – odbijać zieleń, czyli nie pochłaniać koloru zielonego (rys. 1c)
Chlorofil pochłania światło czerwone (rys. 1d) i światło fioletowe (ale świeci na czerwono, rys. 1b).</a:t>
            </a:r>
            <a:endParaRPr lang="it-IT" altLang="it-IT" sz="2400" dirty="0">
              <a:solidFill>
                <a:schemeClr val="bg1"/>
              </a:solidFill>
              <a:latin typeface="Arial Unicode MS" pitchFamily="34" charset="-128"/>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9330" name="Tytuł 1">
            <a:extLst>
              <a:ext uri="{FF2B5EF4-FFF2-40B4-BE49-F238E27FC236}">
                <a16:creationId xmlns:a16="http://schemas.microsoft.com/office/drawing/2014/main" id="{AFFC5688-1590-3989-80E8-F58BF2755AA7}"/>
              </a:ext>
            </a:extLst>
          </p:cNvPr>
          <p:cNvSpPr>
            <a:spLocks noGrp="1" noChangeArrowheads="1"/>
          </p:cNvSpPr>
          <p:nvPr>
            <p:ph type="title" idx="4294967295"/>
          </p:nvPr>
        </p:nvSpPr>
        <p:spPr>
          <a:xfrm>
            <a:off x="457200" y="55563"/>
            <a:ext cx="8229600" cy="1143000"/>
          </a:xfrm>
        </p:spPr>
        <p:txBody>
          <a:bodyPr/>
          <a:lstStyle/>
          <a:p>
            <a:pPr eaLnBrk="1" hangingPunct="1"/>
            <a:r>
              <a:rPr lang="it-IT" altLang="it-IT" dirty="0" err="1">
                <a:solidFill>
                  <a:srgbClr val="FFFF00"/>
                </a:solidFill>
              </a:rPr>
              <a:t>Chlorofil</a:t>
            </a:r>
            <a:r>
              <a:rPr lang="it-IT" altLang="it-IT" dirty="0">
                <a:solidFill>
                  <a:srgbClr val="FFFF00"/>
                </a:solidFill>
              </a:rPr>
              <a:t> </a:t>
            </a:r>
            <a:r>
              <a:rPr lang="pl-PL" altLang="it-IT" dirty="0">
                <a:solidFill>
                  <a:srgbClr val="FFFF00"/>
                </a:solidFill>
              </a:rPr>
              <a:t>nie </a:t>
            </a:r>
            <a:r>
              <a:rPr lang="it-IT" altLang="it-IT" dirty="0" err="1">
                <a:solidFill>
                  <a:srgbClr val="FFFF00"/>
                </a:solidFill>
              </a:rPr>
              <a:t>jest</a:t>
            </a:r>
            <a:r>
              <a:rPr lang="it-IT" altLang="it-IT" dirty="0">
                <a:solidFill>
                  <a:srgbClr val="FFFF00"/>
                </a:solidFill>
              </a:rPr>
              <a:t> </a:t>
            </a:r>
            <a:r>
              <a:rPr lang="it-IT" altLang="it-IT" dirty="0" err="1">
                <a:solidFill>
                  <a:srgbClr val="FFFF00"/>
                </a:solidFill>
              </a:rPr>
              <a:t>zielony</a:t>
            </a:r>
            <a:endParaRPr lang="en-US" altLang="it-IT" dirty="0">
              <a:solidFill>
                <a:srgbClr val="FFFF00"/>
              </a:solidFill>
            </a:endParaRPr>
          </a:p>
        </p:txBody>
      </p:sp>
      <p:sp>
        <p:nvSpPr>
          <p:cNvPr id="99331" name="Text Box 5">
            <a:extLst>
              <a:ext uri="{FF2B5EF4-FFF2-40B4-BE49-F238E27FC236}">
                <a16:creationId xmlns:a16="http://schemas.microsoft.com/office/drawing/2014/main" id="{B964D24E-C5ED-FFF8-0F13-DB94978C0598}"/>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Czysta i żubrówka</a:t>
            </a:r>
            <a:endParaRPr lang="en-AU" altLang="it-IT" sz="1400">
              <a:solidFill>
                <a:srgbClr val="CC0066"/>
              </a:solidFill>
              <a:latin typeface="Times New Roman" panose="02020603050405020304" pitchFamily="18" charset="0"/>
            </a:endParaRPr>
          </a:p>
        </p:txBody>
      </p:sp>
      <p:pic>
        <p:nvPicPr>
          <p:cNvPr id="99332" name="Picture 6">
            <a:extLst>
              <a:ext uri="{FF2B5EF4-FFF2-40B4-BE49-F238E27FC236}">
                <a16:creationId xmlns:a16="http://schemas.microsoft.com/office/drawing/2014/main" id="{E760B093-21AB-BC72-30C8-1FF7592AC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341438"/>
            <a:ext cx="8820150"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sp>
        <p:nvSpPr>
          <p:cNvPr id="101378" name="Tytuł 1">
            <a:extLst>
              <a:ext uri="{FF2B5EF4-FFF2-40B4-BE49-F238E27FC236}">
                <a16:creationId xmlns:a16="http://schemas.microsoft.com/office/drawing/2014/main" id="{23584186-45B6-0DE9-7E30-4B181020F765}"/>
              </a:ext>
            </a:extLst>
          </p:cNvPr>
          <p:cNvSpPr>
            <a:spLocks noGrp="1" noChangeArrowheads="1"/>
          </p:cNvSpPr>
          <p:nvPr>
            <p:ph type="title" idx="4294967295"/>
          </p:nvPr>
        </p:nvSpPr>
        <p:spPr>
          <a:xfrm>
            <a:off x="-828675" y="333375"/>
            <a:ext cx="8229600" cy="1143000"/>
          </a:xfrm>
        </p:spPr>
        <p:txBody>
          <a:bodyPr/>
          <a:lstStyle/>
          <a:p>
            <a:pPr eaLnBrk="1" hangingPunct="1"/>
            <a:r>
              <a:rPr lang="it-IT" altLang="it-IT" sz="4000" dirty="0" err="1">
                <a:solidFill>
                  <a:srgbClr val="FFFF00"/>
                </a:solidFill>
              </a:rPr>
              <a:t>Krzyk</a:t>
            </a:r>
            <a:r>
              <a:rPr lang="it-IT" altLang="it-IT" sz="4000" dirty="0">
                <a:solidFill>
                  <a:srgbClr val="FFFF00"/>
                </a:solidFill>
              </a:rPr>
              <a:t> </a:t>
            </a:r>
            <a:r>
              <a:rPr lang="it-IT" altLang="it-IT" sz="4000" dirty="0" err="1">
                <a:solidFill>
                  <a:srgbClr val="FFFF00"/>
                </a:solidFill>
              </a:rPr>
              <a:t>pelargonii</a:t>
            </a:r>
            <a:r>
              <a:rPr lang="it-IT" altLang="it-IT" sz="4000" dirty="0">
                <a:solidFill>
                  <a:srgbClr val="FFFF00"/>
                </a:solidFill>
              </a:rPr>
              <a:t>!</a:t>
            </a:r>
            <a:endParaRPr lang="en-US" altLang="it-IT" sz="4000" dirty="0">
              <a:solidFill>
                <a:srgbClr val="FFFF00"/>
              </a:solidFill>
            </a:endParaRPr>
          </a:p>
        </p:txBody>
      </p:sp>
      <p:pic>
        <p:nvPicPr>
          <p:cNvPr id="101379" name="Picture 3">
            <a:extLst>
              <a:ext uri="{FF2B5EF4-FFF2-40B4-BE49-F238E27FC236}">
                <a16:creationId xmlns:a16="http://schemas.microsoft.com/office/drawing/2014/main" id="{8E142F1D-6265-0032-04D3-7CF773AA0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1290638"/>
            <a:ext cx="7716837"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0" name="Text Box 6">
            <a:extLst>
              <a:ext uri="{FF2B5EF4-FFF2-40B4-BE49-F238E27FC236}">
                <a16:creationId xmlns:a16="http://schemas.microsoft.com/office/drawing/2014/main" id="{510BB734-C840-DA29-C925-EB7BF4E305CB}"/>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00FFFF"/>
                </a:solidFill>
                <a:latin typeface="Times New Roman" panose="02020603050405020304" pitchFamily="18" charset="0"/>
              </a:rPr>
              <a:t>Laser fiolet i jarmuż</a:t>
            </a:r>
            <a:endParaRPr lang="en-AU" altLang="it-IT" sz="1400">
              <a:solidFill>
                <a:srgbClr val="00FFFF"/>
              </a:solidFill>
              <a:latin typeface="Times New Roman" panose="02020603050405020304" pitchFamily="18" charset="0"/>
            </a:endParaRPr>
          </a:p>
        </p:txBody>
      </p:sp>
      <p:sp>
        <p:nvSpPr>
          <p:cNvPr id="101381" name="Line 7">
            <a:extLst>
              <a:ext uri="{FF2B5EF4-FFF2-40B4-BE49-F238E27FC236}">
                <a16:creationId xmlns:a16="http://schemas.microsoft.com/office/drawing/2014/main" id="{F5685407-163F-A1CB-66CA-2444226DFF02}"/>
              </a:ext>
            </a:extLst>
          </p:cNvPr>
          <p:cNvSpPr>
            <a:spLocks noChangeShapeType="1"/>
          </p:cNvSpPr>
          <p:nvPr/>
        </p:nvSpPr>
        <p:spPr bwMode="auto">
          <a:xfrm flipV="1">
            <a:off x="1676400" y="2636838"/>
            <a:ext cx="0" cy="1944687"/>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1382" name="Line 8">
            <a:extLst>
              <a:ext uri="{FF2B5EF4-FFF2-40B4-BE49-F238E27FC236}">
                <a16:creationId xmlns:a16="http://schemas.microsoft.com/office/drawing/2014/main" id="{18A8FD44-B726-004D-2800-23D8D8F899D2}"/>
              </a:ext>
            </a:extLst>
          </p:cNvPr>
          <p:cNvSpPr>
            <a:spLocks noChangeShapeType="1"/>
          </p:cNvSpPr>
          <p:nvPr/>
        </p:nvSpPr>
        <p:spPr bwMode="auto">
          <a:xfrm>
            <a:off x="6877050" y="2997200"/>
            <a:ext cx="0" cy="172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1383" name="CasellaDiTesto 1">
            <a:extLst>
              <a:ext uri="{FF2B5EF4-FFF2-40B4-BE49-F238E27FC236}">
                <a16:creationId xmlns:a16="http://schemas.microsoft.com/office/drawing/2014/main" id="{C79CFCB9-9748-F6D8-E716-5778D0573DCC}"/>
              </a:ext>
            </a:extLst>
          </p:cNvPr>
          <p:cNvSpPr txBox="1">
            <a:spLocks noChangeArrowheads="1"/>
          </p:cNvSpPr>
          <p:nvPr/>
        </p:nvSpPr>
        <p:spPr bwMode="auto">
          <a:xfrm>
            <a:off x="401638" y="5881688"/>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Chlorofil pochłania światło czerwone (660 </a:t>
            </a:r>
            <a:r>
              <a:rPr lang="pl-PL" altLang="it-IT" sz="2400" dirty="0" err="1">
                <a:latin typeface="Arial Unicode MS" pitchFamily="34" charset="-128"/>
              </a:rPr>
              <a:t>nm</a:t>
            </a:r>
            <a:r>
              <a:rPr lang="pl-PL" altLang="it-IT" sz="2400" dirty="0">
                <a:latin typeface="Arial Unicode MS" pitchFamily="34" charset="-128"/>
              </a:rPr>
              <a:t>) oraz fioletowe (430 </a:t>
            </a:r>
            <a:r>
              <a:rPr lang="pl-PL" altLang="it-IT" sz="2400" dirty="0" err="1">
                <a:latin typeface="Arial Unicode MS" pitchFamily="34" charset="-128"/>
              </a:rPr>
              <a:t>nm</a:t>
            </a:r>
            <a:r>
              <a:rPr lang="pl-PL" altLang="it-IT" sz="2400" dirty="0">
                <a:latin typeface="Arial Unicode MS" pitchFamily="34" charset="-128"/>
              </a:rPr>
              <a:t>), ale emituje czerwone światło (670 </a:t>
            </a:r>
            <a:r>
              <a:rPr lang="pl-PL" altLang="it-IT" sz="2400" dirty="0" err="1">
                <a:latin typeface="Arial Unicode MS" pitchFamily="34" charset="-128"/>
              </a:rPr>
              <a:t>nm</a:t>
            </a:r>
            <a:r>
              <a:rPr lang="pl-PL" altLang="it-IT" sz="2400" dirty="0">
                <a:latin typeface="Arial Unicode MS" pitchFamily="34" charset="-128"/>
              </a:rPr>
              <a:t>)</a:t>
            </a:r>
            <a:endParaRPr lang="it-IT" altLang="it-IT" sz="2400" dirty="0">
              <a:latin typeface="Arial Unicode MS" pitchFamily="34" charset="-12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6E633D5-8ED5-A65F-F1C0-286529C9937A}"/>
              </a:ext>
            </a:extLst>
          </p:cNvPr>
          <p:cNvSpPr>
            <a:spLocks noGrp="1" noChangeArrowheads="1"/>
          </p:cNvSpPr>
          <p:nvPr>
            <p:ph type="title"/>
          </p:nvPr>
        </p:nvSpPr>
        <p:spPr/>
        <p:txBody>
          <a:bodyPr/>
          <a:lstStyle/>
          <a:p>
            <a:pPr eaLnBrk="1" hangingPunct="1"/>
            <a:r>
              <a:rPr lang="it-IT" altLang="it-IT" sz="3600" dirty="0" err="1"/>
              <a:t>Niebieska</a:t>
            </a:r>
            <a:r>
              <a:rPr lang="it-IT" altLang="it-IT" sz="3600" dirty="0"/>
              <a:t> </a:t>
            </a:r>
            <a:r>
              <a:rPr lang="it-IT" altLang="it-IT" sz="3600" dirty="0" err="1"/>
              <a:t>krew</a:t>
            </a:r>
            <a:r>
              <a:rPr lang="it-IT" altLang="it-IT" sz="3600" dirty="0"/>
              <a:t> (</a:t>
            </a:r>
            <a:r>
              <a:rPr lang="it-IT" altLang="it-IT" sz="3600" dirty="0" err="1"/>
              <a:t>ośmiornicy</a:t>
            </a:r>
            <a:r>
              <a:rPr lang="it-IT" altLang="it-IT" sz="3600" dirty="0"/>
              <a:t>)</a:t>
            </a:r>
            <a:endParaRPr lang="en-AU" altLang="it-IT" sz="3600" dirty="0"/>
          </a:p>
        </p:txBody>
      </p:sp>
      <p:pic>
        <p:nvPicPr>
          <p:cNvPr id="103427" name="Picture 5">
            <a:extLst>
              <a:ext uri="{FF2B5EF4-FFF2-40B4-BE49-F238E27FC236}">
                <a16:creationId xmlns:a16="http://schemas.microsoft.com/office/drawing/2014/main" id="{AC34C666-B222-39B8-4D1E-7B21CC058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12875"/>
            <a:ext cx="7415212" cy="1587500"/>
          </a:xfrm>
          <a:prstGeom prst="rect">
            <a:avLst/>
          </a:prstGeom>
          <a:noFill/>
          <a:ln w="9525">
            <a:solidFill>
              <a:srgbClr val="0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6">
            <a:extLst>
              <a:ext uri="{FF2B5EF4-FFF2-40B4-BE49-F238E27FC236}">
                <a16:creationId xmlns:a16="http://schemas.microsoft.com/office/drawing/2014/main" id="{EA2A3F96-076A-7E34-F82C-9A9C34945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213100"/>
            <a:ext cx="5256213" cy="344805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7" name="Text Box 7">
            <a:extLst>
              <a:ext uri="{FF2B5EF4-FFF2-40B4-BE49-F238E27FC236}">
                <a16:creationId xmlns:a16="http://schemas.microsoft.com/office/drawing/2014/main" id="{3E1A2A38-D835-5AA3-B8B0-07DA9906D832}"/>
              </a:ext>
            </a:extLst>
          </p:cNvPr>
          <p:cNvSpPr txBox="1">
            <a:spLocks noChangeArrowheads="1"/>
          </p:cNvSpPr>
          <p:nvPr/>
        </p:nvSpPr>
        <p:spPr bwMode="auto">
          <a:xfrm>
            <a:off x="5886450" y="3465513"/>
            <a:ext cx="2803973" cy="2215991"/>
          </a:xfrm>
          <a:prstGeom prst="rect">
            <a:avLst/>
          </a:prstGeom>
          <a:noFill/>
          <a:ln>
            <a:noFill/>
          </a:ln>
          <a:effectLst/>
        </p:spPr>
        <p:txBody>
          <a:bodyPr wrap="none">
            <a:spAutoFit/>
          </a:bodyPr>
          <a:lstStyle/>
          <a:p>
            <a:pPr eaLnBrk="1" hangingPunct="1">
              <a:defRPr/>
            </a:pPr>
            <a:r>
              <a:rPr lang="pl-PL" altLang="it-IT" sz="2300" dirty="0"/>
              <a:t>Ewolucja:
Rozwiązanie 
Wiele zastosowań:
chlorofil - Mg, 
hemoglobina - Fe,
krew mięczaków Cu</a:t>
            </a:r>
            <a:endParaRPr lang="en-AU" altLang="it-IT"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6">
            <a:extLst>
              <a:ext uri="{FF2B5EF4-FFF2-40B4-BE49-F238E27FC236}">
                <a16:creationId xmlns:a16="http://schemas.microsoft.com/office/drawing/2014/main" id="{7433080D-818C-39E2-FE6F-457B141F3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0"/>
            <a:ext cx="7634288" cy="644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1" name="Text Box 7">
            <a:extLst>
              <a:ext uri="{FF2B5EF4-FFF2-40B4-BE49-F238E27FC236}">
                <a16:creationId xmlns:a16="http://schemas.microsoft.com/office/drawing/2014/main" id="{BE7ED9E9-326E-CFA0-7435-89F23EF5DF3F}"/>
              </a:ext>
            </a:extLst>
          </p:cNvPr>
          <p:cNvSpPr txBox="1">
            <a:spLocks noChangeArrowheads="1"/>
          </p:cNvSpPr>
          <p:nvPr/>
        </p:nvSpPr>
        <p:spPr bwMode="auto">
          <a:xfrm>
            <a:off x="6640513" y="4743450"/>
            <a:ext cx="20185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r>
              <a:rPr lang="pl-PL" altLang="it-IT" dirty="0" err="1">
                <a:latin typeface="Arial" panose="020B0604020202020204" pitchFamily="34" charset="0"/>
              </a:rPr>
              <a:t>hemocyanina</a:t>
            </a:r>
            <a:endParaRPr lang="pl-PL" altLang="it-IT" dirty="0">
              <a:latin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olo 1">
            <a:extLst>
              <a:ext uri="{FF2B5EF4-FFF2-40B4-BE49-F238E27FC236}">
                <a16:creationId xmlns:a16="http://schemas.microsoft.com/office/drawing/2014/main" id="{F0342144-243E-2762-BD21-A92A205230A8}"/>
              </a:ext>
            </a:extLst>
          </p:cNvPr>
          <p:cNvSpPr>
            <a:spLocks noGrp="1" noChangeArrowheads="1"/>
          </p:cNvSpPr>
          <p:nvPr>
            <p:ph type="title"/>
          </p:nvPr>
        </p:nvSpPr>
        <p:spPr/>
        <p:txBody>
          <a:bodyPr/>
          <a:lstStyle/>
          <a:p>
            <a:pPr eaLnBrk="1" hangingPunct="1"/>
            <a:r>
              <a:rPr lang="pl-PL" altLang="it-IT" sz="3600" dirty="0"/>
              <a:t>Impresja</a:t>
            </a:r>
            <a:r>
              <a:rPr lang="it-IT" altLang="it-IT" sz="3600" dirty="0"/>
              <a:t> </a:t>
            </a:r>
            <a:r>
              <a:rPr lang="it-IT" altLang="it-IT" sz="3600" dirty="0" err="1"/>
              <a:t>kolorów</a:t>
            </a:r>
            <a:endParaRPr lang="it-IT" altLang="it-IT" sz="3600" dirty="0"/>
          </a:p>
        </p:txBody>
      </p:sp>
      <p:pic>
        <p:nvPicPr>
          <p:cNvPr id="105475" name="Picture 147">
            <a:extLst>
              <a:ext uri="{FF2B5EF4-FFF2-40B4-BE49-F238E27FC236}">
                <a16:creationId xmlns:a16="http://schemas.microsoft.com/office/drawing/2014/main" id="{50F12E05-EE01-4078-25D9-72AE181F8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763" y="1608138"/>
            <a:ext cx="5110162"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146">
            <a:extLst>
              <a:ext uri="{FF2B5EF4-FFF2-40B4-BE49-F238E27FC236}">
                <a16:creationId xmlns:a16="http://schemas.microsoft.com/office/drawing/2014/main" id="{34E9C430-39DD-E5CF-3406-6B798F2DB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608138"/>
            <a:ext cx="32797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CasellaDiTesto 5">
            <a:extLst>
              <a:ext uri="{FF2B5EF4-FFF2-40B4-BE49-F238E27FC236}">
                <a16:creationId xmlns:a16="http://schemas.microsoft.com/office/drawing/2014/main" id="{709B0089-9E29-001D-360D-D31326E6D9C4}"/>
              </a:ext>
            </a:extLst>
          </p:cNvPr>
          <p:cNvSpPr txBox="1">
            <a:spLocks noChangeArrowheads="1"/>
          </p:cNvSpPr>
          <p:nvPr/>
        </p:nvSpPr>
        <p:spPr bwMode="auto">
          <a:xfrm>
            <a:off x="184150" y="5478463"/>
            <a:ext cx="4532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i="1">
                <a:latin typeface="Arial Unicode MS" pitchFamily="34" charset="-128"/>
              </a:rPr>
              <a:t>Nature</a:t>
            </a:r>
            <a:r>
              <a:rPr lang="en-US" altLang="it-IT" sz="1800">
                <a:latin typeface="Arial Unicode MS" pitchFamily="34" charset="-128"/>
              </a:rPr>
              <a:t> </a:t>
            </a:r>
            <a:r>
              <a:rPr lang="en-US" altLang="it-IT" sz="1800" b="1">
                <a:latin typeface="Arial Unicode MS" pitchFamily="34" charset="-128"/>
              </a:rPr>
              <a:t>402</a:t>
            </a:r>
            <a:r>
              <a:rPr lang="en-US" altLang="it-IT" sz="1800">
                <a:latin typeface="Arial Unicode MS" pitchFamily="34" charset="-128"/>
              </a:rPr>
              <a:t>, 855 - 856 (23/12/1999); </a:t>
            </a:r>
          </a:p>
          <a:p>
            <a:pPr eaLnBrk="1" hangingPunct="1">
              <a:spcBef>
                <a:spcPct val="0"/>
              </a:spcBef>
              <a:buFontTx/>
              <a:buNone/>
            </a:pPr>
            <a:r>
              <a:rPr lang="en-US" altLang="it-IT" sz="1800" b="1">
                <a:latin typeface="Arial Unicode MS" pitchFamily="34" charset="-128"/>
              </a:rPr>
              <a:t>Visual Perception: Reflections on colour constancy</a:t>
            </a:r>
            <a:r>
              <a:rPr lang="en-US" altLang="it-IT" sz="1800">
                <a:latin typeface="Arial Unicode MS" pitchFamily="34" charset="-128"/>
              </a:rPr>
              <a:t> </a:t>
            </a:r>
          </a:p>
          <a:p>
            <a:pPr eaLnBrk="1" hangingPunct="1">
              <a:spcBef>
                <a:spcPct val="0"/>
              </a:spcBef>
              <a:buFontTx/>
              <a:buNone/>
            </a:pPr>
            <a:r>
              <a:rPr lang="en-US" altLang="it-IT" sz="1800">
                <a:latin typeface="Arial Unicode MS" pitchFamily="34" charset="-128"/>
              </a:rPr>
              <a:t>KARL R. GEGENFURTNER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CA5829F-2CD0-26A2-0A8A-866B43944A67}"/>
              </a:ext>
            </a:extLst>
          </p:cNvPr>
          <p:cNvSpPr>
            <a:spLocks noGrp="1" noChangeArrowheads="1"/>
          </p:cNvSpPr>
          <p:nvPr>
            <p:ph type="title"/>
          </p:nvPr>
        </p:nvSpPr>
        <p:spPr>
          <a:xfrm>
            <a:off x="468313" y="0"/>
            <a:ext cx="8229600" cy="1143000"/>
          </a:xfrm>
        </p:spPr>
        <p:txBody>
          <a:bodyPr/>
          <a:lstStyle/>
          <a:p>
            <a:pPr eaLnBrk="1" hangingPunct="1"/>
            <a:r>
              <a:rPr lang="it-IT" altLang="it-IT" sz="3600"/>
              <a:t>I colori fondamentali: addizione</a:t>
            </a:r>
            <a:endParaRPr lang="en-AU" altLang="it-IT" sz="3600"/>
          </a:p>
        </p:txBody>
      </p:sp>
      <p:pic>
        <p:nvPicPr>
          <p:cNvPr id="14339" name="Picture 3">
            <a:extLst>
              <a:ext uri="{FF2B5EF4-FFF2-40B4-BE49-F238E27FC236}">
                <a16:creationId xmlns:a16="http://schemas.microsoft.com/office/drawing/2014/main" id="{CDCFE8CB-411F-9403-C663-FAEFBD6A0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3130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4">
            <a:extLst>
              <a:ext uri="{FF2B5EF4-FFF2-40B4-BE49-F238E27FC236}">
                <a16:creationId xmlns:a16="http://schemas.microsoft.com/office/drawing/2014/main" id="{C79C596F-FBBB-A1B5-D421-28A5E1EE1734}"/>
              </a:ext>
            </a:extLst>
          </p:cNvPr>
          <p:cNvSpPr txBox="1">
            <a:spLocks noChangeArrowheads="1"/>
          </p:cNvSpPr>
          <p:nvPr/>
        </p:nvSpPr>
        <p:spPr bwMode="auto">
          <a:xfrm>
            <a:off x="323850" y="6092825"/>
            <a:ext cx="8520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400">
                <a:solidFill>
                  <a:srgbClr val="FF0000"/>
                </a:solidFill>
                <a:latin typeface="Arial Unicode MS" pitchFamily="34" charset="-128"/>
              </a:rPr>
              <a:t>http://dydaktyka.fizyka.umk.pl/zabawki/files/optyka/kolory.html</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olo 1">
            <a:extLst>
              <a:ext uri="{FF2B5EF4-FFF2-40B4-BE49-F238E27FC236}">
                <a16:creationId xmlns:a16="http://schemas.microsoft.com/office/drawing/2014/main" id="{272C060B-7D02-6364-C3FD-8364DCF700A5}"/>
              </a:ext>
            </a:extLst>
          </p:cNvPr>
          <p:cNvSpPr>
            <a:spLocks noGrp="1" noChangeArrowheads="1"/>
          </p:cNvSpPr>
          <p:nvPr>
            <p:ph type="title"/>
          </p:nvPr>
        </p:nvSpPr>
        <p:spPr/>
        <p:txBody>
          <a:bodyPr/>
          <a:lstStyle/>
          <a:p>
            <a:pPr eaLnBrk="1" hangingPunct="1"/>
            <a:r>
              <a:rPr lang="it-IT" altLang="it-IT" sz="3600" dirty="0" err="1"/>
              <a:t>Wrażenie</a:t>
            </a:r>
            <a:r>
              <a:rPr lang="it-IT" altLang="it-IT" sz="3600" dirty="0"/>
              <a:t> i </a:t>
            </a:r>
            <a:r>
              <a:rPr lang="it-IT" altLang="it-IT" sz="3600" dirty="0" err="1"/>
              <a:t>chemia</a:t>
            </a:r>
            <a:r>
              <a:rPr lang="it-IT" altLang="it-IT" sz="3600" dirty="0"/>
              <a:t> </a:t>
            </a:r>
            <a:r>
              <a:rPr lang="it-IT" altLang="it-IT" sz="3600" dirty="0" err="1"/>
              <a:t>kolorów</a:t>
            </a:r>
            <a:endParaRPr lang="it-IT" altLang="it-IT" sz="3600" dirty="0"/>
          </a:p>
        </p:txBody>
      </p:sp>
      <p:sp>
        <p:nvSpPr>
          <p:cNvPr id="106499" name="CasellaDiTesto 5">
            <a:extLst>
              <a:ext uri="{FF2B5EF4-FFF2-40B4-BE49-F238E27FC236}">
                <a16:creationId xmlns:a16="http://schemas.microsoft.com/office/drawing/2014/main" id="{45CDE565-101D-E114-580A-7BFF122E9EDE}"/>
              </a:ext>
            </a:extLst>
          </p:cNvPr>
          <p:cNvSpPr txBox="1">
            <a:spLocks noChangeArrowheads="1"/>
          </p:cNvSpPr>
          <p:nvPr/>
        </p:nvSpPr>
        <p:spPr bwMode="auto">
          <a:xfrm>
            <a:off x="171450" y="6069013"/>
            <a:ext cx="863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cinabro</a:t>
            </a:r>
            <a:r>
              <a:rPr lang="en-US" altLang="it-IT" sz="2400">
                <a:latin typeface="Arial Unicode MS" pitchFamily="34" charset="-128"/>
              </a:rPr>
              <a:t>, blu di Parigi, </a:t>
            </a:r>
            <a:r>
              <a:rPr lang="it-IT" altLang="it-IT" sz="2400">
                <a:latin typeface="Arial Unicode MS" pitchFamily="34" charset="-128"/>
              </a:rPr>
              <a:t>acquamarina</a:t>
            </a:r>
            <a:r>
              <a:rPr lang="en-US" altLang="it-IT" sz="2400">
                <a:latin typeface="Arial Unicode MS" pitchFamily="34" charset="-128"/>
              </a:rPr>
              <a:t>, </a:t>
            </a:r>
            <a:r>
              <a:rPr lang="it-IT" altLang="it-IT" sz="2400">
                <a:latin typeface="Arial Unicode MS" pitchFamily="34" charset="-128"/>
              </a:rPr>
              <a:t>turchese</a:t>
            </a:r>
            <a:r>
              <a:rPr lang="en-US" altLang="it-IT" sz="2400">
                <a:latin typeface="Arial Unicode MS" pitchFamily="34" charset="-128"/>
              </a:rPr>
              <a:t>, porpora, etc</a:t>
            </a:r>
            <a:r>
              <a:rPr lang="en-US" altLang="it-IT" sz="1800">
                <a:latin typeface="Arial Unicode MS" pitchFamily="34" charset="-128"/>
              </a:rPr>
              <a:t>. </a:t>
            </a:r>
          </a:p>
        </p:txBody>
      </p:sp>
      <p:pic>
        <p:nvPicPr>
          <p:cNvPr id="106501" name="Immagine 7">
            <a:extLst>
              <a:ext uri="{FF2B5EF4-FFF2-40B4-BE49-F238E27FC236}">
                <a16:creationId xmlns:a16="http://schemas.microsoft.com/office/drawing/2014/main" id="{116817B1-E5F1-2829-5D62-135B58DDE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196975"/>
            <a:ext cx="5819775"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CasellaDiTesto 9">
            <a:extLst>
              <a:ext uri="{FF2B5EF4-FFF2-40B4-BE49-F238E27FC236}">
                <a16:creationId xmlns:a16="http://schemas.microsoft.com/office/drawing/2014/main" id="{2A637109-464E-32DC-5A12-94F0D375FBC7}"/>
              </a:ext>
            </a:extLst>
          </p:cNvPr>
          <p:cNvSpPr txBox="1">
            <a:spLocks noChangeArrowheads="1"/>
          </p:cNvSpPr>
          <p:nvPr/>
        </p:nvSpPr>
        <p:spPr bwMode="auto">
          <a:xfrm>
            <a:off x="6099175" y="1341438"/>
            <a:ext cx="30337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b="1" dirty="0">
                <a:latin typeface="Times New Roman" panose="02020603050405020304" pitchFamily="18" charset="0"/>
              </a:rPr>
              <a:t>Figura 3.7. </a:t>
            </a:r>
            <a:r>
              <a:rPr lang="it-IT" altLang="it-IT" sz="1400" dirty="0">
                <a:latin typeface="Times New Roman" panose="02020603050405020304" pitchFamily="18" charset="0"/>
              </a:rPr>
              <a:t>(a) Tiziano ha usato il colore rosso vermiglione (</a:t>
            </a:r>
            <a:r>
              <a:rPr lang="it-IT" altLang="it-IT" sz="1400" dirty="0" err="1">
                <a:latin typeface="Times New Roman" panose="02020603050405020304" pitchFamily="18" charset="0"/>
              </a:rPr>
              <a:t>HgS</a:t>
            </a:r>
            <a:r>
              <a:rPr lang="it-IT" altLang="it-IT" sz="1400" dirty="0">
                <a:latin typeface="Times New Roman" panose="02020603050405020304" pitchFamily="18" charset="0"/>
              </a:rPr>
              <a:t>) per l’effetto drammatico nella </a:t>
            </a:r>
            <a:r>
              <a:rPr lang="it-IT" altLang="it-IT" sz="1400" i="1" dirty="0">
                <a:latin typeface="Times New Roman" panose="02020603050405020304" pitchFamily="18" charset="0"/>
              </a:rPr>
              <a:t>Assunzione della Vergine </a:t>
            </a:r>
            <a:r>
              <a:rPr lang="it-IT" altLang="it-IT" sz="1400" dirty="0">
                <a:latin typeface="Times New Roman" panose="02020603050405020304" pitchFamily="18" charset="0"/>
              </a:rPr>
              <a:t>(Venezia, 1516–1518): le vesti rosse guidano l’occhio verso i personaggi principali. (b) Van Gogh per la notte stellata usò i pigmenti meno costosi: il blu di cobalto (CoAl</a:t>
            </a:r>
            <a:r>
              <a:rPr lang="it-IT" altLang="it-IT" sz="1400" baseline="-25000" dirty="0">
                <a:latin typeface="Times New Roman" panose="02020603050405020304" pitchFamily="18" charset="0"/>
              </a:rPr>
              <a:t>2</a:t>
            </a:r>
            <a:r>
              <a:rPr lang="it-IT" altLang="it-IT" sz="1400" dirty="0">
                <a:latin typeface="Times New Roman" panose="02020603050405020304" pitchFamily="18" charset="0"/>
              </a:rPr>
              <a:t>O</a:t>
            </a:r>
            <a:r>
              <a:rPr lang="it-IT" altLang="it-IT" sz="1400" baseline="-25000" dirty="0">
                <a:latin typeface="Times New Roman" panose="02020603050405020304" pitchFamily="18" charset="0"/>
              </a:rPr>
              <a:t>4</a:t>
            </a:r>
            <a:r>
              <a:rPr lang="it-IT" altLang="it-IT" sz="1400" dirty="0">
                <a:latin typeface="Times New Roman" panose="02020603050405020304" pitchFamily="18" charset="0"/>
              </a:rPr>
              <a:t>) e il blu di Prussia, un </a:t>
            </a:r>
            <a:r>
              <a:rPr lang="it-IT" altLang="it-IT" sz="1400" dirty="0" err="1">
                <a:latin typeface="Times New Roman" panose="02020603050405020304" pitchFamily="18" charset="0"/>
              </a:rPr>
              <a:t>ferricianuro</a:t>
            </a:r>
            <a:r>
              <a:rPr lang="it-IT" altLang="it-IT" sz="1400" dirty="0">
                <a:latin typeface="Times New Roman" panose="02020603050405020304" pitchFamily="18" charset="0"/>
              </a:rPr>
              <a:t>. (c) Per le vesti della Madonna Aldobrandini (1532) Tiziano ha usato l’ultramarina (lapis </a:t>
            </a:r>
            <a:r>
              <a:rPr lang="it-IT" altLang="it-IT" sz="1400" dirty="0" err="1">
                <a:latin typeface="Times New Roman" panose="02020603050405020304" pitchFamily="18" charset="0"/>
              </a:rPr>
              <a:t>lazuli</a:t>
            </a:r>
            <a:r>
              <a:rPr lang="it-IT" altLang="it-IT" sz="1400" dirty="0">
                <a:latin typeface="Times New Roman" panose="02020603050405020304" pitchFamily="18" charset="0"/>
              </a:rPr>
              <a:t>), un allumino–silicato, un pigmento più costoso dell’oro. </a:t>
            </a:r>
          </a:p>
          <a:p>
            <a:pPr eaLnBrk="1" hangingPunct="1">
              <a:spcBef>
                <a:spcPct val="0"/>
              </a:spcBef>
              <a:buFontTx/>
              <a:buNone/>
            </a:pPr>
            <a:r>
              <a:rPr lang="it-IT" altLang="it-IT" sz="1400" dirty="0">
                <a:latin typeface="Times New Roman" panose="02020603050405020304" pitchFamily="18" charset="0"/>
              </a:rPr>
              <a:t>FONTE:</a:t>
            </a:r>
          </a:p>
          <a:p>
            <a:pPr eaLnBrk="1" hangingPunct="1">
              <a:spcBef>
                <a:spcPct val="0"/>
              </a:spcBef>
              <a:buFontTx/>
              <a:buNone/>
            </a:pPr>
            <a:r>
              <a:rPr lang="it-IT" altLang="it-IT" sz="1400" dirty="0">
                <a:latin typeface="Times New Roman" panose="02020603050405020304" pitchFamily="18" charset="0"/>
              </a:rPr>
              <a:t>Santa Maria Gloriosa dei Frari, Patriarcato di Venezia, concessione a titolo gratuito; </a:t>
            </a:r>
            <a:r>
              <a:rPr lang="en-US" altLang="it-IT" sz="1400" dirty="0">
                <a:latin typeface="Times New Roman" panose="02020603050405020304" pitchFamily="18" charset="0"/>
              </a:rPr>
              <a:t>Museum of Modern Arts, N.Y. &amp; Scala Group; The National Gallery, London (permission gratis, educational waiver, with appreciation).</a:t>
            </a:r>
            <a:endParaRPr lang="it-IT" altLang="it-IT" sz="1400" dirty="0">
              <a:latin typeface="Arial Unicode MS" pitchFamily="34" charset="-128"/>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3">
            <a:extLst>
              <a:ext uri="{FF2B5EF4-FFF2-40B4-BE49-F238E27FC236}">
                <a16:creationId xmlns:a16="http://schemas.microsoft.com/office/drawing/2014/main" id="{121C52EF-62B6-6BBB-0BBE-9A3F8792F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4463"/>
            <a:ext cx="8066087"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CasellaDiTesto 6">
            <a:extLst>
              <a:ext uri="{FF2B5EF4-FFF2-40B4-BE49-F238E27FC236}">
                <a16:creationId xmlns:a16="http://schemas.microsoft.com/office/drawing/2014/main" id="{7C6CBCE9-CFE4-41EA-EB38-FD4E840FBEEC}"/>
              </a:ext>
            </a:extLst>
          </p:cNvPr>
          <p:cNvSpPr txBox="1">
            <a:spLocks noChangeArrowheads="1"/>
          </p:cNvSpPr>
          <p:nvPr/>
        </p:nvSpPr>
        <p:spPr bwMode="auto">
          <a:xfrm>
            <a:off x="881063" y="669925"/>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100">
                <a:latin typeface="Arial Unicode MS" pitchFamily="34" charset="-128"/>
              </a:rPr>
              <a:t>http://dydaktyka.fizyka.umk.pl/Physics_is_fun/html/posters-it.html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olo 1">
            <a:extLst>
              <a:ext uri="{FF2B5EF4-FFF2-40B4-BE49-F238E27FC236}">
                <a16:creationId xmlns:a16="http://schemas.microsoft.com/office/drawing/2014/main" id="{8B09ECEA-6DE6-0C17-B5E6-2070C68EE650}"/>
              </a:ext>
            </a:extLst>
          </p:cNvPr>
          <p:cNvSpPr>
            <a:spLocks noGrp="1" noChangeArrowheads="1"/>
          </p:cNvSpPr>
          <p:nvPr>
            <p:ph type="title"/>
          </p:nvPr>
        </p:nvSpPr>
        <p:spPr/>
        <p:txBody>
          <a:bodyPr/>
          <a:lstStyle/>
          <a:p>
            <a:pPr eaLnBrk="1" hangingPunct="1"/>
            <a:r>
              <a:rPr lang="it-IT" altLang="it-IT" sz="3600" dirty="0" err="1"/>
              <a:t>Północne</a:t>
            </a:r>
            <a:r>
              <a:rPr lang="it-IT" altLang="it-IT" sz="3600" dirty="0"/>
              <a:t> </a:t>
            </a:r>
            <a:r>
              <a:rPr lang="it-IT" altLang="it-IT" sz="3600" dirty="0" err="1"/>
              <a:t>Niebo</a:t>
            </a:r>
            <a:r>
              <a:rPr lang="it-IT" altLang="it-IT" sz="3600" dirty="0"/>
              <a:t> (</a:t>
            </a:r>
            <a:r>
              <a:rPr lang="it-IT" altLang="it-IT" sz="3600" dirty="0" err="1"/>
              <a:t>Szwecja</a:t>
            </a:r>
            <a:r>
              <a:rPr lang="it-IT" altLang="it-IT" sz="3600" dirty="0"/>
              <a:t>)</a:t>
            </a:r>
          </a:p>
        </p:txBody>
      </p:sp>
      <p:pic>
        <p:nvPicPr>
          <p:cNvPr id="108547" name="Immagine 3" descr="Immagine che contiene cielo, esterni&#10;&#10;Descrizione generata automaticamente">
            <a:extLst>
              <a:ext uri="{FF2B5EF4-FFF2-40B4-BE49-F238E27FC236}">
                <a16:creationId xmlns:a16="http://schemas.microsoft.com/office/drawing/2014/main" id="{A6510150-C1DB-7198-18EF-35E41501B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417638"/>
            <a:ext cx="442912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Immagine 5" descr="Immagine che contiene esterni, cielo, nuvole, giorno&#10;&#10;Descrizione generata automaticamente">
            <a:extLst>
              <a:ext uri="{FF2B5EF4-FFF2-40B4-BE49-F238E27FC236}">
                <a16:creationId xmlns:a16="http://schemas.microsoft.com/office/drawing/2014/main" id="{B19A8179-74C7-4F83-1AED-94C342ED0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2005013"/>
            <a:ext cx="458152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CasellaDiTesto 8">
            <a:extLst>
              <a:ext uri="{FF2B5EF4-FFF2-40B4-BE49-F238E27FC236}">
                <a16:creationId xmlns:a16="http://schemas.microsoft.com/office/drawing/2014/main" id="{F9F8CB96-5715-DF1E-F8D0-38DCF41B5905}"/>
              </a:ext>
            </a:extLst>
          </p:cNvPr>
          <p:cNvSpPr txBox="1">
            <a:spLocks noChangeArrowheads="1"/>
          </p:cNvSpPr>
          <p:nvPr/>
        </p:nvSpPr>
        <p:spPr bwMode="auto">
          <a:xfrm>
            <a:off x="457200" y="5940425"/>
            <a:ext cx="5770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Śnieg jest albo zielony, albo pomarańczowy</a:t>
            </a:r>
            <a:r>
              <a:rPr lang="it-IT" altLang="it-IT" sz="1800" dirty="0">
                <a:latin typeface="Arial Unicode MS" pitchFamily="34" charset="-128"/>
              </a:rPr>
              <a:t>© B. </a:t>
            </a:r>
            <a:r>
              <a:rPr lang="it-IT" altLang="it-IT" sz="1800" dirty="0" err="1">
                <a:latin typeface="Arial Unicode MS" pitchFamily="34" charset="-128"/>
              </a:rPr>
              <a:t>Lidtke</a:t>
            </a:r>
            <a:r>
              <a:rPr lang="it-IT" altLang="it-IT" sz="1800" dirty="0">
                <a:latin typeface="Arial Unicode MS" pitchFamily="34" charset="-128"/>
              </a:rPr>
              <a:t> (2022</a:t>
            </a:r>
            <a:r>
              <a:rPr lang="it-IT" altLang="it-IT" sz="2400" dirty="0">
                <a:latin typeface="Arial Unicode MS" pitchFamily="34" charset="-128"/>
              </a:rPr>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ytuł 1">
            <a:extLst>
              <a:ext uri="{FF2B5EF4-FFF2-40B4-BE49-F238E27FC236}">
                <a16:creationId xmlns:a16="http://schemas.microsoft.com/office/drawing/2014/main" id="{6BD423D5-9CD3-3497-B064-033E321D9774}"/>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t>Colors</a:t>
            </a:r>
            <a:r>
              <a:rPr lang="it-IT" altLang="it-IT" sz="3600"/>
              <a:t>, </a:t>
            </a:r>
            <a:r>
              <a:rPr lang="pl-PL" altLang="it-IT" sz="3600"/>
              <a:t>the </a:t>
            </a:r>
            <a:r>
              <a:rPr lang="it-IT" altLang="it-IT" sz="3600"/>
              <a:t>eye </a:t>
            </a:r>
            <a:r>
              <a:rPr lang="pl-PL" altLang="it-IT" sz="3600"/>
              <a:t>of artists</a:t>
            </a:r>
            <a:endParaRPr lang="en-US" altLang="it-IT" sz="3600"/>
          </a:p>
        </p:txBody>
      </p:sp>
      <p:sp>
        <p:nvSpPr>
          <p:cNvPr id="109571" name="Text Box 3">
            <a:extLst>
              <a:ext uri="{FF2B5EF4-FFF2-40B4-BE49-F238E27FC236}">
                <a16:creationId xmlns:a16="http://schemas.microsoft.com/office/drawing/2014/main" id="{94BD8352-6A49-8601-9849-3C9DF50DC6D0}"/>
              </a:ext>
            </a:extLst>
          </p:cNvPr>
          <p:cNvSpPr txBox="1">
            <a:spLocks noChangeArrowheads="1"/>
          </p:cNvSpPr>
          <p:nvPr/>
        </p:nvSpPr>
        <p:spPr bwMode="auto">
          <a:xfrm>
            <a:off x="395288" y="623728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Claude Monet, </a:t>
            </a:r>
            <a:r>
              <a:rPr lang="pl-PL" altLang="it-IT" sz="1800" i="1">
                <a:latin typeface="Arial Unicode MS" pitchFamily="34" charset="-128"/>
              </a:rPr>
              <a:t>Ponte Giaponese</a:t>
            </a:r>
            <a:endParaRPr lang="pl-PL" altLang="it-IT" sz="1800">
              <a:latin typeface="Arial Unicode MS" pitchFamily="34" charset="-128"/>
            </a:endParaRPr>
          </a:p>
        </p:txBody>
      </p:sp>
      <p:pic>
        <p:nvPicPr>
          <p:cNvPr id="109572" name="Picture 4">
            <a:extLst>
              <a:ext uri="{FF2B5EF4-FFF2-40B4-BE49-F238E27FC236}">
                <a16:creationId xmlns:a16="http://schemas.microsoft.com/office/drawing/2014/main" id="{833749F4-4091-0921-7D16-8D67916F2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57578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ytuł 1">
            <a:extLst>
              <a:ext uri="{FF2B5EF4-FFF2-40B4-BE49-F238E27FC236}">
                <a16:creationId xmlns:a16="http://schemas.microsoft.com/office/drawing/2014/main" id="{7B9CE3E0-5119-758B-491F-380AC4A35E32}"/>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t>Colors</a:t>
            </a:r>
            <a:r>
              <a:rPr lang="it-IT" altLang="it-IT" sz="3600"/>
              <a:t>, </a:t>
            </a:r>
            <a:r>
              <a:rPr lang="pl-PL" altLang="it-IT" sz="3600"/>
              <a:t>the </a:t>
            </a:r>
            <a:r>
              <a:rPr lang="it-IT" altLang="it-IT" sz="3600"/>
              <a:t>eye </a:t>
            </a:r>
            <a:r>
              <a:rPr lang="pl-PL" altLang="it-IT" sz="3600"/>
              <a:t>of artists</a:t>
            </a:r>
            <a:endParaRPr lang="en-US" altLang="it-IT" sz="3600"/>
          </a:p>
        </p:txBody>
      </p:sp>
      <p:sp>
        <p:nvSpPr>
          <p:cNvPr id="111619" name="Text Box 3">
            <a:extLst>
              <a:ext uri="{FF2B5EF4-FFF2-40B4-BE49-F238E27FC236}">
                <a16:creationId xmlns:a16="http://schemas.microsoft.com/office/drawing/2014/main" id="{F3387EC1-0D5E-C84F-E337-F01667417A0F}"/>
              </a:ext>
            </a:extLst>
          </p:cNvPr>
          <p:cNvSpPr txBox="1">
            <a:spLocks noChangeArrowheads="1"/>
          </p:cNvSpPr>
          <p:nvPr/>
        </p:nvSpPr>
        <p:spPr bwMode="auto">
          <a:xfrm>
            <a:off x="395288" y="623728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Claude Monet, </a:t>
            </a:r>
            <a:r>
              <a:rPr lang="pl-PL" altLang="it-IT" sz="1800" i="1">
                <a:latin typeface="Arial Unicode MS" pitchFamily="34" charset="-128"/>
              </a:rPr>
              <a:t>Ponte Giaponese</a:t>
            </a:r>
            <a:endParaRPr lang="pl-PL" altLang="it-IT" sz="1800">
              <a:latin typeface="Arial Unicode MS" pitchFamily="34" charset="-128"/>
            </a:endParaRPr>
          </a:p>
        </p:txBody>
      </p:sp>
      <p:pic>
        <p:nvPicPr>
          <p:cNvPr id="111620" name="Picture 4">
            <a:extLst>
              <a:ext uri="{FF2B5EF4-FFF2-40B4-BE49-F238E27FC236}">
                <a16:creationId xmlns:a16="http://schemas.microsoft.com/office/drawing/2014/main" id="{720AAB35-B771-B02F-5BB7-389A586B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57578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1" name="Picture 5">
            <a:extLst>
              <a:ext uri="{FF2B5EF4-FFF2-40B4-BE49-F238E27FC236}">
                <a16:creationId xmlns:a16="http://schemas.microsoft.com/office/drawing/2014/main" id="{BC0880F3-2DE8-6D3F-9A1A-0FA7757FF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412875"/>
            <a:ext cx="5922963"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ytuł 1">
            <a:extLst>
              <a:ext uri="{FF2B5EF4-FFF2-40B4-BE49-F238E27FC236}">
                <a16:creationId xmlns:a16="http://schemas.microsoft.com/office/drawing/2014/main" id="{1AD14204-C120-4CFB-85A3-B7D800FC3F70}"/>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t>Colors</a:t>
            </a:r>
            <a:r>
              <a:rPr lang="it-IT" altLang="it-IT" sz="3600"/>
              <a:t>, </a:t>
            </a:r>
            <a:r>
              <a:rPr lang="pl-PL" altLang="it-IT" sz="3600"/>
              <a:t>the </a:t>
            </a:r>
            <a:r>
              <a:rPr lang="it-IT" altLang="it-IT" sz="3600"/>
              <a:t>eye </a:t>
            </a:r>
            <a:r>
              <a:rPr lang="pl-PL" altLang="it-IT" sz="3600"/>
              <a:t>of artists</a:t>
            </a:r>
            <a:endParaRPr lang="en-US" altLang="it-IT" sz="3600"/>
          </a:p>
        </p:txBody>
      </p:sp>
      <p:sp>
        <p:nvSpPr>
          <p:cNvPr id="113667" name="Text Box 3">
            <a:extLst>
              <a:ext uri="{FF2B5EF4-FFF2-40B4-BE49-F238E27FC236}">
                <a16:creationId xmlns:a16="http://schemas.microsoft.com/office/drawing/2014/main" id="{F904784B-F600-67E4-9119-F136951323DA}"/>
              </a:ext>
            </a:extLst>
          </p:cNvPr>
          <p:cNvSpPr txBox="1">
            <a:spLocks noChangeArrowheads="1"/>
          </p:cNvSpPr>
          <p:nvPr/>
        </p:nvSpPr>
        <p:spPr bwMode="auto">
          <a:xfrm>
            <a:off x="395288" y="623728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Claude Monet, </a:t>
            </a:r>
            <a:r>
              <a:rPr lang="pl-PL" altLang="it-IT" sz="1800" i="1">
                <a:latin typeface="Arial Unicode MS" pitchFamily="34" charset="-128"/>
              </a:rPr>
              <a:t>Ponte Giaponese</a:t>
            </a:r>
            <a:endParaRPr lang="pl-PL" altLang="it-IT" sz="1800">
              <a:latin typeface="Arial Unicode MS" pitchFamily="34" charset="-128"/>
            </a:endParaRPr>
          </a:p>
        </p:txBody>
      </p:sp>
      <p:pic>
        <p:nvPicPr>
          <p:cNvPr id="113668" name="Picture 4">
            <a:extLst>
              <a:ext uri="{FF2B5EF4-FFF2-40B4-BE49-F238E27FC236}">
                <a16:creationId xmlns:a16="http://schemas.microsoft.com/office/drawing/2014/main" id="{474BC4F4-64EC-4001-F4A1-95FD7B9A8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57578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9" name="Picture 5">
            <a:extLst>
              <a:ext uri="{FF2B5EF4-FFF2-40B4-BE49-F238E27FC236}">
                <a16:creationId xmlns:a16="http://schemas.microsoft.com/office/drawing/2014/main" id="{B6816EF2-BC5A-693E-E9DF-0023E891F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412875"/>
            <a:ext cx="5922963"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70" name="Picture 6">
            <a:extLst>
              <a:ext uri="{FF2B5EF4-FFF2-40B4-BE49-F238E27FC236}">
                <a16:creationId xmlns:a16="http://schemas.microsoft.com/office/drawing/2014/main" id="{09E49BA1-5F72-851B-8E66-38B434D8EB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1773238"/>
            <a:ext cx="557847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ytuł 1">
            <a:extLst>
              <a:ext uri="{FF2B5EF4-FFF2-40B4-BE49-F238E27FC236}">
                <a16:creationId xmlns:a16="http://schemas.microsoft.com/office/drawing/2014/main" id="{CB02D982-A826-47B6-2A56-4DD397A8D80F}"/>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solidFill>
                  <a:srgbClr val="0099FF"/>
                </a:solidFill>
              </a:rPr>
              <a:t>Colors</a:t>
            </a:r>
            <a:r>
              <a:rPr lang="it-IT" altLang="it-IT" sz="3600">
                <a:solidFill>
                  <a:srgbClr val="0099FF"/>
                </a:solidFill>
              </a:rPr>
              <a:t>, </a:t>
            </a:r>
            <a:r>
              <a:rPr lang="pl-PL" altLang="it-IT" sz="3600">
                <a:solidFill>
                  <a:srgbClr val="0099FF"/>
                </a:solidFill>
              </a:rPr>
              <a:t>the </a:t>
            </a:r>
            <a:r>
              <a:rPr lang="it-IT" altLang="it-IT" sz="3600">
                <a:solidFill>
                  <a:srgbClr val="0099FF"/>
                </a:solidFill>
              </a:rPr>
              <a:t>eye </a:t>
            </a:r>
            <a:r>
              <a:rPr lang="pl-PL" altLang="it-IT" sz="3600">
                <a:solidFill>
                  <a:srgbClr val="0099FF"/>
                </a:solidFill>
              </a:rPr>
              <a:t>of artists: no automatic white adjustment</a:t>
            </a:r>
            <a:endParaRPr lang="en-US" altLang="it-IT" sz="3600">
              <a:solidFill>
                <a:srgbClr val="0099FF"/>
              </a:solidFill>
            </a:endParaRPr>
          </a:p>
        </p:txBody>
      </p:sp>
      <p:sp>
        <p:nvSpPr>
          <p:cNvPr id="115715" name="Text Box 3">
            <a:extLst>
              <a:ext uri="{FF2B5EF4-FFF2-40B4-BE49-F238E27FC236}">
                <a16:creationId xmlns:a16="http://schemas.microsoft.com/office/drawing/2014/main" id="{BB0CE353-0370-AD9C-2479-22F35EF6B3C0}"/>
              </a:ext>
            </a:extLst>
          </p:cNvPr>
          <p:cNvSpPr txBox="1">
            <a:spLocks noChangeArrowheads="1"/>
          </p:cNvSpPr>
          <p:nvPr/>
        </p:nvSpPr>
        <p:spPr bwMode="auto">
          <a:xfrm>
            <a:off x="468313" y="6021388"/>
            <a:ext cx="2439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latin typeface="Arial Unicode MS" pitchFamily="34" charset="-128"/>
              </a:rPr>
              <a:t>Cathédrale de Rouen</a:t>
            </a:r>
            <a:r>
              <a:rPr lang="en-AU" altLang="it-IT" sz="2400">
                <a:latin typeface="Arial Unicode MS" pitchFamily="34" charset="-128"/>
              </a:rPr>
              <a:t> </a:t>
            </a:r>
            <a:endParaRPr lang="pl-PL" altLang="it-IT" sz="2400">
              <a:latin typeface="Arial Unicode MS" pitchFamily="34" charset="-128"/>
            </a:endParaRPr>
          </a:p>
        </p:txBody>
      </p:sp>
      <p:pic>
        <p:nvPicPr>
          <p:cNvPr id="115716" name="Picture 4">
            <a:extLst>
              <a:ext uri="{FF2B5EF4-FFF2-40B4-BE49-F238E27FC236}">
                <a16:creationId xmlns:a16="http://schemas.microsoft.com/office/drawing/2014/main" id="{8E599BC4-6D8C-2917-BF6E-F4BAB1A56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ytuł 1">
            <a:extLst>
              <a:ext uri="{FF2B5EF4-FFF2-40B4-BE49-F238E27FC236}">
                <a16:creationId xmlns:a16="http://schemas.microsoft.com/office/drawing/2014/main" id="{D6CD413F-0438-E028-ADFD-C15EC021C049}"/>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solidFill>
                  <a:srgbClr val="0099FF"/>
                </a:solidFill>
              </a:rPr>
              <a:t>Colors</a:t>
            </a:r>
            <a:r>
              <a:rPr lang="it-IT" altLang="it-IT" sz="3600">
                <a:solidFill>
                  <a:srgbClr val="0099FF"/>
                </a:solidFill>
              </a:rPr>
              <a:t>, </a:t>
            </a:r>
            <a:r>
              <a:rPr lang="pl-PL" altLang="it-IT" sz="3600">
                <a:solidFill>
                  <a:srgbClr val="0099FF"/>
                </a:solidFill>
              </a:rPr>
              <a:t>the </a:t>
            </a:r>
            <a:r>
              <a:rPr lang="it-IT" altLang="it-IT" sz="3600">
                <a:solidFill>
                  <a:srgbClr val="0099FF"/>
                </a:solidFill>
              </a:rPr>
              <a:t>eye </a:t>
            </a:r>
            <a:r>
              <a:rPr lang="pl-PL" altLang="it-IT" sz="3600">
                <a:solidFill>
                  <a:srgbClr val="0099FF"/>
                </a:solidFill>
              </a:rPr>
              <a:t>of artists: no automatic white adjustment</a:t>
            </a:r>
            <a:endParaRPr lang="en-US" altLang="it-IT" sz="3600">
              <a:solidFill>
                <a:srgbClr val="0099FF"/>
              </a:solidFill>
            </a:endParaRPr>
          </a:p>
        </p:txBody>
      </p:sp>
      <p:sp>
        <p:nvSpPr>
          <p:cNvPr id="117763" name="Text Box 3">
            <a:extLst>
              <a:ext uri="{FF2B5EF4-FFF2-40B4-BE49-F238E27FC236}">
                <a16:creationId xmlns:a16="http://schemas.microsoft.com/office/drawing/2014/main" id="{48D4A0BA-0358-3F1B-DF3D-06E83BF2A1E6}"/>
              </a:ext>
            </a:extLst>
          </p:cNvPr>
          <p:cNvSpPr txBox="1">
            <a:spLocks noChangeArrowheads="1"/>
          </p:cNvSpPr>
          <p:nvPr/>
        </p:nvSpPr>
        <p:spPr bwMode="auto">
          <a:xfrm>
            <a:off x="468313" y="6021388"/>
            <a:ext cx="2439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latin typeface="Arial Unicode MS" pitchFamily="34" charset="-128"/>
              </a:rPr>
              <a:t>Cathédrale de Rouen</a:t>
            </a:r>
            <a:r>
              <a:rPr lang="en-AU" altLang="it-IT" sz="2400">
                <a:latin typeface="Arial Unicode MS" pitchFamily="34" charset="-128"/>
              </a:rPr>
              <a:t> </a:t>
            </a:r>
            <a:endParaRPr lang="pl-PL" altLang="it-IT" sz="2400">
              <a:latin typeface="Arial Unicode MS" pitchFamily="34" charset="-128"/>
            </a:endParaRPr>
          </a:p>
        </p:txBody>
      </p:sp>
      <p:pic>
        <p:nvPicPr>
          <p:cNvPr id="117764" name="Picture 4">
            <a:extLst>
              <a:ext uri="{FF2B5EF4-FFF2-40B4-BE49-F238E27FC236}">
                <a16:creationId xmlns:a16="http://schemas.microsoft.com/office/drawing/2014/main" id="{44EEEF06-3D62-D64C-5C81-2BD44EE9F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5" name="Picture 5">
            <a:extLst>
              <a:ext uri="{FF2B5EF4-FFF2-40B4-BE49-F238E27FC236}">
                <a16:creationId xmlns:a16="http://schemas.microsoft.com/office/drawing/2014/main" id="{D16B8518-945D-50A1-020A-F309DEB70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ytuł 1">
            <a:extLst>
              <a:ext uri="{FF2B5EF4-FFF2-40B4-BE49-F238E27FC236}">
                <a16:creationId xmlns:a16="http://schemas.microsoft.com/office/drawing/2014/main" id="{8D143730-3B50-0DED-9442-BA79E2B0A65A}"/>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solidFill>
                  <a:srgbClr val="0099FF"/>
                </a:solidFill>
              </a:rPr>
              <a:t>Colors</a:t>
            </a:r>
            <a:r>
              <a:rPr lang="it-IT" altLang="it-IT" sz="3600">
                <a:solidFill>
                  <a:srgbClr val="0099FF"/>
                </a:solidFill>
              </a:rPr>
              <a:t>, </a:t>
            </a:r>
            <a:r>
              <a:rPr lang="pl-PL" altLang="it-IT" sz="3600">
                <a:solidFill>
                  <a:srgbClr val="0099FF"/>
                </a:solidFill>
              </a:rPr>
              <a:t>the </a:t>
            </a:r>
            <a:r>
              <a:rPr lang="it-IT" altLang="it-IT" sz="3600">
                <a:solidFill>
                  <a:srgbClr val="0099FF"/>
                </a:solidFill>
              </a:rPr>
              <a:t>eye </a:t>
            </a:r>
            <a:r>
              <a:rPr lang="pl-PL" altLang="it-IT" sz="3600">
                <a:solidFill>
                  <a:srgbClr val="0099FF"/>
                </a:solidFill>
              </a:rPr>
              <a:t>of artists: no automatic white adjustment</a:t>
            </a:r>
            <a:endParaRPr lang="en-US" altLang="it-IT" sz="3600">
              <a:solidFill>
                <a:srgbClr val="0099FF"/>
              </a:solidFill>
            </a:endParaRPr>
          </a:p>
        </p:txBody>
      </p:sp>
      <p:sp>
        <p:nvSpPr>
          <p:cNvPr id="119811" name="Text Box 3">
            <a:extLst>
              <a:ext uri="{FF2B5EF4-FFF2-40B4-BE49-F238E27FC236}">
                <a16:creationId xmlns:a16="http://schemas.microsoft.com/office/drawing/2014/main" id="{AC0D6057-21CF-EBDF-6420-F2E4FBADBBBE}"/>
              </a:ext>
            </a:extLst>
          </p:cNvPr>
          <p:cNvSpPr txBox="1">
            <a:spLocks noChangeArrowheads="1"/>
          </p:cNvSpPr>
          <p:nvPr/>
        </p:nvSpPr>
        <p:spPr bwMode="auto">
          <a:xfrm>
            <a:off x="468313" y="6021388"/>
            <a:ext cx="2439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latin typeface="Arial Unicode MS" pitchFamily="34" charset="-128"/>
              </a:rPr>
              <a:t>Cathédrale de Rouen</a:t>
            </a:r>
            <a:r>
              <a:rPr lang="en-AU" altLang="it-IT" sz="2400">
                <a:latin typeface="Arial Unicode MS" pitchFamily="34" charset="-128"/>
              </a:rPr>
              <a:t> </a:t>
            </a:r>
            <a:endParaRPr lang="pl-PL" altLang="it-IT" sz="2400">
              <a:latin typeface="Arial Unicode MS" pitchFamily="34" charset="-128"/>
            </a:endParaRPr>
          </a:p>
        </p:txBody>
      </p:sp>
      <p:pic>
        <p:nvPicPr>
          <p:cNvPr id="119812" name="Picture 4">
            <a:extLst>
              <a:ext uri="{FF2B5EF4-FFF2-40B4-BE49-F238E27FC236}">
                <a16:creationId xmlns:a16="http://schemas.microsoft.com/office/drawing/2014/main" id="{454DC501-D123-F602-FCC1-02446C425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5">
            <a:extLst>
              <a:ext uri="{FF2B5EF4-FFF2-40B4-BE49-F238E27FC236}">
                <a16:creationId xmlns:a16="http://schemas.microsoft.com/office/drawing/2014/main" id="{E6FD426B-B898-0A3F-0FB5-1ADA59276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4" name="Picture 6">
            <a:extLst>
              <a:ext uri="{FF2B5EF4-FFF2-40B4-BE49-F238E27FC236}">
                <a16:creationId xmlns:a16="http://schemas.microsoft.com/office/drawing/2014/main" id="{069F38EA-D475-FD72-04A3-1D1E064B5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628775"/>
            <a:ext cx="2965450"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ytuł 1">
            <a:extLst>
              <a:ext uri="{FF2B5EF4-FFF2-40B4-BE49-F238E27FC236}">
                <a16:creationId xmlns:a16="http://schemas.microsoft.com/office/drawing/2014/main" id="{87DFC955-6E36-DCF0-6016-2899BEDE8BB7}"/>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solidFill>
                  <a:srgbClr val="0099FF"/>
                </a:solidFill>
              </a:rPr>
              <a:t>Colors</a:t>
            </a:r>
            <a:r>
              <a:rPr lang="it-IT" altLang="it-IT" sz="3600">
                <a:solidFill>
                  <a:srgbClr val="0099FF"/>
                </a:solidFill>
              </a:rPr>
              <a:t>, </a:t>
            </a:r>
            <a:r>
              <a:rPr lang="pl-PL" altLang="it-IT" sz="3600">
                <a:solidFill>
                  <a:srgbClr val="0099FF"/>
                </a:solidFill>
              </a:rPr>
              <a:t>the </a:t>
            </a:r>
            <a:r>
              <a:rPr lang="it-IT" altLang="it-IT" sz="3600">
                <a:solidFill>
                  <a:srgbClr val="0099FF"/>
                </a:solidFill>
              </a:rPr>
              <a:t>eye </a:t>
            </a:r>
            <a:r>
              <a:rPr lang="pl-PL" altLang="it-IT" sz="3600">
                <a:solidFill>
                  <a:srgbClr val="0099FF"/>
                </a:solidFill>
              </a:rPr>
              <a:t>of artists: no automatic white adjustment</a:t>
            </a:r>
            <a:endParaRPr lang="en-US" altLang="it-IT" sz="3600">
              <a:solidFill>
                <a:srgbClr val="0099FF"/>
              </a:solidFill>
            </a:endParaRPr>
          </a:p>
        </p:txBody>
      </p:sp>
      <p:sp>
        <p:nvSpPr>
          <p:cNvPr id="121859" name="Text Box 3">
            <a:extLst>
              <a:ext uri="{FF2B5EF4-FFF2-40B4-BE49-F238E27FC236}">
                <a16:creationId xmlns:a16="http://schemas.microsoft.com/office/drawing/2014/main" id="{31976D41-47E1-CDA1-D41D-089375BBDB4B}"/>
              </a:ext>
            </a:extLst>
          </p:cNvPr>
          <p:cNvSpPr txBox="1">
            <a:spLocks noChangeArrowheads="1"/>
          </p:cNvSpPr>
          <p:nvPr/>
        </p:nvSpPr>
        <p:spPr bwMode="auto">
          <a:xfrm>
            <a:off x="468313" y="6021388"/>
            <a:ext cx="2439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latin typeface="Arial Unicode MS" pitchFamily="34" charset="-128"/>
              </a:rPr>
              <a:t>Cathédrale de Rouen</a:t>
            </a:r>
            <a:r>
              <a:rPr lang="en-AU" altLang="it-IT" sz="2400">
                <a:latin typeface="Arial Unicode MS" pitchFamily="34" charset="-128"/>
              </a:rPr>
              <a:t> </a:t>
            </a:r>
            <a:endParaRPr lang="pl-PL" altLang="it-IT" sz="2400">
              <a:latin typeface="Arial Unicode MS" pitchFamily="34" charset="-128"/>
            </a:endParaRPr>
          </a:p>
        </p:txBody>
      </p:sp>
      <p:pic>
        <p:nvPicPr>
          <p:cNvPr id="121860" name="Picture 4">
            <a:extLst>
              <a:ext uri="{FF2B5EF4-FFF2-40B4-BE49-F238E27FC236}">
                <a16:creationId xmlns:a16="http://schemas.microsoft.com/office/drawing/2014/main" id="{7AA397EE-B236-9FA9-A537-D58E6375E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1" name="Picture 5">
            <a:extLst>
              <a:ext uri="{FF2B5EF4-FFF2-40B4-BE49-F238E27FC236}">
                <a16:creationId xmlns:a16="http://schemas.microsoft.com/office/drawing/2014/main" id="{BDB8A3FD-E44E-FAB6-D33E-97D4A94AD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2" name="Picture 6">
            <a:extLst>
              <a:ext uri="{FF2B5EF4-FFF2-40B4-BE49-F238E27FC236}">
                <a16:creationId xmlns:a16="http://schemas.microsoft.com/office/drawing/2014/main" id="{473BB6C5-BC98-2C3D-2842-5006613369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628775"/>
            <a:ext cx="2965450"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3" name="Picture 7">
            <a:extLst>
              <a:ext uri="{FF2B5EF4-FFF2-40B4-BE49-F238E27FC236}">
                <a16:creationId xmlns:a16="http://schemas.microsoft.com/office/drawing/2014/main" id="{CCE26A35-207D-085E-78DE-1B04E9B4C8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916113"/>
            <a:ext cx="2741612" cy="4318000"/>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7356359-86A6-8669-B9C5-97D30453FC5D}"/>
              </a:ext>
            </a:extLst>
          </p:cNvPr>
          <p:cNvSpPr>
            <a:spLocks noGrp="1" noChangeArrowheads="1"/>
          </p:cNvSpPr>
          <p:nvPr>
            <p:ph type="title"/>
          </p:nvPr>
        </p:nvSpPr>
        <p:spPr/>
        <p:txBody>
          <a:bodyPr/>
          <a:lstStyle/>
          <a:p>
            <a:pPr eaLnBrk="1" hangingPunct="1"/>
            <a:r>
              <a:rPr lang="pl-PL" altLang="it-IT" sz="3200" dirty="0"/>
              <a:t>Podstawowe kolory w emisji (dodawanie) i absorpcji (odejmowanie)</a:t>
            </a:r>
            <a:endParaRPr lang="it-IT" altLang="it-IT" sz="3200" dirty="0"/>
          </a:p>
        </p:txBody>
      </p:sp>
      <p:pic>
        <p:nvPicPr>
          <p:cNvPr id="15363" name="Immagine 6" descr="Immagine che contiene testo, pavimento, interni, proiettore&#10;&#10;Descrizione generata automaticamente">
            <a:extLst>
              <a:ext uri="{FF2B5EF4-FFF2-40B4-BE49-F238E27FC236}">
                <a16:creationId xmlns:a16="http://schemas.microsoft.com/office/drawing/2014/main" id="{6924EE98-A879-3B36-E837-5FC943B1C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57325"/>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magine 8">
            <a:extLst>
              <a:ext uri="{FF2B5EF4-FFF2-40B4-BE49-F238E27FC236}">
                <a16:creationId xmlns:a16="http://schemas.microsoft.com/office/drawing/2014/main" id="{04EDF64F-D312-5C95-DEAC-799A5B216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1450"/>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magine 10" descr="Immagine che contiene pavimento, interni&#10;&#10;Descrizione generata automaticamente">
            <a:extLst>
              <a:ext uri="{FF2B5EF4-FFF2-40B4-BE49-F238E27FC236}">
                <a16:creationId xmlns:a16="http://schemas.microsoft.com/office/drawing/2014/main" id="{29F380CD-A387-AB04-C449-AF18B78C6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076700"/>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magine 20">
            <a:extLst>
              <a:ext uri="{FF2B5EF4-FFF2-40B4-BE49-F238E27FC236}">
                <a16:creationId xmlns:a16="http://schemas.microsoft.com/office/drawing/2014/main" id="{9463BDFE-3453-C821-189E-04E389A17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76700"/>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ytuł 1">
            <a:extLst>
              <a:ext uri="{FF2B5EF4-FFF2-40B4-BE49-F238E27FC236}">
                <a16:creationId xmlns:a16="http://schemas.microsoft.com/office/drawing/2014/main" id="{D34D4497-BB41-8AF8-A0B5-41BDD002B0ED}"/>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solidFill>
                  <a:srgbClr val="0099FF"/>
                </a:solidFill>
              </a:rPr>
              <a:t>Colors</a:t>
            </a:r>
            <a:r>
              <a:rPr lang="it-IT" altLang="it-IT" sz="3600">
                <a:solidFill>
                  <a:srgbClr val="0099FF"/>
                </a:solidFill>
              </a:rPr>
              <a:t>, </a:t>
            </a:r>
            <a:r>
              <a:rPr lang="pl-PL" altLang="it-IT" sz="3600">
                <a:solidFill>
                  <a:srgbClr val="0099FF"/>
                </a:solidFill>
              </a:rPr>
              <a:t>the </a:t>
            </a:r>
            <a:r>
              <a:rPr lang="it-IT" altLang="it-IT" sz="3600">
                <a:solidFill>
                  <a:srgbClr val="0099FF"/>
                </a:solidFill>
              </a:rPr>
              <a:t>eye </a:t>
            </a:r>
            <a:r>
              <a:rPr lang="pl-PL" altLang="it-IT" sz="3600">
                <a:solidFill>
                  <a:srgbClr val="0099FF"/>
                </a:solidFill>
              </a:rPr>
              <a:t>of artists: no automatic white adjustment</a:t>
            </a:r>
            <a:endParaRPr lang="en-US" altLang="it-IT" sz="3600">
              <a:solidFill>
                <a:srgbClr val="0099FF"/>
              </a:solidFill>
            </a:endParaRPr>
          </a:p>
        </p:txBody>
      </p:sp>
      <p:sp>
        <p:nvSpPr>
          <p:cNvPr id="123907" name="Text Box 3">
            <a:extLst>
              <a:ext uri="{FF2B5EF4-FFF2-40B4-BE49-F238E27FC236}">
                <a16:creationId xmlns:a16="http://schemas.microsoft.com/office/drawing/2014/main" id="{6EA7C00B-90AA-3DAF-9B52-1EB4E1D3A81B}"/>
              </a:ext>
            </a:extLst>
          </p:cNvPr>
          <p:cNvSpPr txBox="1">
            <a:spLocks noChangeArrowheads="1"/>
          </p:cNvSpPr>
          <p:nvPr/>
        </p:nvSpPr>
        <p:spPr bwMode="auto">
          <a:xfrm>
            <a:off x="468313" y="6021388"/>
            <a:ext cx="2439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latin typeface="Arial Unicode MS" pitchFamily="34" charset="-128"/>
              </a:rPr>
              <a:t>Cathédrale de Rouen</a:t>
            </a:r>
            <a:r>
              <a:rPr lang="en-AU" altLang="it-IT" sz="2400">
                <a:latin typeface="Arial Unicode MS" pitchFamily="34" charset="-128"/>
              </a:rPr>
              <a:t> </a:t>
            </a:r>
            <a:endParaRPr lang="pl-PL" altLang="it-IT" sz="2400">
              <a:latin typeface="Arial Unicode MS" pitchFamily="34" charset="-128"/>
            </a:endParaRPr>
          </a:p>
        </p:txBody>
      </p:sp>
      <p:pic>
        <p:nvPicPr>
          <p:cNvPr id="123908" name="Picture 4">
            <a:extLst>
              <a:ext uri="{FF2B5EF4-FFF2-40B4-BE49-F238E27FC236}">
                <a16:creationId xmlns:a16="http://schemas.microsoft.com/office/drawing/2014/main" id="{586953E3-D0A3-65D8-746E-0FE4A2410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09" name="Picture 5">
            <a:extLst>
              <a:ext uri="{FF2B5EF4-FFF2-40B4-BE49-F238E27FC236}">
                <a16:creationId xmlns:a16="http://schemas.microsoft.com/office/drawing/2014/main" id="{D392C2FF-4D52-C222-5809-D6A8766B0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0" name="Picture 6">
            <a:extLst>
              <a:ext uri="{FF2B5EF4-FFF2-40B4-BE49-F238E27FC236}">
                <a16:creationId xmlns:a16="http://schemas.microsoft.com/office/drawing/2014/main" id="{B24F5D86-9EFC-E9E7-B4EF-52B2352A72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628775"/>
            <a:ext cx="2965450"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1" name="Picture 7">
            <a:extLst>
              <a:ext uri="{FF2B5EF4-FFF2-40B4-BE49-F238E27FC236}">
                <a16:creationId xmlns:a16="http://schemas.microsoft.com/office/drawing/2014/main" id="{AA183C3D-F28E-A5AE-ED21-0914C5C8D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916113"/>
            <a:ext cx="2741612" cy="4318000"/>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2" name="Picture 8">
            <a:extLst>
              <a:ext uri="{FF2B5EF4-FFF2-40B4-BE49-F238E27FC236}">
                <a16:creationId xmlns:a16="http://schemas.microsoft.com/office/drawing/2014/main" id="{BD372074-5605-1511-3904-A668F3F67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133600"/>
            <a:ext cx="2954338"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ytuł 1">
            <a:extLst>
              <a:ext uri="{FF2B5EF4-FFF2-40B4-BE49-F238E27FC236}">
                <a16:creationId xmlns:a16="http://schemas.microsoft.com/office/drawing/2014/main" id="{96E34385-D827-8A41-AE3A-693D91D9752E}"/>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t>Where do colours come from? Arts</a:t>
            </a:r>
            <a:endParaRPr lang="en-US" altLang="it-IT" sz="3600"/>
          </a:p>
        </p:txBody>
      </p:sp>
      <p:pic>
        <p:nvPicPr>
          <p:cNvPr id="125955" name="Picture 3">
            <a:extLst>
              <a:ext uri="{FF2B5EF4-FFF2-40B4-BE49-F238E27FC236}">
                <a16:creationId xmlns:a16="http://schemas.microsoft.com/office/drawing/2014/main" id="{979C0ECF-3BF6-4861-E60F-27FACBF74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123950"/>
            <a:ext cx="589915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6" name="Text Box 6">
            <a:extLst>
              <a:ext uri="{FF2B5EF4-FFF2-40B4-BE49-F238E27FC236}">
                <a16:creationId xmlns:a16="http://schemas.microsoft.com/office/drawing/2014/main" id="{23433722-292A-3CEB-C303-81CE5615B262}"/>
              </a:ext>
            </a:extLst>
          </p:cNvPr>
          <p:cNvSpPr txBox="1">
            <a:spLocks noChangeArrowheads="1"/>
          </p:cNvSpPr>
          <p:nvPr/>
        </p:nvSpPr>
        <p:spPr bwMode="auto">
          <a:xfrm>
            <a:off x="250825" y="6216650"/>
            <a:ext cx="626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Claude Monet, </a:t>
            </a:r>
            <a:r>
              <a:rPr lang="pl-PL" altLang="it-IT" sz="1800" i="1">
                <a:latin typeface="Arial Unicode MS" pitchFamily="34" charset="-128"/>
              </a:rPr>
              <a:t>Gare Saint Lazare</a:t>
            </a:r>
            <a:r>
              <a:rPr lang="pl-PL" altLang="it-IT" sz="1800">
                <a:latin typeface="Arial Unicode MS" pitchFamily="34" charset="-128"/>
              </a:rPr>
              <a:t>, (1877), Orsay, Photo GK</a:t>
            </a:r>
          </a:p>
          <a:p>
            <a:pPr eaLnBrk="1" hangingPunct="1">
              <a:spcBef>
                <a:spcPct val="0"/>
              </a:spcBef>
              <a:buFontTx/>
              <a:buNone/>
            </a:pPr>
            <a:r>
              <a:rPr lang="pl-PL" altLang="it-IT" sz="1800">
                <a:latin typeface="Arial Unicode MS" pitchFamily="34" charset="-128"/>
              </a:rPr>
              <a:t>Paul Signac, </a:t>
            </a:r>
            <a:r>
              <a:rPr lang="pl-PL" altLang="it-IT" sz="1800" i="1">
                <a:latin typeface="Arial Unicode MS" pitchFamily="34" charset="-128"/>
              </a:rPr>
              <a:t>Le ch</a:t>
            </a:r>
            <a:r>
              <a:rPr lang="en-US" altLang="it-IT" sz="1800" i="1">
                <a:latin typeface="Arial Unicode MS" pitchFamily="34" charset="-128"/>
              </a:rPr>
              <a:t>â</a:t>
            </a:r>
            <a:r>
              <a:rPr lang="pl-PL" altLang="it-IT" sz="1800" i="1">
                <a:latin typeface="Arial Unicode MS" pitchFamily="34" charset="-128"/>
              </a:rPr>
              <a:t>teau de Papes</a:t>
            </a:r>
            <a:r>
              <a:rPr lang="pl-PL" altLang="it-IT" sz="1800">
                <a:latin typeface="Arial Unicode MS" pitchFamily="34" charset="-128"/>
              </a:rPr>
              <a:t> (1900), Orsay, Photo GK</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ytuł 1">
            <a:extLst>
              <a:ext uri="{FF2B5EF4-FFF2-40B4-BE49-F238E27FC236}">
                <a16:creationId xmlns:a16="http://schemas.microsoft.com/office/drawing/2014/main" id="{9F18B7E0-38A6-785F-7F2A-E69A2C1A45A8}"/>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dirty="0"/>
              <a:t>Come nascono i colori</a:t>
            </a:r>
            <a:r>
              <a:rPr lang="pl-PL" altLang="it-IT" sz="3600" dirty="0"/>
              <a:t>? </a:t>
            </a:r>
            <a:r>
              <a:rPr lang="it-IT" altLang="it-IT" sz="3600" dirty="0"/>
              <a:t>L’a</a:t>
            </a:r>
            <a:r>
              <a:rPr lang="pl-PL" altLang="it-IT" sz="3600" dirty="0"/>
              <a:t>rt</a:t>
            </a:r>
            <a:r>
              <a:rPr lang="it-IT" altLang="it-IT" sz="3600" dirty="0"/>
              <a:t>e</a:t>
            </a:r>
            <a:endParaRPr lang="en-US" altLang="it-IT" sz="3600" dirty="0"/>
          </a:p>
        </p:txBody>
      </p:sp>
      <p:pic>
        <p:nvPicPr>
          <p:cNvPr id="128003" name="Picture 3">
            <a:extLst>
              <a:ext uri="{FF2B5EF4-FFF2-40B4-BE49-F238E27FC236}">
                <a16:creationId xmlns:a16="http://schemas.microsoft.com/office/drawing/2014/main" id="{DE972CEE-4E3C-B285-BBC2-BA3841AC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123950"/>
            <a:ext cx="589915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4" name="Picture 5">
            <a:extLst>
              <a:ext uri="{FF2B5EF4-FFF2-40B4-BE49-F238E27FC236}">
                <a16:creationId xmlns:a16="http://schemas.microsoft.com/office/drawing/2014/main" id="{D3C33657-8A6C-D692-EE55-7D9E669E4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1916113"/>
            <a:ext cx="5567363"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5" name="Text Box 6">
            <a:extLst>
              <a:ext uri="{FF2B5EF4-FFF2-40B4-BE49-F238E27FC236}">
                <a16:creationId xmlns:a16="http://schemas.microsoft.com/office/drawing/2014/main" id="{3067F295-4527-E119-B744-B0678B1824F4}"/>
              </a:ext>
            </a:extLst>
          </p:cNvPr>
          <p:cNvSpPr txBox="1">
            <a:spLocks noChangeArrowheads="1"/>
          </p:cNvSpPr>
          <p:nvPr/>
        </p:nvSpPr>
        <p:spPr bwMode="auto">
          <a:xfrm>
            <a:off x="250825" y="6216650"/>
            <a:ext cx="626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latin typeface="Arial Unicode MS" pitchFamily="34" charset="-128"/>
              </a:rPr>
              <a:t>Claude Monet, </a:t>
            </a:r>
            <a:r>
              <a:rPr lang="pl-PL" altLang="it-IT" sz="1800" i="1" dirty="0">
                <a:latin typeface="Arial Unicode MS" pitchFamily="34" charset="-128"/>
              </a:rPr>
              <a:t>Gare Saint Lazare</a:t>
            </a:r>
            <a:r>
              <a:rPr lang="pl-PL" altLang="it-IT" sz="1800" dirty="0">
                <a:latin typeface="Arial Unicode MS" pitchFamily="34" charset="-128"/>
              </a:rPr>
              <a:t>, (1877), Orsay, </a:t>
            </a:r>
            <a:r>
              <a:rPr lang="it-IT" altLang="it-IT" sz="1800" dirty="0">
                <a:latin typeface="Arial Unicode MS" pitchFamily="34" charset="-128"/>
              </a:rPr>
              <a:t>f</a:t>
            </a:r>
            <a:r>
              <a:rPr lang="pl-PL" altLang="it-IT" sz="1800" dirty="0">
                <a:latin typeface="Arial Unicode MS" pitchFamily="34" charset="-128"/>
              </a:rPr>
              <a:t>oto GK</a:t>
            </a:r>
          </a:p>
          <a:p>
            <a:pPr eaLnBrk="1" hangingPunct="1">
              <a:spcBef>
                <a:spcPct val="0"/>
              </a:spcBef>
              <a:buFontTx/>
              <a:buNone/>
            </a:pPr>
            <a:r>
              <a:rPr lang="pl-PL" altLang="it-IT" sz="1800" dirty="0">
                <a:latin typeface="Arial Unicode MS" pitchFamily="34" charset="-128"/>
              </a:rPr>
              <a:t>Paul Signac, </a:t>
            </a:r>
            <a:r>
              <a:rPr lang="pl-PL" altLang="it-IT" sz="1800" i="1" dirty="0">
                <a:latin typeface="Arial Unicode MS" pitchFamily="34" charset="-128"/>
              </a:rPr>
              <a:t>Le ch</a:t>
            </a:r>
            <a:r>
              <a:rPr lang="en-US" altLang="it-IT" sz="1800" i="1" dirty="0">
                <a:latin typeface="Arial Unicode MS" pitchFamily="34" charset="-128"/>
              </a:rPr>
              <a:t>â</a:t>
            </a:r>
            <a:r>
              <a:rPr lang="pl-PL" altLang="it-IT" sz="1800" i="1" dirty="0">
                <a:latin typeface="Arial Unicode MS" pitchFamily="34" charset="-128"/>
              </a:rPr>
              <a:t>teau de Papes</a:t>
            </a:r>
            <a:r>
              <a:rPr lang="pl-PL" altLang="it-IT" sz="1800" dirty="0">
                <a:latin typeface="Arial Unicode MS" pitchFamily="34" charset="-128"/>
              </a:rPr>
              <a:t> (1900), Orsay, </a:t>
            </a:r>
            <a:r>
              <a:rPr lang="it-IT" altLang="it-IT" sz="1800">
                <a:latin typeface="Arial Unicode MS" pitchFamily="34" charset="-128"/>
              </a:rPr>
              <a:t>f</a:t>
            </a:r>
            <a:r>
              <a:rPr lang="pl-PL" altLang="it-IT" sz="1800">
                <a:latin typeface="Arial Unicode MS" pitchFamily="34" charset="-128"/>
              </a:rPr>
              <a:t>oto </a:t>
            </a:r>
            <a:r>
              <a:rPr lang="pl-PL" altLang="it-IT" sz="1800" dirty="0">
                <a:latin typeface="Arial Unicode MS" pitchFamily="34" charset="-128"/>
              </a:rPr>
              <a:t>GK</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ytuł 1">
            <a:extLst>
              <a:ext uri="{FF2B5EF4-FFF2-40B4-BE49-F238E27FC236}">
                <a16:creationId xmlns:a16="http://schemas.microsoft.com/office/drawing/2014/main" id="{33638052-A3D7-6182-99CC-DA02835874DB}"/>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a:t>Claude Monet</a:t>
            </a:r>
            <a:endParaRPr lang="en-US" altLang="it-IT" sz="3600"/>
          </a:p>
        </p:txBody>
      </p:sp>
      <p:sp>
        <p:nvSpPr>
          <p:cNvPr id="130051" name="Text Box 6">
            <a:extLst>
              <a:ext uri="{FF2B5EF4-FFF2-40B4-BE49-F238E27FC236}">
                <a16:creationId xmlns:a16="http://schemas.microsoft.com/office/drawing/2014/main" id="{8BA62C74-DC9A-AD7F-ECE2-E9369BBA9484}"/>
              </a:ext>
            </a:extLst>
          </p:cNvPr>
          <p:cNvSpPr txBox="1">
            <a:spLocks noChangeArrowheads="1"/>
          </p:cNvSpPr>
          <p:nvPr/>
        </p:nvSpPr>
        <p:spPr bwMode="auto">
          <a:xfrm>
            <a:off x="52388" y="6415088"/>
            <a:ext cx="531018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latin typeface="Arial Unicode MS" pitchFamily="34" charset="-128"/>
              </a:rPr>
              <a:t>Foto Maria Karwasz, Milano, Palazzo Reale, 07-11-2021</a:t>
            </a:r>
            <a:endParaRPr lang="pl-PL" altLang="it-IT" sz="1600">
              <a:latin typeface="Arial Unicode MS" pitchFamily="34" charset="-128"/>
            </a:endParaRPr>
          </a:p>
        </p:txBody>
      </p:sp>
      <p:pic>
        <p:nvPicPr>
          <p:cNvPr id="130052" name="Immagine 2" descr="Immagine che contiene stagno&#10;&#10;Descrizione generata automaticamente">
            <a:extLst>
              <a:ext uri="{FF2B5EF4-FFF2-40B4-BE49-F238E27FC236}">
                <a16:creationId xmlns:a16="http://schemas.microsoft.com/office/drawing/2014/main" id="{12C284E8-707F-E548-396A-7CFED1DEE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889000"/>
            <a:ext cx="50323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Immagine 4" descr="Immagine che contiene erba&#10;&#10;Descrizione generata automaticamente">
            <a:extLst>
              <a:ext uri="{FF2B5EF4-FFF2-40B4-BE49-F238E27FC236}">
                <a16:creationId xmlns:a16="http://schemas.microsoft.com/office/drawing/2014/main" id="{B0898590-A9DE-F82A-BF18-6C0A4D3C5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884238"/>
            <a:ext cx="3649662"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ytuł 1">
            <a:extLst>
              <a:ext uri="{FF2B5EF4-FFF2-40B4-BE49-F238E27FC236}">
                <a16:creationId xmlns:a16="http://schemas.microsoft.com/office/drawing/2014/main" id="{5E26779E-3ED7-5803-0BD2-9CE8F177D0FE}"/>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a:t>Claude Monet</a:t>
            </a:r>
            <a:endParaRPr lang="en-US" altLang="it-IT" sz="3600"/>
          </a:p>
        </p:txBody>
      </p:sp>
      <p:sp>
        <p:nvSpPr>
          <p:cNvPr id="132099" name="Text Box 6">
            <a:extLst>
              <a:ext uri="{FF2B5EF4-FFF2-40B4-BE49-F238E27FC236}">
                <a16:creationId xmlns:a16="http://schemas.microsoft.com/office/drawing/2014/main" id="{3D87A430-6490-3D0B-D7ED-3BE5F63BDB2D}"/>
              </a:ext>
            </a:extLst>
          </p:cNvPr>
          <p:cNvSpPr txBox="1">
            <a:spLocks noChangeArrowheads="1"/>
          </p:cNvSpPr>
          <p:nvPr/>
        </p:nvSpPr>
        <p:spPr bwMode="auto">
          <a:xfrm>
            <a:off x="52388" y="6415088"/>
            <a:ext cx="531018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latin typeface="Arial Unicode MS" pitchFamily="34" charset="-128"/>
              </a:rPr>
              <a:t>Foto Maria Karwasz, Milano, Palazzo Reale, 07-11-2021</a:t>
            </a:r>
            <a:endParaRPr lang="pl-PL" altLang="it-IT" sz="1600">
              <a:latin typeface="Arial Unicode MS" pitchFamily="34" charset="-128"/>
            </a:endParaRPr>
          </a:p>
        </p:txBody>
      </p:sp>
      <p:pic>
        <p:nvPicPr>
          <p:cNvPr id="132100" name="Immagine 2" descr="Immagine che contiene stagno&#10;&#10;Descrizione generata automaticamente">
            <a:extLst>
              <a:ext uri="{FF2B5EF4-FFF2-40B4-BE49-F238E27FC236}">
                <a16:creationId xmlns:a16="http://schemas.microsoft.com/office/drawing/2014/main" id="{B56F0993-D8E6-35C5-1240-0027B06C7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77925"/>
            <a:ext cx="46085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Immagine 6" descr="Immagine che contiene tessuto&#10;&#10;Descrizione generata automaticamente">
            <a:extLst>
              <a:ext uri="{FF2B5EF4-FFF2-40B4-BE49-F238E27FC236}">
                <a16:creationId xmlns:a16="http://schemas.microsoft.com/office/drawing/2014/main" id="{854981DC-A804-9974-B875-618147EBE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125538"/>
            <a:ext cx="3816350"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3A4821A3-5C58-B1F0-A966-8922B37BB172}"/>
              </a:ext>
            </a:extLst>
          </p:cNvPr>
          <p:cNvSpPr>
            <a:spLocks noGrp="1" noChangeArrowheads="1"/>
          </p:cNvSpPr>
          <p:nvPr>
            <p:ph type="title"/>
          </p:nvPr>
        </p:nvSpPr>
        <p:spPr/>
        <p:txBody>
          <a:bodyPr/>
          <a:lstStyle/>
          <a:p>
            <a:pPr eaLnBrk="1" hangingPunct="1"/>
            <a:r>
              <a:rPr lang="it-IT" altLang="it-IT"/>
              <a:t>Qualcosa extra</a:t>
            </a:r>
            <a:endParaRPr lang="en-AU" altLang="it-IT"/>
          </a:p>
        </p:txBody>
      </p:sp>
      <p:sp>
        <p:nvSpPr>
          <p:cNvPr id="134147" name="Rectangle 3">
            <a:extLst>
              <a:ext uri="{FF2B5EF4-FFF2-40B4-BE49-F238E27FC236}">
                <a16:creationId xmlns:a16="http://schemas.microsoft.com/office/drawing/2014/main" id="{B83F882C-B244-191D-68E2-2E5490A97567}"/>
              </a:ext>
            </a:extLst>
          </p:cNvPr>
          <p:cNvSpPr>
            <a:spLocks noGrp="1" noChangeArrowheads="1"/>
          </p:cNvSpPr>
          <p:nvPr>
            <p:ph type="body" idx="1"/>
          </p:nvPr>
        </p:nvSpPr>
        <p:spPr>
          <a:xfrm>
            <a:off x="452438" y="1225550"/>
            <a:ext cx="8229600" cy="4525963"/>
          </a:xfrm>
        </p:spPr>
        <p:txBody>
          <a:bodyPr/>
          <a:lstStyle/>
          <a:p>
            <a:pPr eaLnBrk="1" hangingPunct="1"/>
            <a:r>
              <a:rPr lang="it-IT" altLang="it-IT" dirty="0" err="1"/>
              <a:t>Berlin</a:t>
            </a:r>
            <a:r>
              <a:rPr lang="it-IT" altLang="it-IT" dirty="0"/>
              <a:t> Glass</a:t>
            </a:r>
            <a:endParaRPr lang="en-AU" altLang="it-IT" dirty="0"/>
          </a:p>
        </p:txBody>
      </p:sp>
      <p:pic>
        <p:nvPicPr>
          <p:cNvPr id="134148" name="Picture 4">
            <a:extLst>
              <a:ext uri="{FF2B5EF4-FFF2-40B4-BE49-F238E27FC236}">
                <a16:creationId xmlns:a16="http://schemas.microsoft.com/office/drawing/2014/main" id="{E2C4B955-7C2F-9C11-E47C-5B21FEE94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1800225"/>
            <a:ext cx="4465637" cy="424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9" name="Picture 3">
            <a:extLst>
              <a:ext uri="{FF2B5EF4-FFF2-40B4-BE49-F238E27FC236}">
                <a16:creationId xmlns:a16="http://schemas.microsoft.com/office/drawing/2014/main" id="{106F0C20-2F89-2861-250F-C66D21D04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138" y="1398588"/>
            <a:ext cx="30257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CasellaDiTesto 1">
            <a:extLst>
              <a:ext uri="{FF2B5EF4-FFF2-40B4-BE49-F238E27FC236}">
                <a16:creationId xmlns:a16="http://schemas.microsoft.com/office/drawing/2014/main" id="{E4612C5A-6A86-BADE-7939-F39BEC181B5B}"/>
              </a:ext>
            </a:extLst>
          </p:cNvPr>
          <p:cNvSpPr txBox="1">
            <a:spLocks noChangeArrowheads="1"/>
          </p:cNvSpPr>
          <p:nvPr/>
        </p:nvSpPr>
        <p:spPr bwMode="auto">
          <a:xfrm>
            <a:off x="463550" y="5872163"/>
            <a:ext cx="34051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To szkło zawiera </a:t>
            </a:r>
            <a:r>
              <a:rPr lang="pl-PL" altLang="it-IT" sz="2400" dirty="0" err="1">
                <a:latin typeface="Arial Unicode MS" pitchFamily="34" charset="-128"/>
              </a:rPr>
              <a:t>nanocząstki</a:t>
            </a:r>
            <a:r>
              <a:rPr lang="pl-PL" altLang="it-IT" sz="2400" dirty="0">
                <a:latin typeface="Arial Unicode MS" pitchFamily="34" charset="-128"/>
              </a:rPr>
              <a:t> złota</a:t>
            </a:r>
            <a:endParaRPr lang="it-IT" altLang="it-IT" sz="2400" dirty="0">
              <a:latin typeface="Arial Unicode MS" pitchFamily="34" charset="-128"/>
            </a:endParaRPr>
          </a:p>
        </p:txBody>
      </p:sp>
      <p:sp>
        <p:nvSpPr>
          <p:cNvPr id="134151" name="CasellaDiTesto 6">
            <a:extLst>
              <a:ext uri="{FF2B5EF4-FFF2-40B4-BE49-F238E27FC236}">
                <a16:creationId xmlns:a16="http://schemas.microsoft.com/office/drawing/2014/main" id="{F9999E4E-CCA6-A6DC-5344-E68F89FD447E}"/>
              </a:ext>
            </a:extLst>
          </p:cNvPr>
          <p:cNvSpPr txBox="1">
            <a:spLocks noChangeArrowheads="1"/>
          </p:cNvSpPr>
          <p:nvPr/>
        </p:nvSpPr>
        <p:spPr bwMode="auto">
          <a:xfrm>
            <a:off x="5253038" y="5756275"/>
            <a:ext cx="3890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W transparencji czerwony, w „odbiciu” niebieski</a:t>
            </a:r>
            <a:endParaRPr lang="it-IT" altLang="it-IT" sz="2400" dirty="0">
              <a:latin typeface="Arial Unicode MS" pitchFamily="34" charset="-128"/>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olo 1">
            <a:extLst>
              <a:ext uri="{FF2B5EF4-FFF2-40B4-BE49-F238E27FC236}">
                <a16:creationId xmlns:a16="http://schemas.microsoft.com/office/drawing/2014/main" id="{86BAE597-83F4-E68D-B5F2-73BDA37CAED6}"/>
              </a:ext>
            </a:extLst>
          </p:cNvPr>
          <p:cNvSpPr>
            <a:spLocks noGrp="1" noChangeArrowheads="1"/>
          </p:cNvSpPr>
          <p:nvPr>
            <p:ph type="title"/>
          </p:nvPr>
        </p:nvSpPr>
        <p:spPr/>
        <p:txBody>
          <a:bodyPr/>
          <a:lstStyle/>
          <a:p>
            <a:pPr eaLnBrk="1" hangingPunct="1"/>
            <a:r>
              <a:rPr lang="it-IT" altLang="it-IT" sz="3600"/>
              <a:t>Riassumendo</a:t>
            </a:r>
          </a:p>
        </p:txBody>
      </p:sp>
      <p:sp>
        <p:nvSpPr>
          <p:cNvPr id="3" name="Segnaposto contenuto 2">
            <a:extLst>
              <a:ext uri="{FF2B5EF4-FFF2-40B4-BE49-F238E27FC236}">
                <a16:creationId xmlns:a16="http://schemas.microsoft.com/office/drawing/2014/main" id="{3DC73831-D65A-3D7C-5A8F-C70F80A1FBDF}"/>
              </a:ext>
            </a:extLst>
          </p:cNvPr>
          <p:cNvSpPr>
            <a:spLocks noGrp="1"/>
          </p:cNvSpPr>
          <p:nvPr>
            <p:ph idx="1"/>
          </p:nvPr>
        </p:nvSpPr>
        <p:spPr>
          <a:xfrm>
            <a:off x="142875" y="1435100"/>
            <a:ext cx="8858250" cy="4525963"/>
          </a:xfrm>
        </p:spPr>
        <p:txBody>
          <a:bodyPr/>
          <a:lstStyle/>
          <a:p>
            <a:pPr eaLnBrk="1" hangingPunct="1">
              <a:defRPr/>
            </a:pPr>
            <a:r>
              <a:rPr lang="pl-PL" sz="2200" dirty="0">
                <a:solidFill>
                  <a:srgbClr val="C00000"/>
                </a:solidFill>
              </a:rPr>
              <a:t>Ludzkie oko to cud natury</a:t>
            </a:r>
          </a:p>
          <a:p>
            <a:pPr eaLnBrk="1" hangingPunct="1">
              <a:defRPr/>
            </a:pPr>
            <a:r>
              <a:rPr lang="pl-PL" sz="2200" dirty="0">
                <a:solidFill>
                  <a:srgbClr val="FF0000"/>
                </a:solidFill>
              </a:rPr>
              <a:t>Widzi od niemal ciemności (kilka pojedynczych fotonów na sekundę) niemal do intensywności Słońca – z różnicą miliardów razy</a:t>
            </a:r>
          </a:p>
          <a:p>
            <a:pPr eaLnBrk="1" hangingPunct="1">
              <a:defRPr/>
            </a:pPr>
            <a:r>
              <a:rPr lang="pl-PL" sz="2200" dirty="0">
                <a:solidFill>
                  <a:srgbClr val="FF9900"/>
                </a:solidFill>
              </a:rPr>
              <a:t>Wykorzystuje większość (40%) widma słonecznego, które jest bardzo szerokie.</a:t>
            </a:r>
          </a:p>
          <a:p>
            <a:pPr eaLnBrk="1" hangingPunct="1">
              <a:defRPr/>
            </a:pPr>
            <a:r>
              <a:rPr lang="pl-PL" sz="2200" dirty="0">
                <a:solidFill>
                  <a:srgbClr val="00B050"/>
                </a:solidFill>
              </a:rPr>
              <a:t>W przeciwieństwie do ucha, które słyszy 8 oktaw, oko widzi tylko jedną oktawę (380-760 </a:t>
            </a:r>
            <a:r>
              <a:rPr lang="pl-PL" sz="2200" dirty="0" err="1">
                <a:solidFill>
                  <a:srgbClr val="00B050"/>
                </a:solidFill>
              </a:rPr>
              <a:t>nm</a:t>
            </a:r>
            <a:r>
              <a:rPr lang="pl-PL" sz="2200" dirty="0">
                <a:solidFill>
                  <a:srgbClr val="00B050"/>
                </a:solidFill>
              </a:rPr>
              <a:t>).</a:t>
            </a:r>
          </a:p>
          <a:p>
            <a:pPr eaLnBrk="1" hangingPunct="1">
              <a:defRPr/>
            </a:pPr>
            <a:r>
              <a:rPr lang="pl-PL" sz="2200" dirty="0">
                <a:solidFill>
                  <a:srgbClr val="00B0F0"/>
                </a:solidFill>
              </a:rPr>
              <a:t>Ale ta oktawa zawiera siedem wspaniałych kolorów</a:t>
            </a:r>
          </a:p>
          <a:p>
            <a:pPr eaLnBrk="1" hangingPunct="1">
              <a:defRPr/>
            </a:pPr>
            <a:r>
              <a:rPr lang="pl-PL" sz="2200" dirty="0">
                <a:solidFill>
                  <a:srgbClr val="0070C0"/>
                </a:solidFill>
              </a:rPr>
              <a:t>Sama natura stworzyła miliony kombinacji: od dwóch (różowy), trzech (brązowych) i bardziej "podstawowych" kolorów</a:t>
            </a:r>
          </a:p>
          <a:p>
            <a:pPr eaLnBrk="1" hangingPunct="1">
              <a:defRPr/>
            </a:pPr>
            <a:r>
              <a:rPr lang="pl-PL" sz="2200" dirty="0">
                <a:solidFill>
                  <a:srgbClr val="993366"/>
                </a:solidFill>
              </a:rPr>
              <a:t>Nie wspominając o impresjonistach, którzy są prawdziwymi profesjonalistami ludzkiego widzenia</a:t>
            </a:r>
            <a:endParaRPr lang="it-IT" dirty="0">
              <a:solidFill>
                <a:srgbClr val="993366"/>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olo 1">
            <a:extLst>
              <a:ext uri="{FF2B5EF4-FFF2-40B4-BE49-F238E27FC236}">
                <a16:creationId xmlns:a16="http://schemas.microsoft.com/office/drawing/2014/main" id="{61132911-E848-CA78-5B24-737A8037B039}"/>
              </a:ext>
            </a:extLst>
          </p:cNvPr>
          <p:cNvSpPr>
            <a:spLocks noGrp="1" noChangeArrowheads="1"/>
          </p:cNvSpPr>
          <p:nvPr>
            <p:ph type="title"/>
          </p:nvPr>
        </p:nvSpPr>
        <p:spPr/>
        <p:txBody>
          <a:bodyPr/>
          <a:lstStyle/>
          <a:p>
            <a:pPr eaLnBrk="1" hangingPunct="1"/>
            <a:r>
              <a:rPr lang="pl-PL" altLang="it-IT" sz="3600" dirty="0"/>
              <a:t>Kilka</a:t>
            </a:r>
            <a:r>
              <a:rPr lang="it-IT" altLang="it-IT" sz="3600" dirty="0"/>
              <a:t> g</a:t>
            </a:r>
            <a:r>
              <a:rPr lang="pl-PL" altLang="it-IT" sz="3600" dirty="0" err="1"/>
              <a:t>ier</a:t>
            </a:r>
            <a:r>
              <a:rPr lang="it-IT" altLang="it-IT" sz="3600" dirty="0"/>
              <a:t> </a:t>
            </a:r>
            <a:r>
              <a:rPr lang="it-IT" altLang="it-IT" sz="3600" dirty="0" err="1"/>
              <a:t>edukacyjn</a:t>
            </a:r>
            <a:r>
              <a:rPr lang="pl-PL" altLang="it-IT" sz="3600" dirty="0" err="1"/>
              <a:t>ych</a:t>
            </a:r>
            <a:endParaRPr lang="it-IT" altLang="it-IT" sz="3600" dirty="0"/>
          </a:p>
        </p:txBody>
      </p:sp>
      <p:sp>
        <p:nvSpPr>
          <p:cNvPr id="136195" name="Segnaposto contenuto 2">
            <a:extLst>
              <a:ext uri="{FF2B5EF4-FFF2-40B4-BE49-F238E27FC236}">
                <a16:creationId xmlns:a16="http://schemas.microsoft.com/office/drawing/2014/main" id="{6CC57198-58C2-7086-F259-537ACFFCE0E2}"/>
              </a:ext>
            </a:extLst>
          </p:cNvPr>
          <p:cNvSpPr>
            <a:spLocks noGrp="1" noChangeArrowheads="1"/>
          </p:cNvSpPr>
          <p:nvPr>
            <p:ph idx="1"/>
          </p:nvPr>
        </p:nvSpPr>
        <p:spPr>
          <a:xfrm>
            <a:off x="142875" y="1435100"/>
            <a:ext cx="8749605" cy="4525963"/>
          </a:xfrm>
        </p:spPr>
        <p:txBody>
          <a:bodyPr/>
          <a:lstStyle/>
          <a:p>
            <a:pPr eaLnBrk="1" hangingPunct="1"/>
            <a:r>
              <a:rPr lang="pl-PL" altLang="it-IT" sz="2000" dirty="0">
                <a:solidFill>
                  <a:srgbClr val="993366"/>
                </a:solidFill>
              </a:rPr>
              <a:t>Zrób listę kolorów kwiatów występujących na polu i w ogrodzie
Sfotografuj sygnał pilota telewizyjnego (i rozszyfruj sekwencję)
Fotografowanie dziwnych kolorów nieba – wieczorem, a następnie obserwowanie pogody następnego dnia
Fotografowanie morza z różnym zachmurzeniem
Wytnij przezroczyste kolorowe (plastikowe) butelki napojów gazowanych i dodaj uzyskane filtry
Szukanie kolorów w witrażach kościelnych i biżuterii matki
Wypisz kolory cebulek choinek i spójrz na kolory złożone (czyli oświetlone dwoma różnymi żarówkami)
Na Wielkanoc znajdź barwniki do jajek, pokoloruj z góry ustalone kolory, a potem mieszaj dwa kolory, aby znaleźć nowe kolory.</a:t>
            </a:r>
            <a:endParaRPr lang="it-IT" altLang="it-IT" sz="2000" dirty="0">
              <a:solidFill>
                <a:srgbClr val="993366"/>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olo 1">
            <a:extLst>
              <a:ext uri="{FF2B5EF4-FFF2-40B4-BE49-F238E27FC236}">
                <a16:creationId xmlns:a16="http://schemas.microsoft.com/office/drawing/2014/main" id="{6F0D2921-F4B4-3EE3-66B4-87E22EBC2C55}"/>
              </a:ext>
            </a:extLst>
          </p:cNvPr>
          <p:cNvSpPr>
            <a:spLocks noGrp="1" noChangeArrowheads="1"/>
          </p:cNvSpPr>
          <p:nvPr>
            <p:ph type="title"/>
          </p:nvPr>
        </p:nvSpPr>
        <p:spPr/>
        <p:txBody>
          <a:bodyPr/>
          <a:lstStyle/>
          <a:p>
            <a:pPr eaLnBrk="1" hangingPunct="1"/>
            <a:r>
              <a:rPr lang="it-IT" altLang="it-IT" sz="3600"/>
              <a:t>Letteratura</a:t>
            </a:r>
          </a:p>
        </p:txBody>
      </p:sp>
      <p:sp>
        <p:nvSpPr>
          <p:cNvPr id="137219" name="Segnaposto contenuto 2">
            <a:extLst>
              <a:ext uri="{FF2B5EF4-FFF2-40B4-BE49-F238E27FC236}">
                <a16:creationId xmlns:a16="http://schemas.microsoft.com/office/drawing/2014/main" id="{5F5B0DBE-4662-E4A3-29CD-930A7483875E}"/>
              </a:ext>
            </a:extLst>
          </p:cNvPr>
          <p:cNvSpPr>
            <a:spLocks noGrp="1" noChangeArrowheads="1"/>
          </p:cNvSpPr>
          <p:nvPr>
            <p:ph idx="1"/>
          </p:nvPr>
        </p:nvSpPr>
        <p:spPr>
          <a:xfrm>
            <a:off x="142875" y="1435100"/>
            <a:ext cx="8858250" cy="4525963"/>
          </a:xfrm>
        </p:spPr>
        <p:txBody>
          <a:bodyPr/>
          <a:lstStyle/>
          <a:p>
            <a:pPr eaLnBrk="1" hangingPunct="1"/>
            <a:r>
              <a:rPr lang="it-IT" altLang="it-IT" sz="1800"/>
              <a:t>G. Karwasz et al. </a:t>
            </a:r>
            <a:r>
              <a:rPr lang="it-IT" altLang="it-IT" sz="1800" i="1"/>
              <a:t>Inside the didactics of colours – red-cabba juice as a teaching tool</a:t>
            </a:r>
            <a:r>
              <a:rPr lang="it-IT" altLang="it-IT" sz="1800"/>
              <a:t>, in Colour and Colorimetry. Multidisciplinary Contributions. Vol. IX B, edited by Maurizio Rossi, Dip. Design – Politecnico di Milano, Maggioli SpA, 2013</a:t>
            </a:r>
            <a:endParaRPr lang="pl-PL" altLang="it-IT" sz="1800"/>
          </a:p>
          <a:p>
            <a:pPr eaLnBrk="1" hangingPunct="1">
              <a:buFontTx/>
              <a:buNone/>
            </a:pPr>
            <a:r>
              <a:rPr lang="pl-PL" altLang="it-IT" sz="1800"/>
              <a:t>http://dydaktyka.fizyka.umk.pl/Publikacje_2013/7_2013.pdf</a:t>
            </a:r>
          </a:p>
          <a:p>
            <a:pPr eaLnBrk="1" hangingPunct="1"/>
            <a:r>
              <a:rPr lang="pl-PL" altLang="it-IT" sz="1800"/>
              <a:t>G. Karwasz et al.. </a:t>
            </a:r>
            <a:r>
              <a:rPr lang="pl-PL" altLang="it-IT" sz="1800" i="1"/>
              <a:t>Fisica e giocattoli</a:t>
            </a:r>
            <a:r>
              <a:rPr lang="pl-PL" altLang="it-IT" sz="1800"/>
              <a:t>, Collezione virtuale, </a:t>
            </a:r>
            <a:r>
              <a:rPr lang="it-IT" altLang="it-IT" sz="1800">
                <a:hlinkClick r:id="rId2"/>
              </a:rPr>
              <a:t>http://dydaktyka.fizyka.umk.pl/zabawki1/index-it.html</a:t>
            </a:r>
            <a:endParaRPr lang="pl-PL" altLang="it-IT" sz="1800"/>
          </a:p>
          <a:p>
            <a:pPr eaLnBrk="1" hangingPunct="1"/>
            <a:r>
              <a:rPr lang="pl-PL" altLang="it-IT" sz="1800"/>
              <a:t>G. Karwasz, </a:t>
            </a:r>
            <a:r>
              <a:rPr lang="pl-PL" altLang="it-IT" sz="1800" i="1"/>
              <a:t>Spettroscopia, o la scienza dei fantasmi</a:t>
            </a:r>
            <a:r>
              <a:rPr lang="pl-PL" altLang="it-IT" sz="1800"/>
              <a:t>, Poster didattico, </a:t>
            </a:r>
            <a:r>
              <a:rPr lang="pl-PL" altLang="it-IT" sz="1800">
                <a:hlinkClick r:id="rId3"/>
              </a:rPr>
              <a:t>http://dydaktyka.fizyka.umk.pl/Physics_is_fun/posters/ita-ghost6.ppt</a:t>
            </a:r>
            <a:endParaRPr lang="pl-PL" altLang="it-IT" sz="1800"/>
          </a:p>
          <a:p>
            <a:pPr eaLnBrk="1" hangingPunct="1"/>
            <a:r>
              <a:rPr lang="pl-PL" altLang="it-IT" sz="1800"/>
              <a:t>G. Karwasz, </a:t>
            </a:r>
            <a:r>
              <a:rPr lang="pl-PL" altLang="it-IT" sz="1800" i="1"/>
              <a:t>Vedere per credere</a:t>
            </a:r>
            <a:r>
              <a:rPr lang="pl-PL" altLang="it-IT" sz="1800"/>
              <a:t>, Poster didattico, </a:t>
            </a:r>
            <a:r>
              <a:rPr lang="pl-PL" altLang="it-IT" sz="1800">
                <a:hlinkClick r:id="rId4"/>
              </a:rPr>
              <a:t>http://dydaktyka.fizyka.umk.pl/Physics_is_fun/posters/ita-specop5.ppt</a:t>
            </a:r>
            <a:endParaRPr lang="pl-PL" altLang="it-IT" sz="1800"/>
          </a:p>
          <a:p>
            <a:pPr eaLnBrk="1" hangingPunct="1"/>
            <a:r>
              <a:rPr lang="pl-PL" altLang="it-IT" sz="1800"/>
              <a:t>G. Karwasz, </a:t>
            </a:r>
            <a:r>
              <a:rPr lang="pl-PL" altLang="it-IT" sz="1800" i="1"/>
              <a:t>Come stai, signorina Orchidea?</a:t>
            </a:r>
            <a:r>
              <a:rPr lang="pl-PL" altLang="it-IT" sz="1800"/>
              <a:t>, Poster didattico,http://dydaktyka.fizyka.umk.pl/Physics_is_fun/posters/ita1-orchid5.ppt</a:t>
            </a:r>
          </a:p>
          <a:p>
            <a:pPr eaLnBrk="1" hangingPunct="1"/>
            <a:r>
              <a:rPr lang="pl-PL" altLang="it-IT" sz="1800"/>
              <a:t>G. Karwasz, </a:t>
            </a:r>
            <a:r>
              <a:rPr lang="pl-PL" altLang="it-IT" sz="1800" i="1"/>
              <a:t>Condimento per l’insalata</a:t>
            </a:r>
            <a:r>
              <a:rPr lang="pl-PL" altLang="it-IT" sz="1800"/>
              <a:t>, Poster didattico, http://dydaktyka.fizyka.umk.pl/Physics_is_fun/posters/mass5-ita.ppt</a:t>
            </a:r>
          </a:p>
          <a:p>
            <a:pPr eaLnBrk="1" hangingPunct="1"/>
            <a:r>
              <a:rPr lang="it-IT" altLang="it-IT" sz="1800"/>
              <a:t>Congressi ann</a:t>
            </a:r>
            <a:r>
              <a:rPr lang="pl-PL" altLang="it-IT" sz="1800"/>
              <a:t>u</a:t>
            </a:r>
            <a:r>
              <a:rPr lang="it-IT" altLang="it-IT" sz="1800"/>
              <a:t>ali </a:t>
            </a:r>
            <a:r>
              <a:rPr lang="pl-PL" altLang="it-IT" sz="1800"/>
              <a:t>del </a:t>
            </a:r>
            <a:r>
              <a:rPr lang="it-IT" altLang="it-IT" sz="1800"/>
              <a:t>Gruppo del Colore</a:t>
            </a:r>
            <a:r>
              <a:rPr lang="pl-PL" altLang="it-IT" sz="1800"/>
              <a:t>, Politecnico di Milano</a:t>
            </a:r>
            <a:endParaRPr lang="it-IT" altLang="it-IT" sz="1800"/>
          </a:p>
          <a:p>
            <a:pPr eaLnBrk="1" hangingPunct="1">
              <a:buFontTx/>
              <a:buNone/>
            </a:pPr>
            <a:r>
              <a:rPr lang="it-IT" altLang="it-IT" sz="1800">
                <a:hlinkClick r:id="rId5"/>
              </a:rPr>
              <a:t>https://www.gruppodelcolore.org/</a:t>
            </a:r>
            <a:endParaRPr lang="pl-PL" altLang="it-IT" sz="1800"/>
          </a:p>
          <a:p>
            <a:pPr eaLnBrk="1" hangingPunct="1">
              <a:buFontTx/>
              <a:buNone/>
            </a:pPr>
            <a:endParaRPr lang="it-IT" altLang="it-IT" sz="1800"/>
          </a:p>
          <a:p>
            <a:pPr eaLnBrk="1" hangingPunct="1"/>
            <a:endParaRPr lang="it-IT" altLang="it-IT" sz="18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F1B9BF03-0007-55CF-22DC-D925BA146C6F}"/>
              </a:ext>
            </a:extLst>
          </p:cNvPr>
          <p:cNvSpPr>
            <a:spLocks noGrp="1" noChangeArrowheads="1"/>
          </p:cNvSpPr>
          <p:nvPr>
            <p:ph type="title"/>
          </p:nvPr>
        </p:nvSpPr>
        <p:spPr/>
        <p:txBody>
          <a:bodyPr/>
          <a:lstStyle/>
          <a:p>
            <a:pPr eaLnBrk="1" hangingPunct="1"/>
            <a:r>
              <a:rPr lang="pl-PL" altLang="it-IT" sz="3600" dirty="0"/>
              <a:t>Zaproszenie do spojrzenia na świat</a:t>
            </a:r>
            <a:endParaRPr lang="en-US" altLang="it-IT" sz="3600" dirty="0"/>
          </a:p>
        </p:txBody>
      </p:sp>
      <p:pic>
        <p:nvPicPr>
          <p:cNvPr id="138243" name="Picture 4">
            <a:extLst>
              <a:ext uri="{FF2B5EF4-FFF2-40B4-BE49-F238E27FC236}">
                <a16:creationId xmlns:a16="http://schemas.microsoft.com/office/drawing/2014/main" id="{5B483BA3-FAFE-6736-91E9-E83C89C92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1196975"/>
            <a:ext cx="4818062"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5">
            <a:extLst>
              <a:ext uri="{FF2B5EF4-FFF2-40B4-BE49-F238E27FC236}">
                <a16:creationId xmlns:a16="http://schemas.microsoft.com/office/drawing/2014/main" id="{20375DDB-9DEB-E394-F267-AE83B94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202" y="2050468"/>
            <a:ext cx="4067175"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 Box 6">
            <a:extLst>
              <a:ext uri="{FF2B5EF4-FFF2-40B4-BE49-F238E27FC236}">
                <a16:creationId xmlns:a16="http://schemas.microsoft.com/office/drawing/2014/main" id="{2566FF24-9D32-A9E4-652B-223681BB4BDA}"/>
              </a:ext>
            </a:extLst>
          </p:cNvPr>
          <p:cNvSpPr txBox="1">
            <a:spLocks noChangeArrowheads="1"/>
          </p:cNvSpPr>
          <p:nvPr/>
        </p:nvSpPr>
        <p:spPr bwMode="auto">
          <a:xfrm>
            <a:off x="0" y="5128921"/>
            <a:ext cx="5400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latin typeface="Arial Unicode MS" pitchFamily="34" charset="-128"/>
              </a:rPr>
              <a:t>Claude Monet, Santa Maria </a:t>
            </a:r>
            <a:r>
              <a:rPr lang="pl-PL" altLang="it-IT" sz="2400" dirty="0" err="1">
                <a:latin typeface="Arial Unicode MS" pitchFamily="34" charset="-128"/>
              </a:rPr>
              <a:t>della</a:t>
            </a:r>
            <a:r>
              <a:rPr lang="pl-PL" altLang="it-IT" sz="2400" dirty="0">
                <a:latin typeface="Arial Unicode MS" pitchFamily="34" charset="-128"/>
              </a:rPr>
              <a:t> </a:t>
            </a:r>
            <a:r>
              <a:rPr lang="pl-PL" altLang="it-IT" sz="2400" dirty="0" err="1">
                <a:latin typeface="Arial Unicode MS" pitchFamily="34" charset="-128"/>
              </a:rPr>
              <a:t>Salute</a:t>
            </a:r>
            <a:r>
              <a:rPr lang="pl-PL" altLang="it-IT" sz="2400" dirty="0">
                <a:latin typeface="Arial Unicode MS" pitchFamily="34" charset="-128"/>
              </a:rPr>
              <a:t>, </a:t>
            </a:r>
            <a:r>
              <a:rPr lang="pl-PL" altLang="it-IT" sz="2400" dirty="0" err="1">
                <a:latin typeface="Arial Unicode MS" pitchFamily="34" charset="-128"/>
              </a:rPr>
              <a:t>Venezia</a:t>
            </a:r>
            <a:endParaRPr lang="en-US" altLang="it-IT" sz="2400" dirty="0">
              <a:latin typeface="Arial Unicode MS" pitchFamily="34" charset="-128"/>
            </a:endParaRPr>
          </a:p>
        </p:txBody>
      </p:sp>
      <p:sp>
        <p:nvSpPr>
          <p:cNvPr id="2" name="CasellaDiTesto 1">
            <a:extLst>
              <a:ext uri="{FF2B5EF4-FFF2-40B4-BE49-F238E27FC236}">
                <a16:creationId xmlns:a16="http://schemas.microsoft.com/office/drawing/2014/main" id="{A7F7B3A2-BB6D-4C49-5899-AED201042D73}"/>
              </a:ext>
            </a:extLst>
          </p:cNvPr>
          <p:cNvSpPr txBox="1"/>
          <p:nvPr/>
        </p:nvSpPr>
        <p:spPr>
          <a:xfrm>
            <a:off x="3635896" y="6309320"/>
            <a:ext cx="3983783" cy="461665"/>
          </a:xfrm>
          <a:prstGeom prst="rect">
            <a:avLst/>
          </a:prstGeom>
          <a:noFill/>
        </p:spPr>
        <p:txBody>
          <a:bodyPr wrap="none" rtlCol="0">
            <a:spAutoFit/>
          </a:bodyPr>
          <a:lstStyle/>
          <a:p>
            <a:r>
              <a:rPr lang="pl-PL" dirty="0"/>
              <a:t>Grazie per la Vs </a:t>
            </a:r>
            <a:r>
              <a:rPr lang="pl-PL" dirty="0" err="1"/>
              <a:t>attenzione</a:t>
            </a:r>
            <a:r>
              <a:rPr lang="pl-PL"/>
              <a:t>!</a:t>
            </a:r>
            <a:endParaRPr lang="en-US"/>
          </a:p>
        </p:txBody>
      </p:sp>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8320</TotalTime>
  <Words>4100</Words>
  <Application>Microsoft Office PowerPoint</Application>
  <PresentationFormat>Presentazione su schermo (4:3)</PresentationFormat>
  <Paragraphs>467</Paragraphs>
  <Slides>99</Slides>
  <Notes>34</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2</vt:i4>
      </vt:variant>
      <vt:variant>
        <vt:lpstr>Titoli diapositive</vt:lpstr>
      </vt:variant>
      <vt:variant>
        <vt:i4>99</vt:i4>
      </vt:variant>
    </vt:vector>
  </HeadingPairs>
  <TitlesOfParts>
    <vt:vector size="109" baseType="lpstr">
      <vt:lpstr>Arial</vt:lpstr>
      <vt:lpstr>Arial Black</vt:lpstr>
      <vt:lpstr>Arial Unicode MS</vt:lpstr>
      <vt:lpstr>Calibri</vt:lpstr>
      <vt:lpstr>Montserrat</vt:lpstr>
      <vt:lpstr>Times New Roman</vt:lpstr>
      <vt:lpstr>Verdana</vt:lpstr>
      <vt:lpstr>Projekt domyślny</vt:lpstr>
      <vt:lpstr>Równanie</vt:lpstr>
      <vt:lpstr>Image</vt:lpstr>
      <vt:lpstr>Presentazione standard di PowerPoint</vt:lpstr>
      <vt:lpstr>Presentazione standard di PowerPoint</vt:lpstr>
      <vt:lpstr>Presentazione standard di PowerPoint</vt:lpstr>
      <vt:lpstr>Presentazione standard di PowerPoint</vt:lpstr>
      <vt:lpstr>Fizyka to świat wokół nas</vt:lpstr>
      <vt:lpstr>Podstawowe kolory</vt:lpstr>
      <vt:lpstr>I colori di base (in TV)</vt:lpstr>
      <vt:lpstr>I colori fondamentali: addizione</vt:lpstr>
      <vt:lpstr>Podstawowe kolory w emisji (dodawanie) i absorpcji (odejmowanie)</vt:lpstr>
      <vt:lpstr>Podstawowe kolory w absorpcji</vt:lpstr>
      <vt:lpstr>Kolory w odejmowaniu</vt:lpstr>
      <vt:lpstr>Presentazione standard di PowerPoint</vt:lpstr>
      <vt:lpstr>Presentazione standard di PowerPoint</vt:lpstr>
      <vt:lpstr>Presentazione standard di PowerPoint</vt:lpstr>
      <vt:lpstr>Il prisma di Newton (RAI Scuola)</vt:lpstr>
      <vt:lpstr>Il prisma di Newton </vt:lpstr>
      <vt:lpstr>Prawo załamania</vt:lpstr>
      <vt:lpstr>Tęcza (według Descartesa)</vt:lpstr>
      <vt:lpstr>Dlaczego niebo jest niebieskie (jasnoniebieskie)?</vt:lpstr>
      <vt:lpstr>Kolory nieba (São Paulo, Brazylia)</vt:lpstr>
      <vt:lpstr>I colori del cielo (San Paolo, Brasile)</vt:lpstr>
      <vt:lpstr>I colori del cielo (San Paolo, Brasile)</vt:lpstr>
      <vt:lpstr>Kolory nieba (zachód słońca na Rodos)</vt:lpstr>
      <vt:lpstr>Kolory nieba (po letniej burzy w Berlinie)</vt:lpstr>
      <vt:lpstr>Dlaczego niebo (na Ziemi) jest niebieskie?</vt:lpstr>
      <vt:lpstr>Okulary przeciwsłoneczne</vt:lpstr>
      <vt:lpstr>Bańki mydlane</vt:lpstr>
      <vt:lpstr>Bańki mydlane (zadanie domowe)</vt:lpstr>
      <vt:lpstr>Presentazione standard di PowerPoint</vt:lpstr>
      <vt:lpstr>Okulary kolorowe</vt:lpstr>
      <vt:lpstr>Złota Wieża</vt:lpstr>
      <vt:lpstr>„Piramide di Swarovski”</vt:lpstr>
      <vt:lpstr>„Sfera di Swarovski”</vt:lpstr>
      <vt:lpstr>Presentazione standard di PowerPoint</vt:lpstr>
      <vt:lpstr>‘Spettroscopia’</vt:lpstr>
      <vt:lpstr>Presentazione standard di PowerPoint</vt:lpstr>
      <vt:lpstr>Wygląda na zielono-niebieskie, prawda?</vt:lpstr>
      <vt:lpstr>Robocza hipoteza: kolory są "złożone", a nie elementarne</vt:lpstr>
      <vt:lpstr>Siatka dyfrakcyjna</vt:lpstr>
      <vt:lpstr>Dwie inne "różowe" lampki</vt:lpstr>
      <vt:lpstr>Podobne? Wcale nie</vt:lpstr>
      <vt:lpstr>Spektroskopia, czyli składowe światła</vt:lpstr>
      <vt:lpstr>Jak mierzy się kolory?</vt:lpstr>
      <vt:lpstr>Paryż – Dzień Republiki</vt:lpstr>
      <vt:lpstr>Kolory fajerwerków</vt:lpstr>
      <vt:lpstr>Rozpoznaj H2 na własne oczy</vt:lpstr>
      <vt:lpstr>Linie odpowiadają strukturze elektronowej atomu</vt:lpstr>
      <vt:lpstr>Kamienie szlachetne</vt:lpstr>
      <vt:lpstr>Presentazione standard di PowerPoint</vt:lpstr>
      <vt:lpstr>Od kolorowego szkła po filtry spektralne</vt:lpstr>
      <vt:lpstr>Okulary dziecięce</vt:lpstr>
      <vt:lpstr>Odbicie i transmisja</vt:lpstr>
      <vt:lpstr>Ludzkie oko: 3 kolory czopków + pręciki</vt:lpstr>
      <vt:lpstr>Dlaczego RGB jest wystarczające?</vt:lpstr>
      <vt:lpstr>Rodopsyna – pigment siatkówki ssaków</vt:lpstr>
      <vt:lpstr>Visione in B/W?</vt:lpstr>
      <vt:lpstr>Gdzie zniknął kolor fioletu (w telewizji)?</vt:lpstr>
      <vt:lpstr>Perché non ci sono fiori blu  (impollinati dalle api)?</vt:lpstr>
      <vt:lpstr>Il mondo visto dalle api </vt:lpstr>
      <vt:lpstr>Presentazione standard di PowerPoint</vt:lpstr>
      <vt:lpstr>Kwiaty zawsze są białe (?)</vt:lpstr>
      <vt:lpstr>Psi wzrok </vt:lpstr>
      <vt:lpstr>Ultrafiolet i podczerwień</vt:lpstr>
      <vt:lpstr>Czy podczerwień jest widoczna?</vt:lpstr>
      <vt:lpstr>Motyl impresjonista</vt:lpstr>
      <vt:lpstr>Aggiunto: motyl impresjonista</vt:lpstr>
      <vt:lpstr>Siatka dyfrakcyjna 3D</vt:lpstr>
      <vt:lpstr>Presentazione standard di PowerPoint</vt:lpstr>
      <vt:lpstr>Co pokazuje test lakmusowy?</vt:lpstr>
      <vt:lpstr>Kapusta, nie tylko czerwona</vt:lpstr>
      <vt:lpstr>Pigmenty pelargonii zmieniają konfigurację w zależności od pH</vt:lpstr>
      <vt:lpstr>Konformacja → widma → Kolor</vt:lpstr>
      <vt:lpstr>Czy ten tonik jest smaczny?</vt:lpstr>
      <vt:lpstr>Chlorofil jest zielony?</vt:lpstr>
      <vt:lpstr>Chlorofil nie jest zielony</vt:lpstr>
      <vt:lpstr>Krzyk pelargonii!</vt:lpstr>
      <vt:lpstr>Niebieska krew (ośmiornicy)</vt:lpstr>
      <vt:lpstr>Presentazione standard di PowerPoint</vt:lpstr>
      <vt:lpstr>Impresja kolorów</vt:lpstr>
      <vt:lpstr>Wrażenie i chemia kolorów</vt:lpstr>
      <vt:lpstr>Presentazione standard di PowerPoint</vt:lpstr>
      <vt:lpstr>Północne Niebo (Szwecja)</vt:lpstr>
      <vt:lpstr>Colors, the eye of artists</vt:lpstr>
      <vt:lpstr>Colors, the eye of artists</vt:lpstr>
      <vt:lpstr>Colors, the eye of artists</vt:lpstr>
      <vt:lpstr>Colors, the eye of artists: no automatic white adjustment</vt:lpstr>
      <vt:lpstr>Colors, the eye of artists: no automatic white adjustment</vt:lpstr>
      <vt:lpstr>Colors, the eye of artists: no automatic white adjustment</vt:lpstr>
      <vt:lpstr>Colors, the eye of artists: no automatic white adjustment</vt:lpstr>
      <vt:lpstr>Colors, the eye of artists: no automatic white adjustment</vt:lpstr>
      <vt:lpstr>Where do colours come from? Arts</vt:lpstr>
      <vt:lpstr>Come nascono i colori? L’arte</vt:lpstr>
      <vt:lpstr>Claude Monet</vt:lpstr>
      <vt:lpstr>Claude Monet</vt:lpstr>
      <vt:lpstr>Qualcosa extra</vt:lpstr>
      <vt:lpstr>Riassumendo</vt:lpstr>
      <vt:lpstr>Kilka gier edukacyjnych</vt:lpstr>
      <vt:lpstr>Letteratura</vt:lpstr>
      <vt:lpstr>Zaproszenie do spojrzenia na świat</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gra kasza, jak gra groch?</dc:title>
  <dc:creator>Grzegorz Krwasz</dc:creator>
  <cp:lastModifiedBy>Maria Karwasz</cp:lastModifiedBy>
  <cp:revision>183</cp:revision>
  <dcterms:created xsi:type="dcterms:W3CDTF">2016-03-29T19:09:37Z</dcterms:created>
  <dcterms:modified xsi:type="dcterms:W3CDTF">2026-04-14T03:37:54Z</dcterms:modified>
</cp:coreProperties>
</file>