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>
      <p:cViewPr varScale="1">
        <p:scale>
          <a:sx n="111" d="100"/>
          <a:sy n="111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pl-PL" sz="7200" dirty="0" smtClean="0">
                <a:solidFill>
                  <a:srgbClr val="002060"/>
                </a:solidFill>
              </a:rPr>
              <a:t>Model atomu Bohra</a:t>
            </a:r>
            <a:endParaRPr lang="pl-PL" sz="7200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</a:rPr>
              <a:t>Wykres zależności energii całkowitej elektronu w centralnym polu elektrostatycznym protonu od odległości od źródła</a:t>
            </a:r>
            <a:endParaRPr lang="pl-PL" sz="2800" dirty="0">
              <a:solidFill>
                <a:srgbClr val="002060"/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38225"/>
            <a:ext cx="6505575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I postulat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600200"/>
          </a:xfrm>
        </p:spPr>
        <p:txBody>
          <a:bodyPr/>
          <a:lstStyle/>
          <a:p>
            <a:r>
              <a:rPr lang="pl-PL" dirty="0" smtClean="0"/>
              <a:t>W atomie istnieją takie orbity, na których poruszające się elektrony nie promieniują energii, są to tzw. </a:t>
            </a:r>
            <a:r>
              <a:rPr lang="pl-PL" b="1" dirty="0" smtClean="0"/>
              <a:t>orbity stacjonarne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667000"/>
            <a:ext cx="2181225" cy="100965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667000"/>
            <a:ext cx="1047750" cy="9048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45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657600"/>
            <a:ext cx="5972175" cy="208597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254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791200"/>
            <a:ext cx="2575034" cy="7620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638800"/>
            <a:ext cx="2276475" cy="100012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II postulat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Każda emisja lub absorpcja promieniowania odpowiada przejściu elektronu między dwoma orbitami stacjonarnymi. Takie promieniowanie jest jednorodne i jego częstość opisuje zależność: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267200"/>
            <a:ext cx="2314575" cy="55245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II postulat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133599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Na elektron poruszający się wokół jądra działają siły przyciągania kulombowskiego oraz siła odśrodkowa. Siły te równoważą się.</a:t>
            </a:r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590800"/>
            <a:ext cx="2181225" cy="104775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2514600"/>
            <a:ext cx="2495550" cy="11334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581400"/>
            <a:ext cx="1809750" cy="552450"/>
          </a:xfrm>
          <a:prstGeom prst="rect">
            <a:avLst/>
          </a:prstGeom>
          <a:noFill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267200"/>
            <a:ext cx="2867025" cy="1133475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410200"/>
            <a:ext cx="2419350" cy="1133475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II postulat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838200"/>
            <a:ext cx="4162425" cy="100012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676400"/>
            <a:ext cx="3648075" cy="1552575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0" y="3200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Dla atomu wodoru Z = 1. Wzór na promień n –tej orbity Bohra:</a:t>
            </a:r>
            <a:endParaRPr lang="pl-PL" sz="3200" dirty="0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1514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1514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0" y="5181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Promień orbity położonej najbliżej jądra jest równy:</a:t>
            </a:r>
            <a:endParaRPr lang="pl-PL" sz="3200" dirty="0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9104" y="3810000"/>
            <a:ext cx="2765854" cy="1295400"/>
          </a:xfrm>
          <a:prstGeom prst="rect">
            <a:avLst/>
          </a:prstGeom>
          <a:noFill/>
        </p:spPr>
      </p:pic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1514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5867400"/>
            <a:ext cx="3911600" cy="762000"/>
          </a:xfrm>
          <a:prstGeom prst="rect">
            <a:avLst/>
          </a:prstGeom>
          <a:noFill/>
        </p:spPr>
      </p:pic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Autofit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Energia kinetyczna elektronu </a:t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>w atomie wodoru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Energia kinetyczna: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Wstawiamy: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więc energia kinetyczna jest równa: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209800"/>
            <a:ext cx="1743075" cy="104775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505200"/>
            <a:ext cx="2409825" cy="1133475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410200"/>
            <a:ext cx="2276475" cy="1133475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Energia potencjalna </a:t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>w atomie wodoru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Energia potencjalna oddziaływań elektrostatycznych: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Energia potencjalna w atomie wodoru: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819400"/>
            <a:ext cx="3048000" cy="10668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572000"/>
            <a:ext cx="3048000" cy="1133475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Dozwolone wartości energii w atomie wodoru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295400"/>
            <a:ext cx="2457450" cy="60007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304800" y="4114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Uwzględniając wzór na </a:t>
            </a:r>
            <a:r>
              <a:rPr lang="pl-PL" sz="3200" dirty="0" err="1" smtClean="0"/>
              <a:t>n-tą</a:t>
            </a:r>
            <a:r>
              <a:rPr lang="pl-PL" sz="3200" dirty="0" smtClean="0"/>
              <a:t> orbitę, wzór na dozwolone wartości energii przyjmie postać:</a:t>
            </a:r>
            <a:endParaRPr lang="pl-PL" sz="3200" dirty="0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905000"/>
            <a:ext cx="4838700" cy="1171575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971800"/>
            <a:ext cx="2841171" cy="1295400"/>
          </a:xfrm>
          <a:prstGeom prst="rect">
            <a:avLst/>
          </a:prstGeom>
          <a:noFill/>
        </p:spPr>
      </p:pic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257800"/>
            <a:ext cx="2990850" cy="1190625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Dozwolone wartości energii w atomie wodoru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Po wstawieniu stałych, poprzedni wzór upraszcza się do postaci: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Zmieniamy jednostkę energii z J na </a:t>
            </a:r>
            <a:r>
              <a:rPr lang="pl-PL" dirty="0" err="1" smtClean="0"/>
              <a:t>eV</a:t>
            </a:r>
            <a:r>
              <a:rPr lang="pl-PL" dirty="0" smtClean="0"/>
              <a:t> (elektronowolty),                                      :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667000"/>
            <a:ext cx="3581400" cy="104775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343400"/>
            <a:ext cx="3314700" cy="55245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029200"/>
            <a:ext cx="3962400" cy="1524000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190</Words>
  <Application>Microsoft Office PowerPoint</Application>
  <PresentationFormat>Pokaz na ekranie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Model atomu Bohra</vt:lpstr>
      <vt:lpstr>I postulat</vt:lpstr>
      <vt:lpstr>II postulat</vt:lpstr>
      <vt:lpstr>II postulat</vt:lpstr>
      <vt:lpstr>II postulat</vt:lpstr>
      <vt:lpstr>Energia kinetyczna elektronu  w atomie wodoru</vt:lpstr>
      <vt:lpstr>Energia potencjalna  w atomie wodoru</vt:lpstr>
      <vt:lpstr>Dozwolone wartości energii w atomie wodoru</vt:lpstr>
      <vt:lpstr>Dozwolone wartości energii w atomie wodoru</vt:lpstr>
      <vt:lpstr>Wykres zależności energii całkowitej elektronu w centralnym polu elektrostatycznym protonu od odległości od źródła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atomu Bohra</dc:title>
  <dc:creator>Madzia</dc:creator>
  <cp:lastModifiedBy>Madzia</cp:lastModifiedBy>
  <cp:revision>16</cp:revision>
  <dcterms:created xsi:type="dcterms:W3CDTF">2006-08-16T00:00:00Z</dcterms:created>
  <dcterms:modified xsi:type="dcterms:W3CDTF">2010-03-21T12:01:24Z</dcterms:modified>
</cp:coreProperties>
</file>