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11" r:id="rId3"/>
    <p:sldId id="312" r:id="rId4"/>
    <p:sldId id="313" r:id="rId5"/>
    <p:sldId id="314" r:id="rId6"/>
    <p:sldId id="315" r:id="rId7"/>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EBBB4"/>
    <a:srgbClr val="FD44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1" autoAdjust="0"/>
    <p:restoredTop sz="73768" autoAdjust="0"/>
  </p:normalViewPr>
  <p:slideViewPr>
    <p:cSldViewPr>
      <p:cViewPr varScale="1">
        <p:scale>
          <a:sx n="75" d="100"/>
          <a:sy n="75" d="100"/>
        </p:scale>
        <p:origin x="78"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4DB0A4A0-03F3-AE7C-9E58-E62D1BFFEC2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ltLang="it-IT"/>
          </a:p>
        </p:txBody>
      </p:sp>
      <p:sp>
        <p:nvSpPr>
          <p:cNvPr id="50179" name="Rectangle 3">
            <a:extLst>
              <a:ext uri="{FF2B5EF4-FFF2-40B4-BE49-F238E27FC236}">
                <a16:creationId xmlns:a16="http://schemas.microsoft.com/office/drawing/2014/main" id="{B3C752FD-FFC0-00B1-DE87-7B5C4B0ED65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ltLang="it-IT"/>
          </a:p>
        </p:txBody>
      </p:sp>
      <p:sp>
        <p:nvSpPr>
          <p:cNvPr id="50180" name="Rectangle 4">
            <a:extLst>
              <a:ext uri="{FF2B5EF4-FFF2-40B4-BE49-F238E27FC236}">
                <a16:creationId xmlns:a16="http://schemas.microsoft.com/office/drawing/2014/main" id="{BD2707A3-C95A-9A66-56C2-80D5182445F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a:extLst>
              <a:ext uri="{FF2B5EF4-FFF2-40B4-BE49-F238E27FC236}">
                <a16:creationId xmlns:a16="http://schemas.microsoft.com/office/drawing/2014/main" id="{E442FED0-A24D-8AB3-6775-FF6689FEDEA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it-IT"/>
              <a:t>Kliknij, aby edytować style wzorca tekstu</a:t>
            </a:r>
          </a:p>
          <a:p>
            <a:pPr lvl="1"/>
            <a:r>
              <a:rPr lang="en-AU" altLang="it-IT"/>
              <a:t>Drugi poziom</a:t>
            </a:r>
          </a:p>
          <a:p>
            <a:pPr lvl="2"/>
            <a:r>
              <a:rPr lang="en-AU" altLang="it-IT"/>
              <a:t>Trzeci poziom</a:t>
            </a:r>
          </a:p>
          <a:p>
            <a:pPr lvl="3"/>
            <a:r>
              <a:rPr lang="en-AU" altLang="it-IT"/>
              <a:t>Czwarty poziom</a:t>
            </a:r>
          </a:p>
          <a:p>
            <a:pPr lvl="4"/>
            <a:r>
              <a:rPr lang="en-AU" altLang="it-IT"/>
              <a:t>Piąty poziom</a:t>
            </a:r>
          </a:p>
        </p:txBody>
      </p:sp>
      <p:sp>
        <p:nvSpPr>
          <p:cNvPr id="50182" name="Rectangle 6">
            <a:extLst>
              <a:ext uri="{FF2B5EF4-FFF2-40B4-BE49-F238E27FC236}">
                <a16:creationId xmlns:a16="http://schemas.microsoft.com/office/drawing/2014/main" id="{8139828B-76AA-7944-113A-70B0CB81EE5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ltLang="it-IT"/>
          </a:p>
        </p:txBody>
      </p:sp>
      <p:sp>
        <p:nvSpPr>
          <p:cNvPr id="50183" name="Rectangle 7">
            <a:extLst>
              <a:ext uri="{FF2B5EF4-FFF2-40B4-BE49-F238E27FC236}">
                <a16:creationId xmlns:a16="http://schemas.microsoft.com/office/drawing/2014/main" id="{6E3AC24C-86B6-035C-1BE7-47AE7099846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5B1552A-9562-4C63-8202-6F2CC359505A}" type="slidenum">
              <a:rPr lang="en-AU" altLang="it-IT"/>
              <a:pPr/>
              <a:t>‹N›</a:t>
            </a:fld>
            <a:endParaRPr lang="en-AU" alt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8DE3B9-FD0B-A769-DF11-5DD04F06A1D2}"/>
              </a:ext>
            </a:extLst>
          </p:cNvPr>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8A0FD9D-5101-2E3C-11A0-41EEA657CCC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77A7CE3-4A0A-8863-B668-A8617E4ED898}"/>
              </a:ext>
            </a:extLst>
          </p:cNvPr>
          <p:cNvSpPr>
            <a:spLocks noGrp="1"/>
          </p:cNvSpPr>
          <p:nvPr>
            <p:ph type="dt" sz="half" idx="10"/>
          </p:nvPr>
        </p:nvSpPr>
        <p:spPr/>
        <p:txBody>
          <a:bodyPr/>
          <a:lstStyle>
            <a:lvl1pPr>
              <a:defRPr/>
            </a:lvl1pPr>
          </a:lstStyle>
          <a:p>
            <a:endParaRPr lang="en-AU" altLang="it-IT"/>
          </a:p>
        </p:txBody>
      </p:sp>
      <p:sp>
        <p:nvSpPr>
          <p:cNvPr id="5" name="Segnaposto piè di pagina 4">
            <a:extLst>
              <a:ext uri="{FF2B5EF4-FFF2-40B4-BE49-F238E27FC236}">
                <a16:creationId xmlns:a16="http://schemas.microsoft.com/office/drawing/2014/main" id="{897EA776-0AB6-AA72-D0B0-E208F92C617E}"/>
              </a:ext>
            </a:extLst>
          </p:cNvPr>
          <p:cNvSpPr>
            <a:spLocks noGrp="1"/>
          </p:cNvSpPr>
          <p:nvPr>
            <p:ph type="ftr" sz="quarter" idx="11"/>
          </p:nvPr>
        </p:nvSpPr>
        <p:spPr/>
        <p:txBody>
          <a:bodyPr/>
          <a:lstStyle>
            <a:lvl1pPr>
              <a:defRPr/>
            </a:lvl1pPr>
          </a:lstStyle>
          <a:p>
            <a:endParaRPr lang="en-AU" altLang="it-IT"/>
          </a:p>
        </p:txBody>
      </p:sp>
      <p:sp>
        <p:nvSpPr>
          <p:cNvPr id="6" name="Segnaposto numero diapositiva 5">
            <a:extLst>
              <a:ext uri="{FF2B5EF4-FFF2-40B4-BE49-F238E27FC236}">
                <a16:creationId xmlns:a16="http://schemas.microsoft.com/office/drawing/2014/main" id="{0721CDE8-A4F7-25AC-9626-234A33A7C06F}"/>
              </a:ext>
            </a:extLst>
          </p:cNvPr>
          <p:cNvSpPr>
            <a:spLocks noGrp="1"/>
          </p:cNvSpPr>
          <p:nvPr>
            <p:ph type="sldNum" sz="quarter" idx="12"/>
          </p:nvPr>
        </p:nvSpPr>
        <p:spPr/>
        <p:txBody>
          <a:bodyPr/>
          <a:lstStyle>
            <a:lvl1pPr>
              <a:defRPr/>
            </a:lvl1pPr>
          </a:lstStyle>
          <a:p>
            <a:fld id="{44273A74-B988-4CA5-AAF1-F8B8FB2EE943}" type="slidenum">
              <a:rPr lang="en-AU" altLang="it-IT"/>
              <a:pPr/>
              <a:t>‹N›</a:t>
            </a:fld>
            <a:endParaRPr lang="en-AU" altLang="it-IT"/>
          </a:p>
        </p:txBody>
      </p:sp>
    </p:spTree>
    <p:extLst>
      <p:ext uri="{BB962C8B-B14F-4D97-AF65-F5344CB8AC3E}">
        <p14:creationId xmlns:p14="http://schemas.microsoft.com/office/powerpoint/2010/main" val="2429813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C1261A-DFC9-5467-B254-1810D0FC81B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B5D55EE-13BC-54B9-B537-CE6D53A35FB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D6A8DDD-4702-C376-626D-8FE389A0944B}"/>
              </a:ext>
            </a:extLst>
          </p:cNvPr>
          <p:cNvSpPr>
            <a:spLocks noGrp="1"/>
          </p:cNvSpPr>
          <p:nvPr>
            <p:ph type="dt" sz="half" idx="10"/>
          </p:nvPr>
        </p:nvSpPr>
        <p:spPr/>
        <p:txBody>
          <a:bodyPr/>
          <a:lstStyle>
            <a:lvl1pPr>
              <a:defRPr/>
            </a:lvl1pPr>
          </a:lstStyle>
          <a:p>
            <a:endParaRPr lang="en-AU" altLang="it-IT"/>
          </a:p>
        </p:txBody>
      </p:sp>
      <p:sp>
        <p:nvSpPr>
          <p:cNvPr id="5" name="Segnaposto piè di pagina 4">
            <a:extLst>
              <a:ext uri="{FF2B5EF4-FFF2-40B4-BE49-F238E27FC236}">
                <a16:creationId xmlns:a16="http://schemas.microsoft.com/office/drawing/2014/main" id="{75C69A1B-061A-9C3C-EA0F-B0F8B40F4A84}"/>
              </a:ext>
            </a:extLst>
          </p:cNvPr>
          <p:cNvSpPr>
            <a:spLocks noGrp="1"/>
          </p:cNvSpPr>
          <p:nvPr>
            <p:ph type="ftr" sz="quarter" idx="11"/>
          </p:nvPr>
        </p:nvSpPr>
        <p:spPr/>
        <p:txBody>
          <a:bodyPr/>
          <a:lstStyle>
            <a:lvl1pPr>
              <a:defRPr/>
            </a:lvl1pPr>
          </a:lstStyle>
          <a:p>
            <a:endParaRPr lang="en-AU" altLang="it-IT"/>
          </a:p>
        </p:txBody>
      </p:sp>
      <p:sp>
        <p:nvSpPr>
          <p:cNvPr id="6" name="Segnaposto numero diapositiva 5">
            <a:extLst>
              <a:ext uri="{FF2B5EF4-FFF2-40B4-BE49-F238E27FC236}">
                <a16:creationId xmlns:a16="http://schemas.microsoft.com/office/drawing/2014/main" id="{96CDA973-1FFA-FAA9-53FB-F67F13063EC8}"/>
              </a:ext>
            </a:extLst>
          </p:cNvPr>
          <p:cNvSpPr>
            <a:spLocks noGrp="1"/>
          </p:cNvSpPr>
          <p:nvPr>
            <p:ph type="sldNum" sz="quarter" idx="12"/>
          </p:nvPr>
        </p:nvSpPr>
        <p:spPr/>
        <p:txBody>
          <a:bodyPr/>
          <a:lstStyle>
            <a:lvl1pPr>
              <a:defRPr/>
            </a:lvl1pPr>
          </a:lstStyle>
          <a:p>
            <a:fld id="{4508B6FC-EB82-493E-A8D1-6D9954A2DCB0}" type="slidenum">
              <a:rPr lang="en-AU" altLang="it-IT"/>
              <a:pPr/>
              <a:t>‹N›</a:t>
            </a:fld>
            <a:endParaRPr lang="en-AU" altLang="it-IT"/>
          </a:p>
        </p:txBody>
      </p:sp>
    </p:spTree>
    <p:extLst>
      <p:ext uri="{BB962C8B-B14F-4D97-AF65-F5344CB8AC3E}">
        <p14:creationId xmlns:p14="http://schemas.microsoft.com/office/powerpoint/2010/main" val="18577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4154E73-887A-1A64-24BF-2A0A3F5F3A3B}"/>
              </a:ext>
            </a:extLst>
          </p:cNvPr>
          <p:cNvSpPr>
            <a:spLocks noGrp="1"/>
          </p:cNvSpPr>
          <p:nvPr>
            <p:ph type="title" orient="vert"/>
          </p:nvPr>
        </p:nvSpPr>
        <p:spPr>
          <a:xfrm>
            <a:off x="6629400" y="274638"/>
            <a:ext cx="2057400" cy="5851525"/>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5232A0C-2746-51CF-6BBD-74CCF6884477}"/>
              </a:ext>
            </a:extLst>
          </p:cNvPr>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509355-37F5-69CC-E3C7-71E61CA0C7AE}"/>
              </a:ext>
            </a:extLst>
          </p:cNvPr>
          <p:cNvSpPr>
            <a:spLocks noGrp="1"/>
          </p:cNvSpPr>
          <p:nvPr>
            <p:ph type="dt" sz="half" idx="10"/>
          </p:nvPr>
        </p:nvSpPr>
        <p:spPr/>
        <p:txBody>
          <a:bodyPr/>
          <a:lstStyle>
            <a:lvl1pPr>
              <a:defRPr/>
            </a:lvl1pPr>
          </a:lstStyle>
          <a:p>
            <a:endParaRPr lang="en-AU" altLang="it-IT"/>
          </a:p>
        </p:txBody>
      </p:sp>
      <p:sp>
        <p:nvSpPr>
          <p:cNvPr id="5" name="Segnaposto piè di pagina 4">
            <a:extLst>
              <a:ext uri="{FF2B5EF4-FFF2-40B4-BE49-F238E27FC236}">
                <a16:creationId xmlns:a16="http://schemas.microsoft.com/office/drawing/2014/main" id="{5FF96839-0346-E7C2-6597-4445A81A591C}"/>
              </a:ext>
            </a:extLst>
          </p:cNvPr>
          <p:cNvSpPr>
            <a:spLocks noGrp="1"/>
          </p:cNvSpPr>
          <p:nvPr>
            <p:ph type="ftr" sz="quarter" idx="11"/>
          </p:nvPr>
        </p:nvSpPr>
        <p:spPr/>
        <p:txBody>
          <a:bodyPr/>
          <a:lstStyle>
            <a:lvl1pPr>
              <a:defRPr/>
            </a:lvl1pPr>
          </a:lstStyle>
          <a:p>
            <a:endParaRPr lang="en-AU" altLang="it-IT"/>
          </a:p>
        </p:txBody>
      </p:sp>
      <p:sp>
        <p:nvSpPr>
          <p:cNvPr id="6" name="Segnaposto numero diapositiva 5">
            <a:extLst>
              <a:ext uri="{FF2B5EF4-FFF2-40B4-BE49-F238E27FC236}">
                <a16:creationId xmlns:a16="http://schemas.microsoft.com/office/drawing/2014/main" id="{9C14CA50-0C34-BA19-7BF7-116C5A1057A4}"/>
              </a:ext>
            </a:extLst>
          </p:cNvPr>
          <p:cNvSpPr>
            <a:spLocks noGrp="1"/>
          </p:cNvSpPr>
          <p:nvPr>
            <p:ph type="sldNum" sz="quarter" idx="12"/>
          </p:nvPr>
        </p:nvSpPr>
        <p:spPr/>
        <p:txBody>
          <a:bodyPr/>
          <a:lstStyle>
            <a:lvl1pPr>
              <a:defRPr/>
            </a:lvl1pPr>
          </a:lstStyle>
          <a:p>
            <a:fld id="{AE0D4F53-970E-414F-8179-22D6465C40EF}" type="slidenum">
              <a:rPr lang="en-AU" altLang="it-IT"/>
              <a:pPr/>
              <a:t>‹N›</a:t>
            </a:fld>
            <a:endParaRPr lang="en-AU" altLang="it-IT"/>
          </a:p>
        </p:txBody>
      </p:sp>
    </p:spTree>
    <p:extLst>
      <p:ext uri="{BB962C8B-B14F-4D97-AF65-F5344CB8AC3E}">
        <p14:creationId xmlns:p14="http://schemas.microsoft.com/office/powerpoint/2010/main" val="971471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olo, contenuto 2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CB04A-3C22-98D3-F6FB-E81CC6B1164A}"/>
              </a:ext>
            </a:extLst>
          </p:cNvPr>
          <p:cNvSpPr>
            <a:spLocks noGrp="1"/>
          </p:cNvSpPr>
          <p:nvPr>
            <p:ph type="title"/>
          </p:nvPr>
        </p:nvSpPr>
        <p:spPr>
          <a:xfrm>
            <a:off x="457200" y="274638"/>
            <a:ext cx="8229600" cy="1143000"/>
          </a:xfr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EF4FE9-3571-461D-01B2-153AAFDA7F3E}"/>
              </a:ext>
            </a:extLst>
          </p:cNvPr>
          <p:cNvSpPr>
            <a:spLocks noGrp="1"/>
          </p:cNvSpPr>
          <p:nvPr>
            <p:ph sz="quarter" idx="1"/>
          </p:nvPr>
        </p:nvSpPr>
        <p:spPr>
          <a:xfrm>
            <a:off x="457200" y="1600200"/>
            <a:ext cx="4038600" cy="21859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C627748-BA68-33B8-C471-ED66C1BDAE1A}"/>
              </a:ext>
            </a:extLst>
          </p:cNvPr>
          <p:cNvSpPr>
            <a:spLocks noGrp="1"/>
          </p:cNvSpPr>
          <p:nvPr>
            <p:ph sz="quarter" idx="2"/>
          </p:nvPr>
        </p:nvSpPr>
        <p:spPr>
          <a:xfrm>
            <a:off x="457200" y="3938588"/>
            <a:ext cx="4038600" cy="218757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a:extLst>
              <a:ext uri="{FF2B5EF4-FFF2-40B4-BE49-F238E27FC236}">
                <a16:creationId xmlns:a16="http://schemas.microsoft.com/office/drawing/2014/main" id="{651BF972-3718-6216-35A5-96EDED3389F7}"/>
              </a:ext>
            </a:extLst>
          </p:cNvPr>
          <p:cNvSpPr>
            <a:spLocks noGrp="1"/>
          </p:cNvSpPr>
          <p:nvPr>
            <p:ph sz="half" idx="3"/>
          </p:nvPr>
        </p:nvSpPr>
        <p:spPr>
          <a:xfrm>
            <a:off x="4648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data 5">
            <a:extLst>
              <a:ext uri="{FF2B5EF4-FFF2-40B4-BE49-F238E27FC236}">
                <a16:creationId xmlns:a16="http://schemas.microsoft.com/office/drawing/2014/main" id="{050E5643-F60A-F972-403C-A2E85FE29EF3}"/>
              </a:ext>
            </a:extLst>
          </p:cNvPr>
          <p:cNvSpPr>
            <a:spLocks noGrp="1"/>
          </p:cNvSpPr>
          <p:nvPr>
            <p:ph type="dt" sz="half" idx="10"/>
          </p:nvPr>
        </p:nvSpPr>
        <p:spPr>
          <a:xfrm>
            <a:off x="457200" y="6245225"/>
            <a:ext cx="2133600" cy="476250"/>
          </a:xfrm>
        </p:spPr>
        <p:txBody>
          <a:bodyPr/>
          <a:lstStyle>
            <a:lvl1pPr>
              <a:defRPr/>
            </a:lvl1pPr>
          </a:lstStyle>
          <a:p>
            <a:endParaRPr lang="en-AU" altLang="it-IT"/>
          </a:p>
        </p:txBody>
      </p:sp>
      <p:sp>
        <p:nvSpPr>
          <p:cNvPr id="7" name="Segnaposto piè di pagina 6">
            <a:extLst>
              <a:ext uri="{FF2B5EF4-FFF2-40B4-BE49-F238E27FC236}">
                <a16:creationId xmlns:a16="http://schemas.microsoft.com/office/drawing/2014/main" id="{2754FB7C-677A-C253-6BFC-E75B797F777E}"/>
              </a:ext>
            </a:extLst>
          </p:cNvPr>
          <p:cNvSpPr>
            <a:spLocks noGrp="1"/>
          </p:cNvSpPr>
          <p:nvPr>
            <p:ph type="ftr" sz="quarter" idx="11"/>
          </p:nvPr>
        </p:nvSpPr>
        <p:spPr>
          <a:xfrm>
            <a:off x="3124200" y="6245225"/>
            <a:ext cx="2895600" cy="476250"/>
          </a:xfrm>
        </p:spPr>
        <p:txBody>
          <a:bodyPr/>
          <a:lstStyle>
            <a:lvl1pPr>
              <a:defRPr/>
            </a:lvl1pPr>
          </a:lstStyle>
          <a:p>
            <a:endParaRPr lang="en-AU" altLang="it-IT"/>
          </a:p>
        </p:txBody>
      </p:sp>
      <p:sp>
        <p:nvSpPr>
          <p:cNvPr id="8" name="Segnaposto numero diapositiva 7">
            <a:extLst>
              <a:ext uri="{FF2B5EF4-FFF2-40B4-BE49-F238E27FC236}">
                <a16:creationId xmlns:a16="http://schemas.microsoft.com/office/drawing/2014/main" id="{10890BB5-1C57-FEC1-B787-9D3631EA31DE}"/>
              </a:ext>
            </a:extLst>
          </p:cNvPr>
          <p:cNvSpPr>
            <a:spLocks noGrp="1"/>
          </p:cNvSpPr>
          <p:nvPr>
            <p:ph type="sldNum" sz="quarter" idx="12"/>
          </p:nvPr>
        </p:nvSpPr>
        <p:spPr>
          <a:xfrm>
            <a:off x="6553200" y="6245225"/>
            <a:ext cx="2133600" cy="476250"/>
          </a:xfrm>
        </p:spPr>
        <p:txBody>
          <a:bodyPr/>
          <a:lstStyle>
            <a:lvl1pPr>
              <a:defRPr/>
            </a:lvl1pPr>
          </a:lstStyle>
          <a:p>
            <a:fld id="{8ADE91B2-AA41-4A13-B3C8-205DD2F316B7}" type="slidenum">
              <a:rPr lang="en-AU" altLang="it-IT"/>
              <a:pPr/>
              <a:t>‹N›</a:t>
            </a:fld>
            <a:endParaRPr lang="en-AU" altLang="it-IT"/>
          </a:p>
        </p:txBody>
      </p:sp>
    </p:spTree>
    <p:extLst>
      <p:ext uri="{BB962C8B-B14F-4D97-AF65-F5344CB8AC3E}">
        <p14:creationId xmlns:p14="http://schemas.microsoft.com/office/powerpoint/2010/main" val="4158578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C56CA4-885C-DD3B-7656-DB0DB2367BE1}"/>
              </a:ext>
            </a:extLst>
          </p:cNvPr>
          <p:cNvSpPr>
            <a:spLocks noGrp="1"/>
          </p:cNvSpPr>
          <p:nvPr>
            <p:ph type="title"/>
          </p:nvPr>
        </p:nvSpPr>
        <p:spPr>
          <a:xfrm>
            <a:off x="457200" y="274638"/>
            <a:ext cx="8229600" cy="1143000"/>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A2F0BB9-33C5-447E-6B3F-521983DA2339}"/>
              </a:ext>
            </a:extLst>
          </p:cNvPr>
          <p:cNvSpPr>
            <a:spLocks noGrp="1"/>
          </p:cNvSpPr>
          <p:nvPr>
            <p:ph type="body" sz="half" idx="1"/>
          </p:nvPr>
        </p:nvSpPr>
        <p:spPr>
          <a:xfrm>
            <a:off x="457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0AC0AAA-17B8-EFA3-7722-2A61584931C3}"/>
              </a:ext>
            </a:extLst>
          </p:cNvPr>
          <p:cNvSpPr>
            <a:spLocks noGrp="1"/>
          </p:cNvSpPr>
          <p:nvPr>
            <p:ph sz="half" idx="2"/>
          </p:nvPr>
        </p:nvSpPr>
        <p:spPr>
          <a:xfrm>
            <a:off x="4648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8AD944D-AB4E-7BF2-AD29-1DAE923F8D14}"/>
              </a:ext>
            </a:extLst>
          </p:cNvPr>
          <p:cNvSpPr>
            <a:spLocks noGrp="1"/>
          </p:cNvSpPr>
          <p:nvPr>
            <p:ph type="dt" sz="half" idx="10"/>
          </p:nvPr>
        </p:nvSpPr>
        <p:spPr>
          <a:xfrm>
            <a:off x="457200" y="6245225"/>
            <a:ext cx="2133600" cy="476250"/>
          </a:xfrm>
        </p:spPr>
        <p:txBody>
          <a:bodyPr/>
          <a:lstStyle>
            <a:lvl1pPr>
              <a:defRPr/>
            </a:lvl1pPr>
          </a:lstStyle>
          <a:p>
            <a:endParaRPr lang="en-AU" altLang="it-IT"/>
          </a:p>
        </p:txBody>
      </p:sp>
      <p:sp>
        <p:nvSpPr>
          <p:cNvPr id="6" name="Segnaposto piè di pagina 5">
            <a:extLst>
              <a:ext uri="{FF2B5EF4-FFF2-40B4-BE49-F238E27FC236}">
                <a16:creationId xmlns:a16="http://schemas.microsoft.com/office/drawing/2014/main" id="{81B0D74A-FA3E-1119-9230-208072E0FE10}"/>
              </a:ext>
            </a:extLst>
          </p:cNvPr>
          <p:cNvSpPr>
            <a:spLocks noGrp="1"/>
          </p:cNvSpPr>
          <p:nvPr>
            <p:ph type="ftr" sz="quarter" idx="11"/>
          </p:nvPr>
        </p:nvSpPr>
        <p:spPr>
          <a:xfrm>
            <a:off x="3124200" y="6245225"/>
            <a:ext cx="2895600" cy="476250"/>
          </a:xfrm>
        </p:spPr>
        <p:txBody>
          <a:bodyPr/>
          <a:lstStyle>
            <a:lvl1pPr>
              <a:defRPr/>
            </a:lvl1pPr>
          </a:lstStyle>
          <a:p>
            <a:endParaRPr lang="en-AU" altLang="it-IT"/>
          </a:p>
        </p:txBody>
      </p:sp>
      <p:sp>
        <p:nvSpPr>
          <p:cNvPr id="7" name="Segnaposto numero diapositiva 6">
            <a:extLst>
              <a:ext uri="{FF2B5EF4-FFF2-40B4-BE49-F238E27FC236}">
                <a16:creationId xmlns:a16="http://schemas.microsoft.com/office/drawing/2014/main" id="{7BE3F0D1-FFC5-541F-F28B-3F54065871FB}"/>
              </a:ext>
            </a:extLst>
          </p:cNvPr>
          <p:cNvSpPr>
            <a:spLocks noGrp="1"/>
          </p:cNvSpPr>
          <p:nvPr>
            <p:ph type="sldNum" sz="quarter" idx="12"/>
          </p:nvPr>
        </p:nvSpPr>
        <p:spPr>
          <a:xfrm>
            <a:off x="6553200" y="6245225"/>
            <a:ext cx="2133600" cy="476250"/>
          </a:xfrm>
        </p:spPr>
        <p:txBody>
          <a:bodyPr/>
          <a:lstStyle>
            <a:lvl1pPr>
              <a:defRPr/>
            </a:lvl1pPr>
          </a:lstStyle>
          <a:p>
            <a:fld id="{B8FA1D53-301F-4CDB-9760-A5B0B04FFF0F}" type="slidenum">
              <a:rPr lang="en-AU" altLang="it-IT"/>
              <a:pPr/>
              <a:t>‹N›</a:t>
            </a:fld>
            <a:endParaRPr lang="en-AU" altLang="it-IT"/>
          </a:p>
        </p:txBody>
      </p:sp>
    </p:spTree>
    <p:extLst>
      <p:ext uri="{BB962C8B-B14F-4D97-AF65-F5344CB8AC3E}">
        <p14:creationId xmlns:p14="http://schemas.microsoft.com/office/powerpoint/2010/main" val="299221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524DA0-5149-26DF-07C3-CD46420E13D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F9169FA-41AA-8974-192B-C5138071E49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1483674-2D6D-A8A5-2D9B-618A8015AFFA}"/>
              </a:ext>
            </a:extLst>
          </p:cNvPr>
          <p:cNvSpPr>
            <a:spLocks noGrp="1"/>
          </p:cNvSpPr>
          <p:nvPr>
            <p:ph type="dt" sz="half" idx="10"/>
          </p:nvPr>
        </p:nvSpPr>
        <p:spPr/>
        <p:txBody>
          <a:bodyPr/>
          <a:lstStyle>
            <a:lvl1pPr>
              <a:defRPr/>
            </a:lvl1pPr>
          </a:lstStyle>
          <a:p>
            <a:endParaRPr lang="en-AU" altLang="it-IT"/>
          </a:p>
        </p:txBody>
      </p:sp>
      <p:sp>
        <p:nvSpPr>
          <p:cNvPr id="5" name="Segnaposto piè di pagina 4">
            <a:extLst>
              <a:ext uri="{FF2B5EF4-FFF2-40B4-BE49-F238E27FC236}">
                <a16:creationId xmlns:a16="http://schemas.microsoft.com/office/drawing/2014/main" id="{B8C75ABE-1804-1494-9D9E-8FD06E63141F}"/>
              </a:ext>
            </a:extLst>
          </p:cNvPr>
          <p:cNvSpPr>
            <a:spLocks noGrp="1"/>
          </p:cNvSpPr>
          <p:nvPr>
            <p:ph type="ftr" sz="quarter" idx="11"/>
          </p:nvPr>
        </p:nvSpPr>
        <p:spPr/>
        <p:txBody>
          <a:bodyPr/>
          <a:lstStyle>
            <a:lvl1pPr>
              <a:defRPr/>
            </a:lvl1pPr>
          </a:lstStyle>
          <a:p>
            <a:endParaRPr lang="en-AU" altLang="it-IT"/>
          </a:p>
        </p:txBody>
      </p:sp>
      <p:sp>
        <p:nvSpPr>
          <p:cNvPr id="6" name="Segnaposto numero diapositiva 5">
            <a:extLst>
              <a:ext uri="{FF2B5EF4-FFF2-40B4-BE49-F238E27FC236}">
                <a16:creationId xmlns:a16="http://schemas.microsoft.com/office/drawing/2014/main" id="{059137B4-1875-674F-5714-DBC259D99595}"/>
              </a:ext>
            </a:extLst>
          </p:cNvPr>
          <p:cNvSpPr>
            <a:spLocks noGrp="1"/>
          </p:cNvSpPr>
          <p:nvPr>
            <p:ph type="sldNum" sz="quarter" idx="12"/>
          </p:nvPr>
        </p:nvSpPr>
        <p:spPr/>
        <p:txBody>
          <a:bodyPr/>
          <a:lstStyle>
            <a:lvl1pPr>
              <a:defRPr/>
            </a:lvl1pPr>
          </a:lstStyle>
          <a:p>
            <a:fld id="{F83AB744-A584-461B-A25D-FFA77973FEC4}" type="slidenum">
              <a:rPr lang="en-AU" altLang="it-IT"/>
              <a:pPr/>
              <a:t>‹N›</a:t>
            </a:fld>
            <a:endParaRPr lang="en-AU" altLang="it-IT"/>
          </a:p>
        </p:txBody>
      </p:sp>
    </p:spTree>
    <p:extLst>
      <p:ext uri="{BB962C8B-B14F-4D97-AF65-F5344CB8AC3E}">
        <p14:creationId xmlns:p14="http://schemas.microsoft.com/office/powerpoint/2010/main" val="281586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00D956-ACA2-A010-C9DE-829CBFDB96EB}"/>
              </a:ext>
            </a:extLst>
          </p:cNvPr>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46D3033-2D3C-EC10-A635-1D2D1208F94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AF9F643-0E34-1F79-E6B8-AD3E12A5E413}"/>
              </a:ext>
            </a:extLst>
          </p:cNvPr>
          <p:cNvSpPr>
            <a:spLocks noGrp="1"/>
          </p:cNvSpPr>
          <p:nvPr>
            <p:ph type="dt" sz="half" idx="10"/>
          </p:nvPr>
        </p:nvSpPr>
        <p:spPr/>
        <p:txBody>
          <a:bodyPr/>
          <a:lstStyle>
            <a:lvl1pPr>
              <a:defRPr/>
            </a:lvl1pPr>
          </a:lstStyle>
          <a:p>
            <a:endParaRPr lang="en-AU" altLang="it-IT"/>
          </a:p>
        </p:txBody>
      </p:sp>
      <p:sp>
        <p:nvSpPr>
          <p:cNvPr id="5" name="Segnaposto piè di pagina 4">
            <a:extLst>
              <a:ext uri="{FF2B5EF4-FFF2-40B4-BE49-F238E27FC236}">
                <a16:creationId xmlns:a16="http://schemas.microsoft.com/office/drawing/2014/main" id="{818E56DB-E8D7-25D0-E40E-25DCF8A1F3FD}"/>
              </a:ext>
            </a:extLst>
          </p:cNvPr>
          <p:cNvSpPr>
            <a:spLocks noGrp="1"/>
          </p:cNvSpPr>
          <p:nvPr>
            <p:ph type="ftr" sz="quarter" idx="11"/>
          </p:nvPr>
        </p:nvSpPr>
        <p:spPr/>
        <p:txBody>
          <a:bodyPr/>
          <a:lstStyle>
            <a:lvl1pPr>
              <a:defRPr/>
            </a:lvl1pPr>
          </a:lstStyle>
          <a:p>
            <a:endParaRPr lang="en-AU" altLang="it-IT"/>
          </a:p>
        </p:txBody>
      </p:sp>
      <p:sp>
        <p:nvSpPr>
          <p:cNvPr id="6" name="Segnaposto numero diapositiva 5">
            <a:extLst>
              <a:ext uri="{FF2B5EF4-FFF2-40B4-BE49-F238E27FC236}">
                <a16:creationId xmlns:a16="http://schemas.microsoft.com/office/drawing/2014/main" id="{3629BB4C-51C6-3BB2-AA73-BFC1A3782C49}"/>
              </a:ext>
            </a:extLst>
          </p:cNvPr>
          <p:cNvSpPr>
            <a:spLocks noGrp="1"/>
          </p:cNvSpPr>
          <p:nvPr>
            <p:ph type="sldNum" sz="quarter" idx="12"/>
          </p:nvPr>
        </p:nvSpPr>
        <p:spPr/>
        <p:txBody>
          <a:bodyPr/>
          <a:lstStyle>
            <a:lvl1pPr>
              <a:defRPr/>
            </a:lvl1pPr>
          </a:lstStyle>
          <a:p>
            <a:fld id="{CE275E2A-7F60-4595-97C8-74E9762A5FC3}" type="slidenum">
              <a:rPr lang="en-AU" altLang="it-IT"/>
              <a:pPr/>
              <a:t>‹N›</a:t>
            </a:fld>
            <a:endParaRPr lang="en-AU" altLang="it-IT"/>
          </a:p>
        </p:txBody>
      </p:sp>
    </p:spTree>
    <p:extLst>
      <p:ext uri="{BB962C8B-B14F-4D97-AF65-F5344CB8AC3E}">
        <p14:creationId xmlns:p14="http://schemas.microsoft.com/office/powerpoint/2010/main" val="22602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89E2B5-24E3-A0FA-00DA-6760B56FC4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F60E25B-DFDA-8BD2-CA94-F397D0AD8F5D}"/>
              </a:ext>
            </a:extLst>
          </p:cNvPr>
          <p:cNvSpPr>
            <a:spLocks noGrp="1"/>
          </p:cNvSpPr>
          <p:nvPr>
            <p:ph sz="half" idx="1"/>
          </p:nvPr>
        </p:nvSpPr>
        <p:spPr>
          <a:xfrm>
            <a:off x="457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25A99D7-82ED-5119-A7B0-69A80D4F7759}"/>
              </a:ext>
            </a:extLst>
          </p:cNvPr>
          <p:cNvSpPr>
            <a:spLocks noGrp="1"/>
          </p:cNvSpPr>
          <p:nvPr>
            <p:ph sz="half" idx="2"/>
          </p:nvPr>
        </p:nvSpPr>
        <p:spPr>
          <a:xfrm>
            <a:off x="4648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029DAD6-1F1B-9A51-50DC-ABBDC7506C0F}"/>
              </a:ext>
            </a:extLst>
          </p:cNvPr>
          <p:cNvSpPr>
            <a:spLocks noGrp="1"/>
          </p:cNvSpPr>
          <p:nvPr>
            <p:ph type="dt" sz="half" idx="10"/>
          </p:nvPr>
        </p:nvSpPr>
        <p:spPr/>
        <p:txBody>
          <a:bodyPr/>
          <a:lstStyle>
            <a:lvl1pPr>
              <a:defRPr/>
            </a:lvl1pPr>
          </a:lstStyle>
          <a:p>
            <a:endParaRPr lang="en-AU" altLang="it-IT"/>
          </a:p>
        </p:txBody>
      </p:sp>
      <p:sp>
        <p:nvSpPr>
          <p:cNvPr id="6" name="Segnaposto piè di pagina 5">
            <a:extLst>
              <a:ext uri="{FF2B5EF4-FFF2-40B4-BE49-F238E27FC236}">
                <a16:creationId xmlns:a16="http://schemas.microsoft.com/office/drawing/2014/main" id="{55542F2E-864A-5104-6FE0-4ECCB0A1DF13}"/>
              </a:ext>
            </a:extLst>
          </p:cNvPr>
          <p:cNvSpPr>
            <a:spLocks noGrp="1"/>
          </p:cNvSpPr>
          <p:nvPr>
            <p:ph type="ftr" sz="quarter" idx="11"/>
          </p:nvPr>
        </p:nvSpPr>
        <p:spPr/>
        <p:txBody>
          <a:bodyPr/>
          <a:lstStyle>
            <a:lvl1pPr>
              <a:defRPr/>
            </a:lvl1pPr>
          </a:lstStyle>
          <a:p>
            <a:endParaRPr lang="en-AU" altLang="it-IT"/>
          </a:p>
        </p:txBody>
      </p:sp>
      <p:sp>
        <p:nvSpPr>
          <p:cNvPr id="7" name="Segnaposto numero diapositiva 6">
            <a:extLst>
              <a:ext uri="{FF2B5EF4-FFF2-40B4-BE49-F238E27FC236}">
                <a16:creationId xmlns:a16="http://schemas.microsoft.com/office/drawing/2014/main" id="{072E6B28-61F3-9442-67B3-B02DD03473AA}"/>
              </a:ext>
            </a:extLst>
          </p:cNvPr>
          <p:cNvSpPr>
            <a:spLocks noGrp="1"/>
          </p:cNvSpPr>
          <p:nvPr>
            <p:ph type="sldNum" sz="quarter" idx="12"/>
          </p:nvPr>
        </p:nvSpPr>
        <p:spPr/>
        <p:txBody>
          <a:bodyPr/>
          <a:lstStyle>
            <a:lvl1pPr>
              <a:defRPr/>
            </a:lvl1pPr>
          </a:lstStyle>
          <a:p>
            <a:fld id="{AC365E5C-39FE-44E3-87BD-0007D6F8D69A}" type="slidenum">
              <a:rPr lang="en-AU" altLang="it-IT"/>
              <a:pPr/>
              <a:t>‹N›</a:t>
            </a:fld>
            <a:endParaRPr lang="en-AU" altLang="it-IT"/>
          </a:p>
        </p:txBody>
      </p:sp>
    </p:spTree>
    <p:extLst>
      <p:ext uri="{BB962C8B-B14F-4D97-AF65-F5344CB8AC3E}">
        <p14:creationId xmlns:p14="http://schemas.microsoft.com/office/powerpoint/2010/main" val="288417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E0E851-EC48-FAB3-AFB2-42313867A59F}"/>
              </a:ext>
            </a:extLst>
          </p:cNvPr>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85F4430-EF3D-172F-B99F-4D854771336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8E327D2-196B-944A-80CD-BE0576F12B89}"/>
              </a:ext>
            </a:extLst>
          </p:cNvPr>
          <p:cNvSpPr>
            <a:spLocks noGrp="1"/>
          </p:cNvSpPr>
          <p:nvPr>
            <p:ph sz="half" idx="2"/>
          </p:nvPr>
        </p:nvSpPr>
        <p:spPr>
          <a:xfrm>
            <a:off x="630238" y="2505075"/>
            <a:ext cx="386873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A2C7DD1-D7A8-F02C-03B4-E5D6B86ECFB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7A2BEE4-4F04-C451-C664-8932FDDFCB8C}"/>
              </a:ext>
            </a:extLst>
          </p:cNvPr>
          <p:cNvSpPr>
            <a:spLocks noGrp="1"/>
          </p:cNvSpPr>
          <p:nvPr>
            <p:ph sz="quarter" idx="4"/>
          </p:nvPr>
        </p:nvSpPr>
        <p:spPr>
          <a:xfrm>
            <a:off x="4629150" y="2505075"/>
            <a:ext cx="38877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ED93772-D07C-6C9C-0F68-7155B56D46B3}"/>
              </a:ext>
            </a:extLst>
          </p:cNvPr>
          <p:cNvSpPr>
            <a:spLocks noGrp="1"/>
          </p:cNvSpPr>
          <p:nvPr>
            <p:ph type="dt" sz="half" idx="10"/>
          </p:nvPr>
        </p:nvSpPr>
        <p:spPr/>
        <p:txBody>
          <a:bodyPr/>
          <a:lstStyle>
            <a:lvl1pPr>
              <a:defRPr/>
            </a:lvl1pPr>
          </a:lstStyle>
          <a:p>
            <a:endParaRPr lang="en-AU" altLang="it-IT"/>
          </a:p>
        </p:txBody>
      </p:sp>
      <p:sp>
        <p:nvSpPr>
          <p:cNvPr id="8" name="Segnaposto piè di pagina 7">
            <a:extLst>
              <a:ext uri="{FF2B5EF4-FFF2-40B4-BE49-F238E27FC236}">
                <a16:creationId xmlns:a16="http://schemas.microsoft.com/office/drawing/2014/main" id="{0ED0974C-CFC1-FF87-813B-8EE52770FEC9}"/>
              </a:ext>
            </a:extLst>
          </p:cNvPr>
          <p:cNvSpPr>
            <a:spLocks noGrp="1"/>
          </p:cNvSpPr>
          <p:nvPr>
            <p:ph type="ftr" sz="quarter" idx="11"/>
          </p:nvPr>
        </p:nvSpPr>
        <p:spPr/>
        <p:txBody>
          <a:bodyPr/>
          <a:lstStyle>
            <a:lvl1pPr>
              <a:defRPr/>
            </a:lvl1pPr>
          </a:lstStyle>
          <a:p>
            <a:endParaRPr lang="en-AU" altLang="it-IT"/>
          </a:p>
        </p:txBody>
      </p:sp>
      <p:sp>
        <p:nvSpPr>
          <p:cNvPr id="9" name="Segnaposto numero diapositiva 8">
            <a:extLst>
              <a:ext uri="{FF2B5EF4-FFF2-40B4-BE49-F238E27FC236}">
                <a16:creationId xmlns:a16="http://schemas.microsoft.com/office/drawing/2014/main" id="{13A14081-2A04-6086-0BDE-F57BE78FD854}"/>
              </a:ext>
            </a:extLst>
          </p:cNvPr>
          <p:cNvSpPr>
            <a:spLocks noGrp="1"/>
          </p:cNvSpPr>
          <p:nvPr>
            <p:ph type="sldNum" sz="quarter" idx="12"/>
          </p:nvPr>
        </p:nvSpPr>
        <p:spPr/>
        <p:txBody>
          <a:bodyPr/>
          <a:lstStyle>
            <a:lvl1pPr>
              <a:defRPr/>
            </a:lvl1pPr>
          </a:lstStyle>
          <a:p>
            <a:fld id="{BEA999E2-02B8-4CB6-B222-74AA355F5CCA}" type="slidenum">
              <a:rPr lang="en-AU" altLang="it-IT"/>
              <a:pPr/>
              <a:t>‹N›</a:t>
            </a:fld>
            <a:endParaRPr lang="en-AU" altLang="it-IT"/>
          </a:p>
        </p:txBody>
      </p:sp>
    </p:spTree>
    <p:extLst>
      <p:ext uri="{BB962C8B-B14F-4D97-AF65-F5344CB8AC3E}">
        <p14:creationId xmlns:p14="http://schemas.microsoft.com/office/powerpoint/2010/main" val="76516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2701CA-7467-7ED4-AA9D-D431A3BCC31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6DA6B47-3477-7D79-F8D6-723D7EE4D68E}"/>
              </a:ext>
            </a:extLst>
          </p:cNvPr>
          <p:cNvSpPr>
            <a:spLocks noGrp="1"/>
          </p:cNvSpPr>
          <p:nvPr>
            <p:ph type="dt" sz="half" idx="10"/>
          </p:nvPr>
        </p:nvSpPr>
        <p:spPr/>
        <p:txBody>
          <a:bodyPr/>
          <a:lstStyle>
            <a:lvl1pPr>
              <a:defRPr/>
            </a:lvl1pPr>
          </a:lstStyle>
          <a:p>
            <a:endParaRPr lang="en-AU" altLang="it-IT"/>
          </a:p>
        </p:txBody>
      </p:sp>
      <p:sp>
        <p:nvSpPr>
          <p:cNvPr id="4" name="Segnaposto piè di pagina 3">
            <a:extLst>
              <a:ext uri="{FF2B5EF4-FFF2-40B4-BE49-F238E27FC236}">
                <a16:creationId xmlns:a16="http://schemas.microsoft.com/office/drawing/2014/main" id="{37B9E93B-D9BB-F4C3-60E7-5ED3A413EB33}"/>
              </a:ext>
            </a:extLst>
          </p:cNvPr>
          <p:cNvSpPr>
            <a:spLocks noGrp="1"/>
          </p:cNvSpPr>
          <p:nvPr>
            <p:ph type="ftr" sz="quarter" idx="11"/>
          </p:nvPr>
        </p:nvSpPr>
        <p:spPr/>
        <p:txBody>
          <a:bodyPr/>
          <a:lstStyle>
            <a:lvl1pPr>
              <a:defRPr/>
            </a:lvl1pPr>
          </a:lstStyle>
          <a:p>
            <a:endParaRPr lang="en-AU" altLang="it-IT"/>
          </a:p>
        </p:txBody>
      </p:sp>
      <p:sp>
        <p:nvSpPr>
          <p:cNvPr id="5" name="Segnaposto numero diapositiva 4">
            <a:extLst>
              <a:ext uri="{FF2B5EF4-FFF2-40B4-BE49-F238E27FC236}">
                <a16:creationId xmlns:a16="http://schemas.microsoft.com/office/drawing/2014/main" id="{F7CE625A-62F5-D7FA-4B94-BCE95FFD1707}"/>
              </a:ext>
            </a:extLst>
          </p:cNvPr>
          <p:cNvSpPr>
            <a:spLocks noGrp="1"/>
          </p:cNvSpPr>
          <p:nvPr>
            <p:ph type="sldNum" sz="quarter" idx="12"/>
          </p:nvPr>
        </p:nvSpPr>
        <p:spPr/>
        <p:txBody>
          <a:bodyPr/>
          <a:lstStyle>
            <a:lvl1pPr>
              <a:defRPr/>
            </a:lvl1pPr>
          </a:lstStyle>
          <a:p>
            <a:fld id="{E0A714AC-4C11-4AAE-80D5-3E27DDEFC157}" type="slidenum">
              <a:rPr lang="en-AU" altLang="it-IT"/>
              <a:pPr/>
              <a:t>‹N›</a:t>
            </a:fld>
            <a:endParaRPr lang="en-AU" altLang="it-IT"/>
          </a:p>
        </p:txBody>
      </p:sp>
    </p:spTree>
    <p:extLst>
      <p:ext uri="{BB962C8B-B14F-4D97-AF65-F5344CB8AC3E}">
        <p14:creationId xmlns:p14="http://schemas.microsoft.com/office/powerpoint/2010/main" val="135991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5FB6BD5-B737-64E4-5A29-525085F7B8CB}"/>
              </a:ext>
            </a:extLst>
          </p:cNvPr>
          <p:cNvSpPr>
            <a:spLocks noGrp="1"/>
          </p:cNvSpPr>
          <p:nvPr>
            <p:ph type="dt" sz="half" idx="10"/>
          </p:nvPr>
        </p:nvSpPr>
        <p:spPr/>
        <p:txBody>
          <a:bodyPr/>
          <a:lstStyle>
            <a:lvl1pPr>
              <a:defRPr/>
            </a:lvl1pPr>
          </a:lstStyle>
          <a:p>
            <a:endParaRPr lang="en-AU" altLang="it-IT"/>
          </a:p>
        </p:txBody>
      </p:sp>
      <p:sp>
        <p:nvSpPr>
          <p:cNvPr id="3" name="Segnaposto piè di pagina 2">
            <a:extLst>
              <a:ext uri="{FF2B5EF4-FFF2-40B4-BE49-F238E27FC236}">
                <a16:creationId xmlns:a16="http://schemas.microsoft.com/office/drawing/2014/main" id="{F402E368-690C-A5CE-9093-D99FDB51D2A0}"/>
              </a:ext>
            </a:extLst>
          </p:cNvPr>
          <p:cNvSpPr>
            <a:spLocks noGrp="1"/>
          </p:cNvSpPr>
          <p:nvPr>
            <p:ph type="ftr" sz="quarter" idx="11"/>
          </p:nvPr>
        </p:nvSpPr>
        <p:spPr/>
        <p:txBody>
          <a:bodyPr/>
          <a:lstStyle>
            <a:lvl1pPr>
              <a:defRPr/>
            </a:lvl1pPr>
          </a:lstStyle>
          <a:p>
            <a:endParaRPr lang="en-AU" altLang="it-IT"/>
          </a:p>
        </p:txBody>
      </p:sp>
      <p:sp>
        <p:nvSpPr>
          <p:cNvPr id="4" name="Segnaposto numero diapositiva 3">
            <a:extLst>
              <a:ext uri="{FF2B5EF4-FFF2-40B4-BE49-F238E27FC236}">
                <a16:creationId xmlns:a16="http://schemas.microsoft.com/office/drawing/2014/main" id="{257C23BE-5C3F-EA3F-EE01-2A9E5C016918}"/>
              </a:ext>
            </a:extLst>
          </p:cNvPr>
          <p:cNvSpPr>
            <a:spLocks noGrp="1"/>
          </p:cNvSpPr>
          <p:nvPr>
            <p:ph type="sldNum" sz="quarter" idx="12"/>
          </p:nvPr>
        </p:nvSpPr>
        <p:spPr/>
        <p:txBody>
          <a:bodyPr/>
          <a:lstStyle>
            <a:lvl1pPr>
              <a:defRPr/>
            </a:lvl1pPr>
          </a:lstStyle>
          <a:p>
            <a:fld id="{50BE2663-62F0-493F-8FF6-B947F4023FDE}" type="slidenum">
              <a:rPr lang="en-AU" altLang="it-IT"/>
              <a:pPr/>
              <a:t>‹N›</a:t>
            </a:fld>
            <a:endParaRPr lang="en-AU" altLang="it-IT"/>
          </a:p>
        </p:txBody>
      </p:sp>
    </p:spTree>
    <p:extLst>
      <p:ext uri="{BB962C8B-B14F-4D97-AF65-F5344CB8AC3E}">
        <p14:creationId xmlns:p14="http://schemas.microsoft.com/office/powerpoint/2010/main" val="90595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0D378B-D092-7AEB-5F9D-65B2D3A32FC4}"/>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69D661-FD5D-9635-5928-28BC7129122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E149471-54DB-496F-3271-5E062C37B1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1FB030A-6C8E-6E2E-BA76-37F35E50E0E9}"/>
              </a:ext>
            </a:extLst>
          </p:cNvPr>
          <p:cNvSpPr>
            <a:spLocks noGrp="1"/>
          </p:cNvSpPr>
          <p:nvPr>
            <p:ph type="dt" sz="half" idx="10"/>
          </p:nvPr>
        </p:nvSpPr>
        <p:spPr/>
        <p:txBody>
          <a:bodyPr/>
          <a:lstStyle>
            <a:lvl1pPr>
              <a:defRPr/>
            </a:lvl1pPr>
          </a:lstStyle>
          <a:p>
            <a:endParaRPr lang="en-AU" altLang="it-IT"/>
          </a:p>
        </p:txBody>
      </p:sp>
      <p:sp>
        <p:nvSpPr>
          <p:cNvPr id="6" name="Segnaposto piè di pagina 5">
            <a:extLst>
              <a:ext uri="{FF2B5EF4-FFF2-40B4-BE49-F238E27FC236}">
                <a16:creationId xmlns:a16="http://schemas.microsoft.com/office/drawing/2014/main" id="{38D59B40-6E75-1D65-C3CE-C2C659EBB00F}"/>
              </a:ext>
            </a:extLst>
          </p:cNvPr>
          <p:cNvSpPr>
            <a:spLocks noGrp="1"/>
          </p:cNvSpPr>
          <p:nvPr>
            <p:ph type="ftr" sz="quarter" idx="11"/>
          </p:nvPr>
        </p:nvSpPr>
        <p:spPr/>
        <p:txBody>
          <a:bodyPr/>
          <a:lstStyle>
            <a:lvl1pPr>
              <a:defRPr/>
            </a:lvl1pPr>
          </a:lstStyle>
          <a:p>
            <a:endParaRPr lang="en-AU" altLang="it-IT"/>
          </a:p>
        </p:txBody>
      </p:sp>
      <p:sp>
        <p:nvSpPr>
          <p:cNvPr id="7" name="Segnaposto numero diapositiva 6">
            <a:extLst>
              <a:ext uri="{FF2B5EF4-FFF2-40B4-BE49-F238E27FC236}">
                <a16:creationId xmlns:a16="http://schemas.microsoft.com/office/drawing/2014/main" id="{F5DBED06-C3E7-22CA-0418-4294AADDCF1C}"/>
              </a:ext>
            </a:extLst>
          </p:cNvPr>
          <p:cNvSpPr>
            <a:spLocks noGrp="1"/>
          </p:cNvSpPr>
          <p:nvPr>
            <p:ph type="sldNum" sz="quarter" idx="12"/>
          </p:nvPr>
        </p:nvSpPr>
        <p:spPr/>
        <p:txBody>
          <a:bodyPr/>
          <a:lstStyle>
            <a:lvl1pPr>
              <a:defRPr/>
            </a:lvl1pPr>
          </a:lstStyle>
          <a:p>
            <a:fld id="{DAD9A00E-0DE9-4FD9-BF4D-80BDFD4173A4}" type="slidenum">
              <a:rPr lang="en-AU" altLang="it-IT"/>
              <a:pPr/>
              <a:t>‹N›</a:t>
            </a:fld>
            <a:endParaRPr lang="en-AU" altLang="it-IT"/>
          </a:p>
        </p:txBody>
      </p:sp>
    </p:spTree>
    <p:extLst>
      <p:ext uri="{BB962C8B-B14F-4D97-AF65-F5344CB8AC3E}">
        <p14:creationId xmlns:p14="http://schemas.microsoft.com/office/powerpoint/2010/main" val="1232004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C1903E-5E3C-D4D9-C400-B601AECFE0B9}"/>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C6330CE-8046-7B73-E3A8-0E9BD0B4A19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3CF5489-92D5-6569-35DC-91A939DB0F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6446A40-739D-38DA-FBE8-78934B835FD0}"/>
              </a:ext>
            </a:extLst>
          </p:cNvPr>
          <p:cNvSpPr>
            <a:spLocks noGrp="1"/>
          </p:cNvSpPr>
          <p:nvPr>
            <p:ph type="dt" sz="half" idx="10"/>
          </p:nvPr>
        </p:nvSpPr>
        <p:spPr/>
        <p:txBody>
          <a:bodyPr/>
          <a:lstStyle>
            <a:lvl1pPr>
              <a:defRPr/>
            </a:lvl1pPr>
          </a:lstStyle>
          <a:p>
            <a:endParaRPr lang="en-AU" altLang="it-IT"/>
          </a:p>
        </p:txBody>
      </p:sp>
      <p:sp>
        <p:nvSpPr>
          <p:cNvPr id="6" name="Segnaposto piè di pagina 5">
            <a:extLst>
              <a:ext uri="{FF2B5EF4-FFF2-40B4-BE49-F238E27FC236}">
                <a16:creationId xmlns:a16="http://schemas.microsoft.com/office/drawing/2014/main" id="{38FA6752-9411-C442-6A73-712F1D468BBD}"/>
              </a:ext>
            </a:extLst>
          </p:cNvPr>
          <p:cNvSpPr>
            <a:spLocks noGrp="1"/>
          </p:cNvSpPr>
          <p:nvPr>
            <p:ph type="ftr" sz="quarter" idx="11"/>
          </p:nvPr>
        </p:nvSpPr>
        <p:spPr/>
        <p:txBody>
          <a:bodyPr/>
          <a:lstStyle>
            <a:lvl1pPr>
              <a:defRPr/>
            </a:lvl1pPr>
          </a:lstStyle>
          <a:p>
            <a:endParaRPr lang="en-AU" altLang="it-IT"/>
          </a:p>
        </p:txBody>
      </p:sp>
      <p:sp>
        <p:nvSpPr>
          <p:cNvPr id="7" name="Segnaposto numero diapositiva 6">
            <a:extLst>
              <a:ext uri="{FF2B5EF4-FFF2-40B4-BE49-F238E27FC236}">
                <a16:creationId xmlns:a16="http://schemas.microsoft.com/office/drawing/2014/main" id="{E44EA9E5-116E-8529-90AE-A54A29A9DC5E}"/>
              </a:ext>
            </a:extLst>
          </p:cNvPr>
          <p:cNvSpPr>
            <a:spLocks noGrp="1"/>
          </p:cNvSpPr>
          <p:nvPr>
            <p:ph type="sldNum" sz="quarter" idx="12"/>
          </p:nvPr>
        </p:nvSpPr>
        <p:spPr/>
        <p:txBody>
          <a:bodyPr/>
          <a:lstStyle>
            <a:lvl1pPr>
              <a:defRPr/>
            </a:lvl1pPr>
          </a:lstStyle>
          <a:p>
            <a:fld id="{F48731D8-023E-43C4-9279-E4F49F846AC1}" type="slidenum">
              <a:rPr lang="en-AU" altLang="it-IT"/>
              <a:pPr/>
              <a:t>‹N›</a:t>
            </a:fld>
            <a:endParaRPr lang="en-AU" altLang="it-IT"/>
          </a:p>
        </p:txBody>
      </p:sp>
    </p:spTree>
    <p:extLst>
      <p:ext uri="{BB962C8B-B14F-4D97-AF65-F5344CB8AC3E}">
        <p14:creationId xmlns:p14="http://schemas.microsoft.com/office/powerpoint/2010/main" val="128905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BBB4"/>
            </a:gs>
            <a:gs pos="50000">
              <a:schemeClr val="bg1"/>
            </a:gs>
            <a:gs pos="100000">
              <a:srgbClr val="FEBBB4"/>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E0DC25A-256A-4DB0-5B8A-3ADE9A2C632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it-IT"/>
              <a:t>Kliknij, aby edytować styl wzorca tytułu</a:t>
            </a:r>
          </a:p>
        </p:txBody>
      </p:sp>
      <p:sp>
        <p:nvSpPr>
          <p:cNvPr id="1027" name="Rectangle 3">
            <a:extLst>
              <a:ext uri="{FF2B5EF4-FFF2-40B4-BE49-F238E27FC236}">
                <a16:creationId xmlns:a16="http://schemas.microsoft.com/office/drawing/2014/main" id="{89AEAAA2-10EF-822C-15F4-E60C5565BC4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it-IT"/>
              <a:t>Kliknij, aby edytować style wzorca tekstu</a:t>
            </a:r>
          </a:p>
          <a:p>
            <a:pPr lvl="1"/>
            <a:r>
              <a:rPr lang="en-AU" altLang="it-IT"/>
              <a:t>Drugi poziom</a:t>
            </a:r>
          </a:p>
          <a:p>
            <a:pPr lvl="2"/>
            <a:r>
              <a:rPr lang="en-AU" altLang="it-IT"/>
              <a:t>Trzeci poziom</a:t>
            </a:r>
          </a:p>
          <a:p>
            <a:pPr lvl="3"/>
            <a:r>
              <a:rPr lang="en-AU" altLang="it-IT"/>
              <a:t>Czwarty poziom</a:t>
            </a:r>
          </a:p>
          <a:p>
            <a:pPr lvl="4"/>
            <a:r>
              <a:rPr lang="en-AU" altLang="it-IT"/>
              <a:t>Piąty poziom</a:t>
            </a:r>
          </a:p>
        </p:txBody>
      </p:sp>
      <p:sp>
        <p:nvSpPr>
          <p:cNvPr id="1028" name="Rectangle 4">
            <a:extLst>
              <a:ext uri="{FF2B5EF4-FFF2-40B4-BE49-F238E27FC236}">
                <a16:creationId xmlns:a16="http://schemas.microsoft.com/office/drawing/2014/main" id="{36F0437A-9144-CB5A-43F8-575766BE77F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AU" altLang="it-IT"/>
          </a:p>
        </p:txBody>
      </p:sp>
      <p:sp>
        <p:nvSpPr>
          <p:cNvPr id="1029" name="Rectangle 5">
            <a:extLst>
              <a:ext uri="{FF2B5EF4-FFF2-40B4-BE49-F238E27FC236}">
                <a16:creationId xmlns:a16="http://schemas.microsoft.com/office/drawing/2014/main" id="{4B74B2F1-CBF8-D52A-E584-E11931C77AA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AU" altLang="it-IT"/>
          </a:p>
        </p:txBody>
      </p:sp>
      <p:sp>
        <p:nvSpPr>
          <p:cNvPr id="1030" name="Rectangle 6">
            <a:extLst>
              <a:ext uri="{FF2B5EF4-FFF2-40B4-BE49-F238E27FC236}">
                <a16:creationId xmlns:a16="http://schemas.microsoft.com/office/drawing/2014/main" id="{8A9926A5-B9E3-665F-31A3-235829D0E4C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43A457A-90B8-4EBD-8609-10903E47120F}" type="slidenum">
              <a:rPr lang="en-AU" altLang="it-IT"/>
              <a:pPr/>
              <a:t>‹N›</a:t>
            </a:fld>
            <a:endParaRPr lang="en-AU"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15948BE-8F90-4BBD-8B0C-35245BE58718}"/>
              </a:ext>
            </a:extLst>
          </p:cNvPr>
          <p:cNvSpPr>
            <a:spLocks noGrp="1" noChangeArrowheads="1"/>
          </p:cNvSpPr>
          <p:nvPr>
            <p:ph type="ctrTitle"/>
          </p:nvPr>
        </p:nvSpPr>
        <p:spPr>
          <a:xfrm>
            <a:off x="539750" y="404813"/>
            <a:ext cx="8280400" cy="1470025"/>
          </a:xfrm>
        </p:spPr>
        <p:txBody>
          <a:bodyPr anchor="ctr"/>
          <a:lstStyle/>
          <a:p>
            <a:pPr eaLnBrk="1" hangingPunct="1"/>
            <a:r>
              <a:rPr lang="it-IT" altLang="it-IT" sz="3600" b="1" dirty="0">
                <a:solidFill>
                  <a:schemeClr val="tx1"/>
                </a:solidFill>
              </a:rPr>
              <a:t>Inclusione e personalizzazione nell’insegnamento delle STEAM</a:t>
            </a:r>
          </a:p>
        </p:txBody>
      </p:sp>
      <p:sp>
        <p:nvSpPr>
          <p:cNvPr id="5123" name="Rectangle 3">
            <a:extLst>
              <a:ext uri="{FF2B5EF4-FFF2-40B4-BE49-F238E27FC236}">
                <a16:creationId xmlns:a16="http://schemas.microsoft.com/office/drawing/2014/main" id="{7CAEDE87-9488-2089-14DD-B2CF315453C8}"/>
              </a:ext>
            </a:extLst>
          </p:cNvPr>
          <p:cNvSpPr>
            <a:spLocks noChangeArrowheads="1"/>
          </p:cNvSpPr>
          <p:nvPr/>
        </p:nvSpPr>
        <p:spPr bwMode="auto">
          <a:xfrm>
            <a:off x="539750" y="3990975"/>
            <a:ext cx="792003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pl-PL" altLang="it-IT" sz="2200" b="1">
                <a:solidFill>
                  <a:srgbClr val="002060"/>
                </a:solidFill>
                <a:latin typeface="Arial" panose="020B0604020202020204" pitchFamily="34" charset="0"/>
              </a:rPr>
              <a:t>Grzegorz Karwasz</a:t>
            </a:r>
          </a:p>
          <a:p>
            <a:pPr eaLnBrk="1" hangingPunct="1">
              <a:spcBef>
                <a:spcPct val="0"/>
              </a:spcBef>
              <a:buClrTx/>
              <a:buSzTx/>
              <a:buFontTx/>
              <a:buNone/>
            </a:pPr>
            <a:r>
              <a:rPr lang="pl-PL" altLang="it-IT" sz="2200" b="1">
                <a:solidFill>
                  <a:srgbClr val="002060"/>
                </a:solidFill>
                <a:latin typeface="Arial" panose="020B0604020202020204" pitchFamily="34" charset="0"/>
              </a:rPr>
              <a:t>Professor in Experimental Physics</a:t>
            </a:r>
          </a:p>
          <a:p>
            <a:pPr eaLnBrk="1" hangingPunct="1">
              <a:spcBef>
                <a:spcPct val="0"/>
              </a:spcBef>
              <a:buClrTx/>
              <a:buSzTx/>
              <a:buFontTx/>
              <a:buNone/>
            </a:pPr>
            <a:endParaRPr lang="it-IT" altLang="it-IT" sz="2200" i="1" dirty="0">
              <a:solidFill>
                <a:srgbClr val="002060"/>
              </a:solidFill>
              <a:latin typeface="Arial" panose="020B0604020202020204" pitchFamily="34" charset="0"/>
            </a:endParaRPr>
          </a:p>
          <a:p>
            <a:pPr eaLnBrk="1" hangingPunct="1">
              <a:spcBef>
                <a:spcPct val="0"/>
              </a:spcBef>
              <a:buClrTx/>
              <a:buSzTx/>
              <a:buFontTx/>
              <a:buNone/>
            </a:pPr>
            <a:r>
              <a:rPr lang="it-IT" altLang="it-IT" sz="2200" i="1" dirty="0">
                <a:solidFill>
                  <a:srgbClr val="002060"/>
                </a:solidFill>
                <a:latin typeface="Arial" panose="020B0604020202020204" pitchFamily="34" charset="0"/>
              </a:rPr>
              <a:t>- Facoltà di Fisica, Astronomia e Informatica Applicata</a:t>
            </a:r>
            <a:r>
              <a:rPr lang="pl-PL" altLang="it-IT" sz="2200" i="1">
                <a:solidFill>
                  <a:srgbClr val="002060"/>
                </a:solidFill>
                <a:latin typeface="Arial" panose="020B0604020202020204" pitchFamily="34" charset="0"/>
              </a:rPr>
              <a:t>, Universita’ Nicolao Copernico, Torun, Polonia</a:t>
            </a:r>
          </a:p>
          <a:p>
            <a:pPr eaLnBrk="1" hangingPunct="1">
              <a:spcBef>
                <a:spcPct val="0"/>
              </a:spcBef>
              <a:buClrTx/>
              <a:buSzTx/>
              <a:buFontTx/>
              <a:buNone/>
            </a:pPr>
            <a:endParaRPr lang="pl-PL" altLang="it-IT" sz="2200" i="1">
              <a:solidFill>
                <a:srgbClr val="002060"/>
              </a:solidFill>
              <a:latin typeface="Arial" panose="020B0604020202020204" pitchFamily="34" charset="0"/>
            </a:endParaRPr>
          </a:p>
          <a:p>
            <a:pPr eaLnBrk="1" hangingPunct="1">
              <a:spcBef>
                <a:spcPct val="0"/>
              </a:spcBef>
              <a:buClrTx/>
              <a:buSzTx/>
              <a:buFontTx/>
              <a:buNone/>
            </a:pPr>
            <a:r>
              <a:rPr lang="pl-PL" altLang="it-IT" sz="2200" b="1">
                <a:solidFill>
                  <a:srgbClr val="002060"/>
                </a:solidFill>
                <a:latin typeface="Arial" panose="020B0604020202020204" pitchFamily="34" charset="0"/>
              </a:rPr>
              <a:t>karwasz@fizyka.umk.pl</a:t>
            </a:r>
          </a:p>
        </p:txBody>
      </p:sp>
      <p:sp>
        <p:nvSpPr>
          <p:cNvPr id="5124" name="Rectangle 3">
            <a:extLst>
              <a:ext uri="{FF2B5EF4-FFF2-40B4-BE49-F238E27FC236}">
                <a16:creationId xmlns:a16="http://schemas.microsoft.com/office/drawing/2014/main" id="{1D5FD243-E86D-FDA2-8914-4F2EE5E50F11}"/>
              </a:ext>
            </a:extLst>
          </p:cNvPr>
          <p:cNvSpPr>
            <a:spLocks noChangeArrowheads="1"/>
          </p:cNvSpPr>
          <p:nvPr/>
        </p:nvSpPr>
        <p:spPr bwMode="auto">
          <a:xfrm>
            <a:off x="203200" y="2662238"/>
            <a:ext cx="792003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it-IT" altLang="it-IT" sz="2600" b="1" dirty="0">
                <a:solidFill>
                  <a:srgbClr val="002060"/>
                </a:solidFill>
                <a:latin typeface="Arial" panose="020B0604020202020204" pitchFamily="34" charset="0"/>
              </a:rPr>
              <a:t>Lezione 9: Tempi supplementari</a:t>
            </a:r>
          </a:p>
          <a:p>
            <a:pPr eaLnBrk="1" hangingPunct="1">
              <a:spcBef>
                <a:spcPct val="0"/>
              </a:spcBef>
              <a:buClrTx/>
              <a:buSzTx/>
              <a:buFontTx/>
              <a:buNone/>
            </a:pPr>
            <a:r>
              <a:rPr lang="it-IT" altLang="it-IT" sz="2600" b="1" dirty="0">
                <a:solidFill>
                  <a:srgbClr val="002060"/>
                </a:solidFill>
                <a:latin typeface="Arial" panose="020B0604020202020204" pitchFamily="34" charset="0"/>
              </a:rPr>
              <a:t>Parte II: Le Vs domande</a:t>
            </a:r>
            <a:endParaRPr lang="pl-PL" altLang="it-IT" sz="2600" b="1" dirty="0">
              <a:solidFill>
                <a:srgbClr val="002060"/>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B4156A-A2A3-E67A-5B95-D65918E77A74}"/>
              </a:ext>
            </a:extLst>
          </p:cNvPr>
          <p:cNvSpPr>
            <a:spLocks noGrp="1"/>
          </p:cNvSpPr>
          <p:nvPr>
            <p:ph type="title"/>
          </p:nvPr>
        </p:nvSpPr>
        <p:spPr>
          <a:xfrm>
            <a:off x="457200" y="0"/>
            <a:ext cx="8229600" cy="1143000"/>
          </a:xfrm>
        </p:spPr>
        <p:txBody>
          <a:bodyPr/>
          <a:lstStyle/>
          <a:p>
            <a:r>
              <a:rPr lang="it-IT" sz="3600" dirty="0"/>
              <a:t>Matematica, 1a media</a:t>
            </a:r>
          </a:p>
        </p:txBody>
      </p:sp>
      <p:sp>
        <p:nvSpPr>
          <p:cNvPr id="4" name="CasellaDiTesto 3">
            <a:extLst>
              <a:ext uri="{FF2B5EF4-FFF2-40B4-BE49-F238E27FC236}">
                <a16:creationId xmlns:a16="http://schemas.microsoft.com/office/drawing/2014/main" id="{67E3A756-91F4-BE21-AA04-2CC75FBFD616}"/>
              </a:ext>
            </a:extLst>
          </p:cNvPr>
          <p:cNvSpPr txBox="1"/>
          <p:nvPr/>
        </p:nvSpPr>
        <p:spPr>
          <a:xfrm>
            <a:off x="179512" y="966166"/>
            <a:ext cx="8964488" cy="6217087"/>
          </a:xfrm>
          <a:prstGeom prst="rect">
            <a:avLst/>
          </a:prstGeom>
          <a:noFill/>
        </p:spPr>
        <p:txBody>
          <a:bodyPr wrap="square">
            <a:spAutoFit/>
          </a:bodyPr>
          <a:lstStyle/>
          <a:p>
            <a:pPr marL="342900" indent="-342900">
              <a:spcBef>
                <a:spcPts val="600"/>
              </a:spcBef>
              <a:buFontTx/>
              <a:buChar char="-"/>
            </a:pPr>
            <a:r>
              <a:rPr lang="it-IT" sz="2000" dirty="0">
                <a:latin typeface="Times New Roman" panose="02020603050405020304" pitchFamily="18" charset="0"/>
                <a:ea typeface="MS Mincho" panose="02020609040205080304" pitchFamily="49" charset="-128"/>
              </a:rPr>
              <a:t>D</a:t>
            </a:r>
            <a:r>
              <a:rPr lang="it-IT" sz="2000" dirty="0">
                <a:effectLst/>
                <a:latin typeface="Times New Roman" panose="02020603050405020304" pitchFamily="18" charset="0"/>
                <a:ea typeface="MS Mincho" panose="02020609040205080304" pitchFamily="49" charset="-128"/>
              </a:rPr>
              <a:t>a quest'anno insegno Matematica e Scienze nella scuola secondaria di I grado ("scuola media"). Come richiesto, le scrivo circa le maggiori difficoltà che incontro nella didattica.</a:t>
            </a:r>
          </a:p>
          <a:p>
            <a:pPr>
              <a:spcBef>
                <a:spcPts val="600"/>
              </a:spcBef>
            </a:pPr>
            <a:r>
              <a:rPr lang="it-IT" sz="2000" dirty="0">
                <a:effectLst/>
                <a:latin typeface="Times New Roman" panose="02020603050405020304" pitchFamily="18" charset="0"/>
                <a:ea typeface="MS Mincho" panose="02020609040205080304" pitchFamily="49" charset="-128"/>
              </a:rPr>
              <a:t>3. Far apprendere (I anno della scuola secondaria) il </a:t>
            </a:r>
            <a:r>
              <a:rPr lang="it-IT" sz="2000" dirty="0">
                <a:solidFill>
                  <a:srgbClr val="FF0000"/>
                </a:solidFill>
                <a:effectLst/>
                <a:latin typeface="Times New Roman" panose="02020603050405020304" pitchFamily="18" charset="0"/>
                <a:ea typeface="MS Mincho" panose="02020609040205080304" pitchFamily="49" charset="-128"/>
              </a:rPr>
              <a:t>comportamento educato, partecipativo e collaborativo </a:t>
            </a:r>
            <a:r>
              <a:rPr lang="it-IT" sz="2000" dirty="0">
                <a:effectLst/>
                <a:latin typeface="Times New Roman" panose="02020603050405020304" pitchFamily="18" charset="0"/>
                <a:ea typeface="MS Mincho" panose="02020609040205080304" pitchFamily="49" charset="-128"/>
              </a:rPr>
              <a:t>da tenere in classe e far passare il concetto che tutti in classe devono apprendere anche con la collaborazione di tutti gli altri. Anche al riguardo dedico delle lezioni le cui diapositive allego. </a:t>
            </a:r>
            <a:r>
              <a:rPr lang="it-IT" sz="2000" dirty="0">
                <a:solidFill>
                  <a:srgbClr val="FF0000"/>
                </a:solidFill>
                <a:effectLst/>
                <a:latin typeface="Times New Roman" panose="02020603050405020304" pitchFamily="18" charset="0"/>
                <a:ea typeface="MS Mincho" panose="02020609040205080304" pitchFamily="49" charset="-128"/>
              </a:rPr>
              <a:t>Grande! Fa parte del rispetto reciproco e del rispetto delle leggi </a:t>
            </a:r>
            <a:r>
              <a:rPr lang="it-IT" sz="2000" dirty="0">
                <a:solidFill>
                  <a:srgbClr val="FF0000"/>
                </a:solidFill>
                <a:latin typeface="Times New Roman" panose="02020603050405020304" pitchFamily="18" charset="0"/>
                <a:ea typeface="MS Mincho" panose="02020609040205080304" pitchFamily="49" charset="-128"/>
              </a:rPr>
              <a:t>e </a:t>
            </a:r>
            <a:r>
              <a:rPr lang="it-IT" sz="2000" dirty="0">
                <a:solidFill>
                  <a:srgbClr val="FF0000"/>
                </a:solidFill>
                <a:effectLst/>
                <a:latin typeface="Times New Roman" panose="02020603050405020304" pitchFamily="18" charset="0"/>
                <a:ea typeface="MS Mincho" panose="02020609040205080304" pitchFamily="49" charset="-128"/>
              </a:rPr>
              <a:t>norme sociali.  </a:t>
            </a:r>
            <a:endParaRPr lang="it-IT" sz="2000" dirty="0">
              <a:effectLst/>
              <a:latin typeface="Times New Roman" panose="02020603050405020304" pitchFamily="18" charset="0"/>
              <a:ea typeface="MS Mincho" panose="02020609040205080304" pitchFamily="49" charset="-128"/>
            </a:endParaRPr>
          </a:p>
          <a:p>
            <a:pPr>
              <a:spcBef>
                <a:spcPts val="600"/>
              </a:spcBef>
            </a:pPr>
            <a:r>
              <a:rPr lang="it-IT" sz="2000" dirty="0">
                <a:effectLst/>
                <a:latin typeface="Times New Roman" panose="02020603050405020304" pitchFamily="18" charset="0"/>
                <a:ea typeface="MS Mincho" panose="02020609040205080304" pitchFamily="49" charset="-128"/>
              </a:rPr>
              <a:t> 4. Conciliare le attività di apprendimento game-</a:t>
            </a:r>
            <a:r>
              <a:rPr lang="it-IT" sz="2000" dirty="0" err="1">
                <a:effectLst/>
                <a:latin typeface="Times New Roman" panose="02020603050405020304" pitchFamily="18" charset="0"/>
                <a:ea typeface="MS Mincho" panose="02020609040205080304" pitchFamily="49" charset="-128"/>
              </a:rPr>
              <a:t>based</a:t>
            </a:r>
            <a:r>
              <a:rPr lang="it-IT" sz="2000" dirty="0">
                <a:effectLst/>
                <a:latin typeface="Times New Roman" panose="02020603050405020304" pitchFamily="18" charset="0"/>
                <a:ea typeface="MS Mincho" panose="02020609040205080304" pitchFamily="49" charset="-128"/>
              </a:rPr>
              <a:t> o ludiche, che richiedono un certo tempo per essere organizzate e svolte, con l'orario e il calendario curricolari della materia. Infatti i giochi devono essere spiegati agli studenti e padroneggiati dagli stessi per poter portare a un apprendimento effettivo di conoscenze e abilità. </a:t>
            </a:r>
            <a:r>
              <a:rPr lang="it-IT" sz="2000" dirty="0">
                <a:solidFill>
                  <a:srgbClr val="FF0000"/>
                </a:solidFill>
                <a:effectLst/>
                <a:latin typeface="Times New Roman" panose="02020603050405020304" pitchFamily="18" charset="0"/>
                <a:ea typeface="MS Mincho" panose="02020609040205080304" pitchFamily="49" charset="-128"/>
              </a:rPr>
              <a:t>Le tre funzioni complementari del messaggio (dell’oggetto/ lezione): ludica, didattica, scientifica. La funzione ludica permette «agganciare» l’attenzione, la funzione ben fatta didattica lascia sicuro ogni allievo, la scientifica – lascia interessato quello bravo. </a:t>
            </a:r>
          </a:p>
          <a:p>
            <a:pPr>
              <a:spcBef>
                <a:spcPts val="600"/>
              </a:spcBef>
            </a:pPr>
            <a:r>
              <a:rPr lang="it-IT" sz="2000" dirty="0">
                <a:effectLst/>
                <a:latin typeface="Times New Roman" panose="02020603050405020304" pitchFamily="18" charset="0"/>
                <a:ea typeface="MS Mincho" panose="02020609040205080304" pitchFamily="49" charset="-128"/>
              </a:rPr>
              <a:t> 5. Valutare le competenze, essendo giusti e senza demotivare. </a:t>
            </a:r>
            <a:r>
              <a:rPr lang="it-IT" sz="2000" dirty="0">
                <a:effectLst/>
                <a:ea typeface="MS Mincho" panose="02020609040205080304" pitchFamily="49" charset="-128"/>
              </a:rPr>
              <a:t>→ Leonardo Povia</a:t>
            </a:r>
          </a:p>
          <a:p>
            <a:pPr>
              <a:spcBef>
                <a:spcPts val="600"/>
              </a:spcBef>
            </a:pPr>
            <a:r>
              <a:rPr lang="it-IT" sz="2000" dirty="0">
                <a:effectLst/>
                <a:ea typeface="MS Mincho" panose="02020609040205080304" pitchFamily="49" charset="-128"/>
              </a:rPr>
              <a:t>https://didatticapersuasiva.com/didattica/valutazione-formativa-e-sommativa </a:t>
            </a:r>
            <a:endParaRPr lang="it-IT" sz="2000" dirty="0">
              <a:effectLst/>
              <a:latin typeface="Times New Roman" panose="02020603050405020304" pitchFamily="18" charset="0"/>
              <a:ea typeface="MS Mincho" panose="02020609040205080304" pitchFamily="49" charset="-128"/>
            </a:endParaRPr>
          </a:p>
          <a:p>
            <a:pPr marL="342900" indent="-342900">
              <a:buFontTx/>
              <a:buChar char="-"/>
            </a:pPr>
            <a:endParaRPr lang="it-IT" sz="2000" dirty="0">
              <a:effectLst/>
              <a:latin typeface="Times New Roman" panose="02020603050405020304" pitchFamily="18" charset="0"/>
              <a:ea typeface="MS Mincho" panose="02020609040205080304" pitchFamily="49" charset="-128"/>
            </a:endParaRPr>
          </a:p>
          <a:p>
            <a:endParaRPr lang="it-IT" sz="18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4015206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9C8525C-9363-2375-64FB-11C7CD18FA26}"/>
              </a:ext>
            </a:extLst>
          </p:cNvPr>
          <p:cNvSpPr txBox="1"/>
          <p:nvPr/>
        </p:nvSpPr>
        <p:spPr>
          <a:xfrm>
            <a:off x="179512" y="116632"/>
            <a:ext cx="8784976" cy="7140416"/>
          </a:xfrm>
          <a:prstGeom prst="rect">
            <a:avLst/>
          </a:prstGeom>
          <a:noFill/>
        </p:spPr>
        <p:txBody>
          <a:bodyPr wrap="square">
            <a:spAutoFit/>
          </a:bodyPr>
          <a:lstStyle/>
          <a:p>
            <a:r>
              <a:rPr lang="it-IT" sz="2000" dirty="0">
                <a:effectLst/>
                <a:latin typeface="Times New Roman" panose="02020603050405020304" pitchFamily="18" charset="0"/>
                <a:ea typeface="MS Mincho" panose="02020609040205080304" pitchFamily="49" charset="-128"/>
              </a:rPr>
              <a:t>2. Far apprendere non tanto delle nozioni, ma piuttosto un metodo di studio che renda gli studenti indipendenti, strategici, capaci di metacognizione. </a:t>
            </a:r>
            <a:r>
              <a:rPr lang="it-IT" sz="2000" dirty="0">
                <a:solidFill>
                  <a:srgbClr val="FF0000"/>
                </a:solidFill>
                <a:latin typeface="Times New Roman" panose="02020603050405020304" pitchFamily="18" charset="0"/>
                <a:ea typeface="MS Mincho" panose="02020609040205080304" pitchFamily="49" charset="-128"/>
              </a:rPr>
              <a:t>Nella lezione 3/2 (L’arte di insegnare) faccio riferimento alla metacognizione (di </a:t>
            </a:r>
            <a:r>
              <a:rPr lang="it-IT" sz="2000" dirty="0" err="1">
                <a:solidFill>
                  <a:srgbClr val="FF0000"/>
                </a:solidFill>
                <a:latin typeface="Times New Roman" panose="02020603050405020304" pitchFamily="18" charset="0"/>
                <a:ea typeface="MS Mincho" panose="02020609040205080304" pitchFamily="49" charset="-128"/>
              </a:rPr>
              <a:t>Crispiani</a:t>
            </a:r>
            <a:r>
              <a:rPr lang="it-IT" sz="2000" dirty="0">
                <a:solidFill>
                  <a:srgbClr val="FF0000"/>
                </a:solidFill>
                <a:latin typeface="Times New Roman" panose="02020603050405020304" pitchFamily="18" charset="0"/>
                <a:ea typeface="MS Mincho" panose="02020609040205080304" pitchFamily="49" charset="-128"/>
              </a:rPr>
              <a:t>)</a:t>
            </a:r>
            <a:endParaRPr lang="it-IT" sz="2000" dirty="0">
              <a:effectLst/>
              <a:latin typeface="Times New Roman" panose="02020603050405020304" pitchFamily="18" charset="0"/>
              <a:ea typeface="MS Mincho" panose="02020609040205080304" pitchFamily="49" charset="-128"/>
            </a:endParaRPr>
          </a:p>
          <a:p>
            <a:r>
              <a:rPr lang="it-IT" sz="2000" dirty="0">
                <a:effectLst/>
                <a:latin typeface="Times New Roman" panose="02020603050405020304" pitchFamily="18" charset="0"/>
                <a:ea typeface="MS Mincho" panose="02020609040205080304" pitchFamily="49" charset="-128"/>
              </a:rPr>
              <a:t>Al riguardo dedico sempre le prime lezioni dell'anno al metodo di studio e al perché è importante apprenderlo (allego delle diapositive in pdf pensate per gli studenti di 11 anni del primo anno della scuola secondaria di I grado). </a:t>
            </a:r>
            <a:r>
              <a:rPr lang="it-IT" sz="2000" dirty="0" err="1">
                <a:effectLst/>
                <a:latin typeface="Times New Roman" panose="02020603050405020304" pitchFamily="18" charset="0"/>
                <a:ea typeface="MS Mincho" panose="02020609040205080304" pitchFamily="49" charset="-128"/>
              </a:rPr>
              <a:t>kilo</a:t>
            </a:r>
            <a:r>
              <a:rPr lang="it-IT" sz="2000" dirty="0" err="1">
                <a:solidFill>
                  <a:srgbClr val="FF0000"/>
                </a:solidFill>
                <a:effectLst/>
                <a:latin typeface="Times New Roman" panose="02020603050405020304" pitchFamily="18" charset="0"/>
                <a:ea typeface="MS Mincho" panose="02020609040205080304" pitchFamily="49" charset="-128"/>
              </a:rPr>
              <a:t>«metro</a:t>
            </a:r>
            <a:r>
              <a:rPr lang="it-IT" sz="2000" dirty="0">
                <a:solidFill>
                  <a:srgbClr val="FF0000"/>
                </a:solidFill>
                <a:effectLst/>
                <a:latin typeface="Times New Roman" panose="02020603050405020304" pitchFamily="18" charset="0"/>
                <a:ea typeface="MS Mincho" panose="02020609040205080304" pitchFamily="49" charset="-128"/>
              </a:rPr>
              <a:t>» come 1/40000 dell’equatore, Giove 10x più grande della terra, «a-tomi», cioè in-dividui</a:t>
            </a:r>
            <a:endParaRPr lang="it-IT" sz="2000" dirty="0">
              <a:latin typeface="Times New Roman" panose="02020603050405020304" pitchFamily="18" charset="0"/>
              <a:ea typeface="MS Mincho" panose="02020609040205080304" pitchFamily="49" charset="-128"/>
            </a:endParaRPr>
          </a:p>
          <a:p>
            <a:r>
              <a:rPr lang="it-IT" sz="2000" dirty="0">
                <a:effectLst/>
                <a:latin typeface="Times New Roman" panose="02020603050405020304" pitchFamily="18" charset="0"/>
                <a:ea typeface="MS Mincho" panose="02020609040205080304" pitchFamily="49" charset="-128"/>
              </a:rPr>
              <a:t>1. Mantenere vivo l'interesse degli allievi più dotati e di quelli meno dotati in classi con livelli di competenza differenziati.</a:t>
            </a:r>
            <a:br>
              <a:rPr lang="it-IT" sz="2000" dirty="0">
                <a:effectLst/>
                <a:latin typeface="Times New Roman" panose="02020603050405020304" pitchFamily="18" charset="0"/>
                <a:ea typeface="MS Mincho" panose="02020609040205080304" pitchFamily="49" charset="-128"/>
              </a:rPr>
            </a:br>
            <a:r>
              <a:rPr lang="it-IT" sz="2000" dirty="0">
                <a:effectLst/>
                <a:latin typeface="Times New Roman" panose="02020603050405020304" pitchFamily="18" charset="0"/>
                <a:ea typeface="MS Mincho" panose="02020609040205080304" pitchFamily="49" charset="-128"/>
              </a:rPr>
              <a:t>Per farlo in genere uso: lavori di gruppo, peer tutoring, peer </a:t>
            </a:r>
            <a:r>
              <a:rPr lang="it-IT" sz="2000" dirty="0" err="1">
                <a:effectLst/>
                <a:latin typeface="Times New Roman" panose="02020603050405020304" pitchFamily="18" charset="0"/>
                <a:ea typeface="MS Mincho" panose="02020609040205080304" pitchFamily="49" charset="-128"/>
              </a:rPr>
              <a:t>teaching</a:t>
            </a:r>
            <a:r>
              <a:rPr lang="it-IT" sz="2000" dirty="0">
                <a:effectLst/>
                <a:latin typeface="Times New Roman" panose="02020603050405020304" pitchFamily="18" charset="0"/>
                <a:ea typeface="MS Mincho" panose="02020609040205080304" pitchFamily="49" charset="-128"/>
              </a:rPr>
              <a:t> e poi variegati approfondimenti e collegamenti interdisciplinari che fanno comprendere l'argomento di cui si tratta, ma che poi non chiedo obbligatoriamente di apprendere.</a:t>
            </a:r>
          </a:p>
          <a:p>
            <a:r>
              <a:rPr lang="it-IT" sz="2000" dirty="0">
                <a:effectLst/>
                <a:latin typeface="Times New Roman" panose="02020603050405020304" pitchFamily="18" charset="0"/>
                <a:ea typeface="MS Mincho" panose="02020609040205080304" pitchFamily="49" charset="-128"/>
              </a:rPr>
              <a:t>Per esempio, trattando del Sistema Internazionale di unità di misura parlo anche del disastro del volo Air Canada 143, che avvenne quando il Canada stava ancora passando dal Sistema Imperiale al S.I.; </a:t>
            </a:r>
            <a:r>
              <a:rPr lang="it-IT" sz="2000" dirty="0">
                <a:solidFill>
                  <a:srgbClr val="FF0000"/>
                </a:solidFill>
                <a:effectLst/>
                <a:latin typeface="Times New Roman" panose="02020603050405020304" pitchFamily="18" charset="0"/>
                <a:ea typeface="MS Mincho" panose="02020609040205080304" pitchFamily="49" charset="-128"/>
              </a:rPr>
              <a:t>Il radar tedesco non funzionava perché l’atmosfera è trasparente per le onde di lunghezza un pollice (inch), ma non di 1 cm.</a:t>
            </a:r>
            <a:endParaRPr lang="it-IT" sz="2000" dirty="0">
              <a:effectLst/>
              <a:latin typeface="Times New Roman" panose="02020603050405020304" pitchFamily="18" charset="0"/>
              <a:ea typeface="MS Mincho" panose="02020609040205080304" pitchFamily="49" charset="-128"/>
            </a:endParaRPr>
          </a:p>
          <a:p>
            <a:r>
              <a:rPr lang="it-IT" sz="2000" dirty="0">
                <a:latin typeface="Times New Roman" panose="02020603050405020304" pitchFamily="18" charset="0"/>
                <a:ea typeface="MS Mincho" panose="02020609040205080304" pitchFamily="49" charset="-128"/>
              </a:rPr>
              <a:t>P</a:t>
            </a:r>
            <a:r>
              <a:rPr lang="it-IT" sz="2000" dirty="0">
                <a:effectLst/>
                <a:latin typeface="Times New Roman" panose="02020603050405020304" pitchFamily="18" charset="0"/>
                <a:ea typeface="MS Mincho" panose="02020609040205080304" pitchFamily="49" charset="-128"/>
              </a:rPr>
              <a:t>arlando delle proprietà dell'idrogeno e dell'ossigeno come sostanze, e di come esse dipendano dalla combinazione dei loro atomi, parlo anche dell'acqua (l'idrogeno combinato all'ossigeno non genera un composto infiammabile) e mostro il video del disastro del dirigibile Hindenburg (l'idrogeno combinato con l’ossigeno genera una sostanza altamente infiammabile). </a:t>
            </a:r>
            <a:r>
              <a:rPr lang="it-IT" sz="2000" dirty="0">
                <a:solidFill>
                  <a:srgbClr val="FF0000"/>
                </a:solidFill>
                <a:effectLst/>
                <a:latin typeface="Times New Roman" panose="02020603050405020304" pitchFamily="18" charset="0"/>
                <a:ea typeface="MS Mincho" panose="02020609040205080304" pitchFamily="49" charset="-128"/>
              </a:rPr>
              <a:t>Non ci furono vittime</a:t>
            </a:r>
            <a:endParaRPr lang="it-IT" sz="2000" dirty="0">
              <a:effectLst/>
              <a:latin typeface="Times New Roman" panose="02020603050405020304" pitchFamily="18" charset="0"/>
              <a:ea typeface="MS Mincho" panose="02020609040205080304" pitchFamily="49" charset="-128"/>
            </a:endParaRPr>
          </a:p>
          <a:p>
            <a:endParaRPr lang="it-IT" sz="2000" dirty="0">
              <a:effectLst/>
              <a:latin typeface="Times New Roman" panose="02020603050405020304" pitchFamily="18" charset="0"/>
              <a:ea typeface="MS Mincho" panose="02020609040205080304" pitchFamily="49" charset="-128"/>
            </a:endParaRPr>
          </a:p>
          <a:p>
            <a:endParaRPr lang="it-IT" sz="18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27969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346BF7-2C34-BA3A-42D2-3F872BEA6928}"/>
              </a:ext>
            </a:extLst>
          </p:cNvPr>
          <p:cNvSpPr>
            <a:spLocks noGrp="1"/>
          </p:cNvSpPr>
          <p:nvPr>
            <p:ph type="title"/>
          </p:nvPr>
        </p:nvSpPr>
        <p:spPr>
          <a:xfrm>
            <a:off x="457200" y="0"/>
            <a:ext cx="8229600" cy="1143000"/>
          </a:xfrm>
        </p:spPr>
        <p:txBody>
          <a:bodyPr/>
          <a:lstStyle/>
          <a:p>
            <a:r>
              <a:rPr lang="it-IT" sz="3600" dirty="0"/>
              <a:t>Matematica e scienze</a:t>
            </a:r>
          </a:p>
        </p:txBody>
      </p:sp>
      <p:sp>
        <p:nvSpPr>
          <p:cNvPr id="3" name="Rectangle 1">
            <a:extLst>
              <a:ext uri="{FF2B5EF4-FFF2-40B4-BE49-F238E27FC236}">
                <a16:creationId xmlns:a16="http://schemas.microsoft.com/office/drawing/2014/main" id="{2794AE1B-3C99-7156-9A9D-70606A991E5C}"/>
              </a:ext>
            </a:extLst>
          </p:cNvPr>
          <p:cNvSpPr>
            <a:spLocks noChangeArrowheads="1"/>
          </p:cNvSpPr>
          <p:nvPr/>
        </p:nvSpPr>
        <p:spPr bwMode="auto">
          <a:xfrm>
            <a:off x="457200" y="1077997"/>
            <a:ext cx="82296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ja-JP"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In seguito le riporto un breve elenco di quelle che sono le principali difficoltà didattiche che riscontro nel mio lavoro di insegnante (insegno matematica e scienze).</a:t>
            </a:r>
            <a:endParaRPr kumimoji="0" lang="it-IT" altLang="ja-JP"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ja-JP"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1. Difficoltà nel dare i voti. Trovo estremamente difficile "dare i voti", cioè riassumere le innumerevoli sfaccettature di un alunno (didattiche, disciplinari, di storia personale...) in un numero da 1 a 10. Questo diventa ancora più complesso nel caso di alunni con certificazione di DSA. </a:t>
            </a:r>
            <a:r>
              <a:rPr kumimoji="0" lang="it-IT" altLang="ja-JP" b="0" i="0" u="none" strike="noStrike" cap="none" normalizeH="0" baseline="0" dirty="0">
                <a:ln>
                  <a:noFill/>
                </a:ln>
                <a:solidFill>
                  <a:srgbClr val="FF0000"/>
                </a:solidFill>
                <a:effectLst/>
                <a:ea typeface="MS Mincho" panose="02020609040205080304" pitchFamily="49" charset="-128"/>
              </a:rPr>
              <a:t>→ La scelta del certificazione DSA è rischiosa: facilita la studio, ma può escludere il ragazzo dalla futura vita professionale desiderata da lui stesso. </a:t>
            </a:r>
            <a:endParaRPr kumimoji="0" lang="it-IT" altLang="ja-JP"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ja-JP"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2. Difficoltà nel far utilizzare gli strumenti compensativi senza far sentire in imbarazzo, "diversi", gli alunni che possono utilizzarli perché in possesso di certificazione. </a:t>
            </a:r>
            <a:r>
              <a:rPr kumimoji="0" lang="it-IT" altLang="ja-JP" b="0" i="0" u="none" strike="noStrike" cap="none" normalizeH="0" baseline="0" dirty="0">
                <a:ln>
                  <a:noFill/>
                </a:ln>
                <a:solidFill>
                  <a:schemeClr val="tx1"/>
                </a:solidFill>
                <a:effectLst/>
                <a:ea typeface="MS Mincho" panose="02020609040205080304" pitchFamily="49" charset="-128"/>
              </a:rPr>
              <a:t> →→ </a:t>
            </a:r>
            <a:r>
              <a:rPr kumimoji="0" lang="it-IT" altLang="ja-JP" b="0" i="0" u="none" strike="noStrike" cap="none" normalizeH="0" baseline="0" dirty="0">
                <a:ln>
                  <a:noFill/>
                </a:ln>
                <a:solidFill>
                  <a:srgbClr val="FF0000"/>
                </a:solidFill>
                <a:effectLst/>
                <a:ea typeface="MS Mincho" panose="02020609040205080304" pitchFamily="49" charset="-128"/>
              </a:rPr>
              <a:t>Il mondo non è fatto di «0» e «1» ma di infiniti valori</a:t>
            </a:r>
            <a:endParaRPr kumimoji="0" lang="it-IT" altLang="ja-JP"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ja-JP"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3. Proprio per l'utilizzo degli strumenti compensativi, es. la calcolatrice, sarei favorevole a farli utilizzare a tutta la classe, ma il problema nasce dal fatto che all'esame di stato tali strumenti possono essere impiegati solo da chi ha la certificazione. </a:t>
            </a:r>
            <a:r>
              <a:rPr kumimoji="0" lang="it-IT" altLang="ja-JP" b="0" i="0" u="none" strike="noStrike" cap="none" normalizeH="0" baseline="0" dirty="0">
                <a:ln>
                  <a:noFill/>
                </a:ln>
                <a:solidFill>
                  <a:schemeClr val="tx1"/>
                </a:solidFill>
                <a:effectLst/>
                <a:ea typeface="MS Mincho" panose="02020609040205080304" pitchFamily="49" charset="-128"/>
              </a:rPr>
              <a:t> →→ </a:t>
            </a:r>
            <a:r>
              <a:rPr lang="it-IT" altLang="ja-JP" dirty="0">
                <a:solidFill>
                  <a:srgbClr val="FF0000"/>
                </a:solidFill>
                <a:ea typeface="MS Mincho" panose="02020609040205080304" pitchFamily="49" charset="-128"/>
              </a:rPr>
              <a:t>Un modo graduale di togliere la calcolatrice</a:t>
            </a:r>
            <a:endParaRPr kumimoji="0" lang="it-IT" altLang="ja-JP"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ja-JP"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4. Difficoltà nella spiegazione di argomenti più complessi e, contemporaneamente, rendere inclusiva la lezione. </a:t>
            </a:r>
            <a:r>
              <a:rPr kumimoji="0" lang="it-IT" altLang="ja-JP" b="0" i="0" u="none" strike="noStrike" cap="none" normalizeH="0" baseline="0" dirty="0">
                <a:ln>
                  <a:noFill/>
                </a:ln>
                <a:solidFill>
                  <a:schemeClr val="tx1"/>
                </a:solidFill>
                <a:effectLst/>
                <a:ea typeface="MS Mincho" panose="02020609040205080304" pitchFamily="49" charset="-128"/>
              </a:rPr>
              <a:t>→→ </a:t>
            </a:r>
            <a:r>
              <a:rPr kumimoji="0" lang="it-IT" altLang="ja-JP" b="0" i="0" u="none" strike="noStrike" cap="none" normalizeH="0" baseline="0" dirty="0">
                <a:ln>
                  <a:noFill/>
                </a:ln>
                <a:solidFill>
                  <a:srgbClr val="FF0000"/>
                </a:solidFill>
                <a:effectLst/>
                <a:ea typeface="MS Mincho" panose="02020609040205080304" pitchFamily="49" charset="-128"/>
              </a:rPr>
              <a:t>Differenziare: nozioni base, e altre - facoltative</a:t>
            </a:r>
            <a:endParaRPr kumimoji="0" lang="it-IT" altLang="ja-JP"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ja-JP" sz="16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La ringrazio per avermi dedicato del tempo nella lettura di questa e-mail, le auguro un sereno proseguimento delle vacanze.</a:t>
            </a:r>
            <a:endParaRPr kumimoji="0" lang="it-IT" altLang="ja-JP"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617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106E7B-B316-BB95-DA1D-03C3FF913C32}"/>
              </a:ext>
            </a:extLst>
          </p:cNvPr>
          <p:cNvSpPr>
            <a:spLocks noGrp="1"/>
          </p:cNvSpPr>
          <p:nvPr>
            <p:ph type="title"/>
          </p:nvPr>
        </p:nvSpPr>
        <p:spPr>
          <a:xfrm>
            <a:off x="313184" y="0"/>
            <a:ext cx="8229600" cy="1143000"/>
          </a:xfrm>
        </p:spPr>
        <p:txBody>
          <a:bodyPr/>
          <a:lstStyle/>
          <a:p>
            <a:r>
              <a:rPr lang="it-IT" sz="3600" dirty="0"/>
              <a:t>Insegnante di sostegno</a:t>
            </a:r>
          </a:p>
        </p:txBody>
      </p:sp>
      <p:sp>
        <p:nvSpPr>
          <p:cNvPr id="4" name="CasellaDiTesto 3">
            <a:extLst>
              <a:ext uri="{FF2B5EF4-FFF2-40B4-BE49-F238E27FC236}">
                <a16:creationId xmlns:a16="http://schemas.microsoft.com/office/drawing/2014/main" id="{06F287AB-CD06-00A4-07E9-FE5CDC8E7989}"/>
              </a:ext>
            </a:extLst>
          </p:cNvPr>
          <p:cNvSpPr txBox="1"/>
          <p:nvPr/>
        </p:nvSpPr>
        <p:spPr>
          <a:xfrm>
            <a:off x="141212" y="908720"/>
            <a:ext cx="8861575" cy="5863144"/>
          </a:xfrm>
          <a:prstGeom prst="rect">
            <a:avLst/>
          </a:prstGeom>
          <a:noFill/>
        </p:spPr>
        <p:txBody>
          <a:bodyPr wrap="square">
            <a:spAutoFit/>
          </a:bodyPr>
          <a:lstStyle/>
          <a:p>
            <a:pPr>
              <a:spcAft>
                <a:spcPts val="600"/>
              </a:spcAft>
            </a:pPr>
            <a:r>
              <a:rPr lang="it-IT" sz="2000" dirty="0">
                <a:effectLst/>
                <a:latin typeface="Times New Roman" panose="02020603050405020304" pitchFamily="18" charset="0"/>
                <a:ea typeface="MS Mincho" panose="02020609040205080304" pitchFamily="49" charset="-128"/>
              </a:rPr>
              <a:t>In primis tanti auguri di buon anno, sperando che sia meno complicato di quello appena salutato.</a:t>
            </a:r>
          </a:p>
          <a:p>
            <a:pPr>
              <a:spcAft>
                <a:spcPts val="600"/>
              </a:spcAft>
            </a:pPr>
            <a:r>
              <a:rPr lang="it-IT" sz="2000" dirty="0">
                <a:effectLst/>
                <a:latin typeface="Times New Roman" panose="02020603050405020304" pitchFamily="18" charset="0"/>
                <a:ea typeface="MS Mincho" panose="02020609040205080304" pitchFamily="49" charset="-128"/>
              </a:rPr>
              <a:t>Premetto che non ho una grossa esperienza e che è il mio primo anno come insegnante di sostegno, pertanto sicuramente non ho un quadro della situazione ben definito come altri colleghi più veterani. </a:t>
            </a:r>
            <a:r>
              <a:rPr lang="it-IT" sz="2000" dirty="0">
                <a:solidFill>
                  <a:srgbClr val="FF0000"/>
                </a:solidFill>
                <a:latin typeface="Times New Roman" panose="02020603050405020304" pitchFamily="18" charset="0"/>
                <a:ea typeface="MS Mincho" panose="02020609040205080304" pitchFamily="49" charset="-128"/>
              </a:rPr>
              <a:t>Direi di no: i giovani hanno l’entusiasmo!</a:t>
            </a:r>
            <a:endParaRPr lang="it-IT" sz="2000" dirty="0">
              <a:effectLst/>
              <a:latin typeface="Times New Roman" panose="02020603050405020304" pitchFamily="18" charset="0"/>
              <a:ea typeface="MS Mincho" panose="02020609040205080304" pitchFamily="49" charset="-128"/>
            </a:endParaRPr>
          </a:p>
          <a:p>
            <a:pPr>
              <a:spcAft>
                <a:spcPts val="600"/>
              </a:spcAft>
            </a:pPr>
            <a:r>
              <a:rPr lang="it-IT" sz="2000" dirty="0">
                <a:effectLst/>
                <a:latin typeface="Times New Roman" panose="02020603050405020304" pitchFamily="18" charset="0"/>
                <a:ea typeface="MS Mincho" panose="02020609040205080304" pitchFamily="49" charset="-128"/>
              </a:rPr>
              <a:t>Per quanto mi riguarda, una delle difficoltà sta proprio nel coordinarmi coi colleghi curricolari per quanto riguarda il mio lavoro con la "mia" alunna.  Se da un lato ho dei colleghi che mi "affidano" in toto la gestione del lavoro con lei e anche degli esercizi e dei compiti da farle fare, altri invece non mi permettono di "modulare" il lavoro ma si limitano a chiedermi di aiutarla, tradotto di farlo io al posto della ragazza perché lei non è in grado di farlo in maniera autonoma. </a:t>
            </a:r>
            <a:r>
              <a:rPr lang="it-IT" sz="2000" dirty="0">
                <a:solidFill>
                  <a:srgbClr val="FF0000"/>
                </a:solidFill>
                <a:effectLst/>
                <a:latin typeface="Times New Roman" panose="02020603050405020304" pitchFamily="18" charset="0"/>
                <a:ea typeface="MS Mincho" panose="02020609040205080304" pitchFamily="49" charset="-128"/>
              </a:rPr>
              <a:t>Progetto di gruppo, del intero istituto, non del singolo insegnante (vedi lezione 2/2, Povia)</a:t>
            </a:r>
          </a:p>
          <a:p>
            <a:pPr>
              <a:spcAft>
                <a:spcPts val="600"/>
              </a:spcAft>
            </a:pPr>
            <a:r>
              <a:rPr lang="it-IT" sz="2000" dirty="0">
                <a:effectLst/>
                <a:latin typeface="Times New Roman" panose="02020603050405020304" pitchFamily="18" charset="0"/>
                <a:ea typeface="MS Mincho" panose="02020609040205080304" pitchFamily="49" charset="-128"/>
              </a:rPr>
              <a:t>La stessa cosa accade coi compiti assegnati a casa, che sono gli stessi assegnati ai compagni, e che spesso creano disagi e problemi non sono alla bambina ma anche alla sua famiglia. Ha suggerimenti su come interagire senza risultare arrogante e/o invadente/saccente coi colleghi? </a:t>
            </a:r>
            <a:r>
              <a:rPr lang="it-IT" sz="2000" dirty="0">
                <a:solidFill>
                  <a:srgbClr val="FF0000"/>
                </a:solidFill>
                <a:latin typeface="Times New Roman" panose="02020603050405020304" pitchFamily="18" charset="0"/>
                <a:ea typeface="MS Mincho" panose="02020609040205080304" pitchFamily="49" charset="-128"/>
              </a:rPr>
              <a:t>Dai, fammi vedere questi compiti. </a:t>
            </a:r>
            <a:r>
              <a:rPr lang="it-IT" sz="2000" dirty="0" err="1">
                <a:solidFill>
                  <a:srgbClr val="FF0000"/>
                </a:solidFill>
                <a:latin typeface="Times New Roman" panose="02020603050405020304" pitchFamily="18" charset="0"/>
                <a:ea typeface="MS Mincho" panose="02020609040205080304" pitchFamily="49" charset="-128"/>
              </a:rPr>
              <a:t>Ee</a:t>
            </a:r>
            <a:r>
              <a:rPr lang="it-IT" sz="2000" dirty="0">
                <a:solidFill>
                  <a:srgbClr val="FF0000"/>
                </a:solidFill>
                <a:latin typeface="Times New Roman" panose="02020603050405020304" pitchFamily="18" charset="0"/>
                <a:ea typeface="MS Mincho" panose="02020609040205080304" pitchFamily="49" charset="-128"/>
              </a:rPr>
              <a:t>.. Non lo so.  O meglio: ricordiamoci le parole si Stella, che il disagio educativo ricade sulla famiglia in primo luogo. Faccio io i compiti per voi? Questa volta sì. </a:t>
            </a:r>
          </a:p>
        </p:txBody>
      </p:sp>
    </p:spTree>
    <p:extLst>
      <p:ext uri="{BB962C8B-B14F-4D97-AF65-F5344CB8AC3E}">
        <p14:creationId xmlns:p14="http://schemas.microsoft.com/office/powerpoint/2010/main" val="328094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7C51E9-BC23-D659-84F6-00E3603AFA83}"/>
              </a:ext>
            </a:extLst>
          </p:cNvPr>
          <p:cNvSpPr txBox="1"/>
          <p:nvPr/>
        </p:nvSpPr>
        <p:spPr>
          <a:xfrm>
            <a:off x="179512" y="224553"/>
            <a:ext cx="8532440" cy="6463308"/>
          </a:xfrm>
          <a:prstGeom prst="rect">
            <a:avLst/>
          </a:prstGeom>
          <a:noFill/>
        </p:spPr>
        <p:txBody>
          <a:bodyPr wrap="square">
            <a:spAutoFit/>
          </a:bodyPr>
          <a:lstStyle/>
          <a:p>
            <a:r>
              <a:rPr lang="it-IT" sz="1800" dirty="0">
                <a:effectLst/>
                <a:latin typeface="Times New Roman" panose="02020603050405020304" pitchFamily="18" charset="0"/>
                <a:ea typeface="MS Mincho" panose="02020609040205080304" pitchFamily="49" charset="-128"/>
              </a:rPr>
              <a:t>Altra problematica: la mia alunna ha un ritardo mentale e delle patologie di altro genere per cui viene seguita sin dalla nascita, alcuni dei suoi compagni di classe (2 media) sono i suoi compagni fin dalla materna e sanno bene che lei ha il sostegno. Proprio alcuni di questi fanno spesso commenti e battute sul fatto che lei abbia vita facile perché ha il sostegno e sminuiscono i traguardi che lei raggiunge facendola cadere nella frustrazione.</a:t>
            </a:r>
          </a:p>
          <a:p>
            <a:r>
              <a:rPr lang="it-IT" dirty="0">
                <a:solidFill>
                  <a:srgbClr val="FF0000"/>
                </a:solidFill>
                <a:latin typeface="Times New Roman" panose="02020603050405020304" pitchFamily="18" charset="0"/>
                <a:ea typeface="MS Mincho" panose="02020609040205080304" pitchFamily="49" charset="-128"/>
              </a:rPr>
              <a:t>‘Cari ragazzi, con la mia autorità di insegnante, anch’io mi riservo il diritto di fare qualche ingiustizia, ma questa volta non verso Anna. </a:t>
            </a:r>
            <a:endParaRPr lang="it-IT" sz="1800" dirty="0">
              <a:effectLst/>
              <a:latin typeface="Times New Roman" panose="02020603050405020304" pitchFamily="18" charset="0"/>
              <a:ea typeface="MS Mincho" panose="02020609040205080304" pitchFamily="49" charset="-128"/>
            </a:endParaRPr>
          </a:p>
          <a:p>
            <a:endParaRPr lang="it-IT" sz="1800" dirty="0">
              <a:effectLst/>
              <a:latin typeface="Times New Roman" panose="02020603050405020304" pitchFamily="18" charset="0"/>
              <a:ea typeface="MS Mincho" panose="02020609040205080304" pitchFamily="49" charset="-128"/>
            </a:endParaRPr>
          </a:p>
          <a:p>
            <a:r>
              <a:rPr lang="it-IT" sz="1800" dirty="0">
                <a:effectLst/>
                <a:latin typeface="Times New Roman" panose="02020603050405020304" pitchFamily="18" charset="0"/>
                <a:ea typeface="MS Mincho" panose="02020609040205080304" pitchFamily="49" charset="-128"/>
              </a:rPr>
              <a:t>Stiamo lavorando sul gruppo classe per evitare che situazioni del genere persistano e io mi dedico anche al resto della classe e spesso in particolare ai suoi compagni più critici nei suoi confronti ma non so bene come sbrogliarmi in questa situazione. Lei come si comporterebbe? </a:t>
            </a:r>
            <a:r>
              <a:rPr lang="it-IT" sz="1800" dirty="0">
                <a:solidFill>
                  <a:srgbClr val="FF0000"/>
                </a:solidFill>
                <a:effectLst/>
                <a:latin typeface="Times New Roman" panose="02020603050405020304" pitchFamily="18" charset="0"/>
                <a:ea typeface="MS Mincho" panose="02020609040205080304" pitchFamily="49" charset="-128"/>
              </a:rPr>
              <a:t>La risposta si chiama assiologia. Dedico allora una lezione separata (9/3)</a:t>
            </a:r>
            <a:endParaRPr lang="it-IT" sz="1800" dirty="0">
              <a:effectLst/>
              <a:latin typeface="Times New Roman" panose="02020603050405020304" pitchFamily="18" charset="0"/>
              <a:ea typeface="MS Mincho" panose="02020609040205080304" pitchFamily="49" charset="-128"/>
            </a:endParaRPr>
          </a:p>
          <a:p>
            <a:endParaRPr lang="it-IT" sz="1800" dirty="0">
              <a:effectLst/>
              <a:latin typeface="Times New Roman" panose="02020603050405020304" pitchFamily="18" charset="0"/>
              <a:ea typeface="MS Mincho" panose="02020609040205080304" pitchFamily="49" charset="-128"/>
            </a:endParaRPr>
          </a:p>
          <a:p>
            <a:r>
              <a:rPr lang="it-IT" sz="1800" dirty="0">
                <a:effectLst/>
                <a:latin typeface="Times New Roman" panose="02020603050405020304" pitchFamily="18" charset="0"/>
                <a:ea typeface="MS Mincho" panose="02020609040205080304" pitchFamily="49" charset="-128"/>
              </a:rPr>
              <a:t>Altra domanda: la mia alunna e anche altri ragazzi in classe hanno difficoltà con la geometria, per ora stiamo lavorando sulle aree dei poligoni ma fin d’ora è evidente una difficoltà a capire la differenza tra area e perimetro. Ho provato in diversi modi ad aiutarli, sia facendo costruire loro delle figure piane con cartoncino e colla, sia giocando con un software didattico (</a:t>
            </a:r>
            <a:r>
              <a:rPr lang="it-IT" sz="1800" dirty="0" err="1">
                <a:effectLst/>
                <a:latin typeface="Times New Roman" panose="02020603050405020304" pitchFamily="18" charset="0"/>
                <a:ea typeface="MS Mincho" panose="02020609040205080304" pitchFamily="49" charset="-128"/>
              </a:rPr>
              <a:t>geogebra</a:t>
            </a:r>
            <a:r>
              <a:rPr lang="it-IT" sz="1800" dirty="0">
                <a:effectLst/>
                <a:latin typeface="Times New Roman" panose="02020603050405020304" pitchFamily="18" charset="0"/>
                <a:ea typeface="MS Mincho" panose="02020609040205080304" pitchFamily="49" charset="-128"/>
              </a:rPr>
              <a:t>) ma con scarsi risultati. Ha qualche altra idea?</a:t>
            </a:r>
          </a:p>
          <a:p>
            <a:r>
              <a:rPr lang="it-IT" sz="1800" dirty="0">
                <a:solidFill>
                  <a:srgbClr val="FF0000"/>
                </a:solidFill>
                <a:effectLst/>
                <a:latin typeface="Times New Roman" panose="02020603050405020304" pitchFamily="18" charset="0"/>
                <a:ea typeface="MS Mincho" panose="02020609040205080304" pitchFamily="49" charset="-128"/>
              </a:rPr>
              <a:t>Mezzi didattici ad hoc: un pezzo di corda, una cintura ecc.   «Peri-metro»? Lo chiamerò la lunghezza della corda.</a:t>
            </a:r>
            <a:endParaRPr lang="it-IT" dirty="0">
              <a:latin typeface="Times New Roman" panose="02020603050405020304" pitchFamily="18" charset="0"/>
              <a:ea typeface="MS Mincho" panose="02020609040205080304" pitchFamily="49" charset="-128"/>
            </a:endParaRPr>
          </a:p>
          <a:p>
            <a:endParaRPr lang="it-IT" sz="1800" dirty="0">
              <a:effectLst/>
              <a:latin typeface="Times New Roman" panose="02020603050405020304" pitchFamily="18" charset="0"/>
              <a:ea typeface="MS Mincho" panose="02020609040205080304" pitchFamily="49" charset="-128"/>
            </a:endParaRPr>
          </a:p>
          <a:p>
            <a:r>
              <a:rPr lang="it-IT" sz="1800" dirty="0">
                <a:effectLst/>
                <a:latin typeface="Times New Roman" panose="02020603050405020304" pitchFamily="18" charset="0"/>
                <a:ea typeface="MS Mincho" panose="02020609040205080304" pitchFamily="49" charset="-128"/>
              </a:rPr>
              <a:t>Ringraziandola e scusandomi per l'orario le auguro una buona notte. </a:t>
            </a:r>
            <a:r>
              <a:rPr lang="it-IT" sz="1800" b="1" dirty="0">
                <a:solidFill>
                  <a:srgbClr val="FF0000"/>
                </a:solidFill>
                <a:effectLst/>
                <a:latin typeface="Times New Roman" panose="02020603050405020304" pitchFamily="18" charset="0"/>
                <a:ea typeface="MS Mincho" panose="02020609040205080304" pitchFamily="49" charset="-128"/>
              </a:rPr>
              <a:t>Grazie e Voi!</a:t>
            </a:r>
            <a:endParaRPr lang="it-IT" sz="1800" b="1" dirty="0">
              <a:effectLst/>
              <a:latin typeface="Times New Roman" panose="02020603050405020304" pitchFamily="18" charset="0"/>
              <a:ea typeface="MS Mincho" panose="02020609040205080304" pitchFamily="49" charset="-128"/>
            </a:endParaRPr>
          </a:p>
          <a:p>
            <a:r>
              <a:rPr lang="it-IT" sz="1800" dirty="0">
                <a:effectLst/>
                <a:latin typeface="Times New Roman" panose="02020603050405020304" pitchFamily="18" charset="0"/>
                <a:ea typeface="MS Mincho" panose="02020609040205080304" pitchFamily="49" charset="-128"/>
              </a:rPr>
              <a:t> </a:t>
            </a:r>
          </a:p>
        </p:txBody>
      </p:sp>
    </p:spTree>
    <p:extLst>
      <p:ext uri="{BB962C8B-B14F-4D97-AF65-F5344CB8AC3E}">
        <p14:creationId xmlns:p14="http://schemas.microsoft.com/office/powerpoint/2010/main" val="1484928821"/>
      </p:ext>
    </p:extLst>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1885</TotalTime>
  <Words>1396</Words>
  <Application>Microsoft Office PowerPoint</Application>
  <PresentationFormat>Presentazione su schermo (4:3)</PresentationFormat>
  <Paragraphs>42</Paragraphs>
  <Slides>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vt:i4>
      </vt:variant>
    </vt:vector>
  </HeadingPairs>
  <TitlesOfParts>
    <vt:vector size="9" baseType="lpstr">
      <vt:lpstr>Arial</vt:lpstr>
      <vt:lpstr>Times New Roman</vt:lpstr>
      <vt:lpstr>Projekt domyślny</vt:lpstr>
      <vt:lpstr>Inclusione e personalizzazione nell’insegnamento delle STEAM</vt:lpstr>
      <vt:lpstr>Matematica, 1a media</vt:lpstr>
      <vt:lpstr>Presentazione standard di PowerPoint</vt:lpstr>
      <vt:lpstr>Matematica e scienze</vt:lpstr>
      <vt:lpstr>Insegnante di sostegno</vt:lpstr>
      <vt:lpstr>Presentazione standard di PowerPoint</vt:lpstr>
    </vt:vector>
  </TitlesOfParts>
  <Company>UMK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Aksjologia, czyli definiowanie skali wartości</dc:title>
  <dc:creator>Grzegorz Krwasz</dc:creator>
  <cp:lastModifiedBy>Maria Karwasz</cp:lastModifiedBy>
  <cp:revision>98</cp:revision>
  <dcterms:created xsi:type="dcterms:W3CDTF">2017-02-01T16:32:24Z</dcterms:created>
  <dcterms:modified xsi:type="dcterms:W3CDTF">2023-01-12T18:44:20Z</dcterms:modified>
</cp:coreProperties>
</file>