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478" r:id="rId3"/>
  </p:sldIdLst>
  <p:sldSz cx="9144000" cy="6858000" type="screen4x3"/>
  <p:notesSz cx="7102475" cy="102330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3300"/>
    <a:srgbClr val="008000"/>
    <a:srgbClr val="33CC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81" autoAdjust="0"/>
    <p:restoredTop sz="94718" autoAdjust="0"/>
  </p:normalViewPr>
  <p:slideViewPr>
    <p:cSldViewPr>
      <p:cViewPr varScale="1">
        <p:scale>
          <a:sx n="81" d="100"/>
          <a:sy n="81" d="100"/>
        </p:scale>
        <p:origin x="9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8C4C294-8E9C-3698-6CBA-68BD88755E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04B854C-D029-6BFA-E0FB-244B152A16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040641-DF91-D853-1624-B43C78E385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805B1E59-1AAA-D247-29F0-9A394C46C6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 noProof="0"/>
              <a:t>Kliknij, aby edytować style wzorca tekstu</a:t>
            </a:r>
          </a:p>
          <a:p>
            <a:pPr lvl="1"/>
            <a:r>
              <a:rPr lang="pl-PL" altLang="it-IT" noProof="0"/>
              <a:t>Drugi poziom</a:t>
            </a:r>
          </a:p>
          <a:p>
            <a:pPr lvl="2"/>
            <a:r>
              <a:rPr lang="pl-PL" altLang="it-IT" noProof="0"/>
              <a:t>Trzeci poziom</a:t>
            </a:r>
          </a:p>
          <a:p>
            <a:pPr lvl="3"/>
            <a:r>
              <a:rPr lang="pl-PL" altLang="it-IT" noProof="0"/>
              <a:t>Czwarty poziom</a:t>
            </a:r>
          </a:p>
          <a:p>
            <a:pPr lvl="4"/>
            <a:r>
              <a:rPr lang="pl-PL" altLang="it-IT" noProof="0"/>
              <a:t>Piąty poziom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0311A4C5-0530-B86A-3498-4B4A5218AF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9D30F461-045A-095E-41BA-4ED71CD89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E510A8C2-6FFB-4A2E-A726-94B4D6ACE594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E5455-1D85-66AA-C9A0-1AA567DF35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CCAEE0-C62C-641C-BFB1-F15B016724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167473-B9E5-5634-3CB7-E72787A14E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BA81-A68C-4715-BF39-521780F27853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57082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D2ACD3-D266-5591-2B3A-16F5BDC00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859C69-F77F-3055-FCA0-CF7813EEBD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2075FE-C408-FACE-F72B-69A9E5F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0732-D885-4070-8972-6C5D8D87850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36272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28085A-519A-7D23-4C82-F6EDA89C3D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3B2290-1495-D370-BC5A-CB62DA6DA6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44062F-328E-046C-F039-CD7CFB8AF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7437-7FF4-4A50-BAFD-E190DD75A4D4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43861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F50FE6-FC42-CB3F-A119-D7E25037ED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C33265-F1D8-D427-F04F-8CB3F1B549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47573D-8BD5-9B2C-A927-603CB7B84F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4233-B08B-43D4-BD40-E694B617C94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51144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575833-C6BF-3AAC-0ADD-B31148DD0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0F1BB5-DF7E-22CD-54A7-786B4AD24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1AA0EB-73BF-BBF5-BBB8-D264D3EE6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E8F6-1F7A-4312-9C72-D08524159558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8624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95831-8080-C313-A0C9-17FE53D95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7B8F4D-3460-56C9-8C26-ABA85C45F1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7D6E1-0DE8-0241-EE56-DE5BAF0216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84EE8-9D1C-4A1B-A862-AA395965E0C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69755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36FEF-08CC-A163-81B1-E160DDDF8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87C37A-45D9-06A5-BDC1-0E2A9D498A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ECD4E3-3BC4-9C87-EA22-8BB0E1417E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32972-CBE7-4832-8CEA-5F0B02F006C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11816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8FCC50-CCA9-B32F-4D2F-63D209A81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3245CA-8CED-F0DC-4C02-5188BD17E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71BACB-6733-4716-9DAF-BD9E95FA7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2E62A-9F61-424C-940B-6F201FB90AD7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28209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64C52C-5C3E-40C2-8175-27DA379D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03C544A-462B-50AF-1238-749C80B29C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FEE014-DBB5-AF2B-984F-4C23BBA31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B902-350E-4B0B-B948-77B40A6541E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5083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12F0DD-AC7D-0BF0-0057-38966394B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4D7CDA-575D-36FD-D5F6-9508FCFF2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74AB09-DB8A-EB29-F1DA-1E772B8C2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7CE2B-8F8B-4DC0-8486-CE82557E13A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23519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00A806-F5D6-38C5-C675-78A45A23F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451A30-3678-EB49-3735-66C07AD2A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4B668-52D7-70B3-1A3D-D3D729DDE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B62A-B766-42B6-B5F8-372B288894C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4421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B814B0-20B7-6441-9B91-882A2CD52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4AAA5B-C52F-023A-67EC-329C9A645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style wzorca tekstu</a:t>
            </a:r>
          </a:p>
          <a:p>
            <a:pPr lvl="1"/>
            <a:r>
              <a:rPr lang="pl-PL" altLang="it-IT"/>
              <a:t>Drugi poziom</a:t>
            </a:r>
          </a:p>
          <a:p>
            <a:pPr lvl="2"/>
            <a:r>
              <a:rPr lang="pl-PL" altLang="it-IT"/>
              <a:t>Trzeci poziom</a:t>
            </a:r>
          </a:p>
          <a:p>
            <a:pPr lvl="3"/>
            <a:r>
              <a:rPr lang="pl-PL" altLang="it-IT"/>
              <a:t>Czwarty poziom</a:t>
            </a:r>
          </a:p>
          <a:p>
            <a:pPr lvl="4"/>
            <a:r>
              <a:rPr lang="pl-PL" altLang="it-IT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41D0CE-EB20-4BFA-5159-7827D1E64C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22A5F7-C3CC-5005-B556-274ACF90AA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953975-F018-D71A-247E-71027F1060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B16643-B2D7-46D5-A804-77B8946D5E20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mplypsychology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A8CE3BB-1DA4-6502-3918-186F9D4E87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404664"/>
            <a:ext cx="8281292" cy="1470025"/>
          </a:xfrm>
        </p:spPr>
        <p:txBody>
          <a:bodyPr anchor="ctr"/>
          <a:lstStyle/>
          <a:p>
            <a:pPr eaLnBrk="1" hangingPunct="1"/>
            <a:r>
              <a:rPr lang="it-IT" altLang="it-IT" sz="4000" b="1" dirty="0">
                <a:solidFill>
                  <a:schemeClr val="tx1"/>
                </a:solidFill>
              </a:rPr>
              <a:t>Inclusione e personalizzazione nell’insegnamento delle STEAM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DACBF7E-9FA6-2666-1323-19560C1E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933056"/>
            <a:ext cx="792003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000" b="1" dirty="0">
                <a:solidFill>
                  <a:srgbClr val="002060"/>
                </a:solidFill>
              </a:rPr>
              <a:t>Grzegorz Karwasz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i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i="1" dirty="0">
                <a:solidFill>
                  <a:srgbClr val="002060"/>
                </a:solidFill>
              </a:rPr>
              <a:t>Facoltà di Fisica, Astronomia e Informatica Applicata</a:t>
            </a:r>
            <a:r>
              <a:rPr lang="pl-PL" altLang="it-IT" sz="2000" i="1" dirty="0">
                <a:solidFill>
                  <a:srgbClr val="002060"/>
                </a:solidFill>
              </a:rPr>
              <a:t>, Universita’ Nicolao Copernico, Torun, Polonia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l-PL" altLang="it-IT" sz="2000" i="1" dirty="0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it-IT" sz="2000" b="1" dirty="0">
                <a:solidFill>
                  <a:srgbClr val="002060"/>
                </a:solidFill>
              </a:rPr>
              <a:t>karwasz@fizyka.umk.pl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91C3066-0B5C-3F93-FC7F-621ACB920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54" y="2680464"/>
            <a:ext cx="7920037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</a:rPr>
              <a:t>Lezione II: Psicologia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</a:rPr>
              <a:t>Parte 1: La nascita della psicologia</a:t>
            </a:r>
            <a:endParaRPr lang="pl-PL" altLang="it-IT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5F2255-2E74-8050-27E8-F66F4729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«Psicologia sperimentale» (1887)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B749D5-9080-B13D-C5B3-9562C761D2A7}"/>
              </a:ext>
            </a:extLst>
          </p:cNvPr>
          <p:cNvSpPr txBox="1"/>
          <p:nvPr/>
        </p:nvSpPr>
        <p:spPr>
          <a:xfrm>
            <a:off x="683568" y="5805264"/>
            <a:ext cx="640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https://www.simplypsychology.org/wundt.html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547052C-1AC0-4009-CAED-9CB44482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9C518F66-19D0-BCC9-722C-82F487E59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75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6922C70D-BFD4-3F93-F279-27C66455A43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3528" y="477540"/>
            <a:ext cx="8496944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Wilhelm Wundt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opened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Institute for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Experimental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University of Leipzig in Germany in 1879. 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first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laboratory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dedicated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opening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usually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thought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beginning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modern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Wundt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often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regarded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father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Wundt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important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because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separated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from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philosophy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analyzing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workings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the mind in a more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structured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way, with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emphasis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being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on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objective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measurement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control.</a:t>
            </a:r>
            <a:b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laboratory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became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focus for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those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a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serious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interest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first for German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philosophers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students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American and British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students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well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 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subsequent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psychological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laboratories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were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closely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modeled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their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early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years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on the Wundt model.</a:t>
            </a:r>
            <a:b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Wundt's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background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physiology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reflected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topics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Institute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concerned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such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study of reaction times and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sensory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processes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attention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For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example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participants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would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exposed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a standard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stimulus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(e.g. a light or the sound of a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metronome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and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asked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report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their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sensations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Wundt's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record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thoughts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sensations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and to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analyze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into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their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constituent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much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same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way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chemist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analyses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chemical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compounds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 order to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underlying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structure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The school of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psychology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founded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Wundt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known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voluntarism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the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organizing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mind.</a:t>
            </a:r>
          </a:p>
        </p:txBody>
      </p:sp>
      <p:sp>
        <p:nvSpPr>
          <p:cNvPr id="17" name="AutoShape 8" descr="Simply Psychology Logo">
            <a:hlinkClick r:id="rId2"/>
            <a:extLst>
              <a:ext uri="{FF2B5EF4-FFF2-40B4-BE49-F238E27FC236}">
                <a16:creationId xmlns:a16="http://schemas.microsoft.com/office/drawing/2014/main" id="{1FC9C7BF-4B86-AB6E-6600-B61BABD59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28800" y="2981325"/>
            <a:ext cx="54864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255083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4543</TotalTime>
  <Words>319</Words>
  <Application>Microsoft Office PowerPoint</Application>
  <PresentationFormat>Presentazione su schermo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Arial</vt:lpstr>
      <vt:lpstr>Projekt domyślny</vt:lpstr>
      <vt:lpstr>Inclusione e personalizzazione nell’insegnamento delle STEAM</vt:lpstr>
      <vt:lpstr>«Psicologia sperimentale» (1887)</vt:lpstr>
    </vt:vector>
  </TitlesOfParts>
  <Company>PAP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principio…</dc:title>
  <dc:creator>GK</dc:creator>
  <cp:lastModifiedBy>Maria Karwasz</cp:lastModifiedBy>
  <cp:revision>146</cp:revision>
  <dcterms:created xsi:type="dcterms:W3CDTF">2006-02-09T22:46:12Z</dcterms:created>
  <dcterms:modified xsi:type="dcterms:W3CDTF">2022-11-30T10:40:02Z</dcterms:modified>
</cp:coreProperties>
</file>