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50"/>
  </p:notesMasterIdLst>
  <p:handoutMasterIdLst>
    <p:handoutMasterId r:id="rId51"/>
  </p:handoutMasterIdLst>
  <p:sldIdLst>
    <p:sldId id="279" r:id="rId2"/>
    <p:sldId id="256" r:id="rId3"/>
    <p:sldId id="333" r:id="rId4"/>
    <p:sldId id="332" r:id="rId5"/>
    <p:sldId id="313" r:id="rId6"/>
    <p:sldId id="334" r:id="rId7"/>
    <p:sldId id="335" r:id="rId8"/>
    <p:sldId id="314" r:id="rId9"/>
    <p:sldId id="315" r:id="rId10"/>
    <p:sldId id="323" r:id="rId11"/>
    <p:sldId id="316" r:id="rId12"/>
    <p:sldId id="280" r:id="rId13"/>
    <p:sldId id="324" r:id="rId14"/>
    <p:sldId id="291" r:id="rId15"/>
    <p:sldId id="292" r:id="rId16"/>
    <p:sldId id="293" r:id="rId17"/>
    <p:sldId id="268" r:id="rId18"/>
    <p:sldId id="305" r:id="rId19"/>
    <p:sldId id="303" r:id="rId20"/>
    <p:sldId id="294" r:id="rId21"/>
    <p:sldId id="295" r:id="rId22"/>
    <p:sldId id="310" r:id="rId23"/>
    <p:sldId id="311" r:id="rId24"/>
    <p:sldId id="312" r:id="rId25"/>
    <p:sldId id="325" r:id="rId26"/>
    <p:sldId id="326" r:id="rId27"/>
    <p:sldId id="327" r:id="rId28"/>
    <p:sldId id="328" r:id="rId29"/>
    <p:sldId id="329" r:id="rId30"/>
    <p:sldId id="330" r:id="rId31"/>
    <p:sldId id="296" r:id="rId32"/>
    <p:sldId id="282" r:id="rId33"/>
    <p:sldId id="306" r:id="rId34"/>
    <p:sldId id="297" r:id="rId35"/>
    <p:sldId id="283" r:id="rId36"/>
    <p:sldId id="284" r:id="rId37"/>
    <p:sldId id="276" r:id="rId38"/>
    <p:sldId id="307" r:id="rId39"/>
    <p:sldId id="319" r:id="rId40"/>
    <p:sldId id="320" r:id="rId41"/>
    <p:sldId id="308" r:id="rId42"/>
    <p:sldId id="321" r:id="rId43"/>
    <p:sldId id="322" r:id="rId44"/>
    <p:sldId id="309" r:id="rId45"/>
    <p:sldId id="318" r:id="rId46"/>
    <p:sldId id="301" r:id="rId47"/>
    <p:sldId id="331" r:id="rId48"/>
    <p:sldId id="286" r:id="rId49"/>
  </p:sldIdLst>
  <p:sldSz cx="9144000" cy="6858000" type="screen4x3"/>
  <p:notesSz cx="7102475" cy="10233025"/>
  <p:defaultTextStyle>
    <a:defPPr>
      <a:defRPr lang="en-A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15" autoAdjust="0"/>
    <p:restoredTop sz="94935" autoAdjust="0"/>
  </p:normalViewPr>
  <p:slideViewPr>
    <p:cSldViewPr>
      <p:cViewPr varScale="1">
        <p:scale>
          <a:sx n="70" d="100"/>
          <a:sy n="70" d="100"/>
        </p:scale>
        <p:origin x="57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BC9F6EA-D8E9-E393-2D1F-C58CE2AD4C91}"/>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defTabSz="990600" eaLnBrk="1" hangingPunct="1">
              <a:defRPr sz="1300">
                <a:latin typeface="Arial" panose="020B0604020202020204" pitchFamily="34" charset="0"/>
              </a:defRPr>
            </a:lvl1pPr>
          </a:lstStyle>
          <a:p>
            <a:pPr>
              <a:defRPr/>
            </a:pPr>
            <a:endParaRPr lang="en-AU" altLang="it-IT"/>
          </a:p>
        </p:txBody>
      </p:sp>
      <p:sp>
        <p:nvSpPr>
          <p:cNvPr id="27651" name="Rectangle 3">
            <a:extLst>
              <a:ext uri="{FF2B5EF4-FFF2-40B4-BE49-F238E27FC236}">
                <a16:creationId xmlns:a16="http://schemas.microsoft.com/office/drawing/2014/main" id="{A745F520-E134-CAF4-3148-BEF45A3E5EF7}"/>
              </a:ext>
            </a:extLst>
          </p:cNvPr>
          <p:cNvSpPr>
            <a:spLocks noGrp="1" noChangeArrowheads="1"/>
          </p:cNvSpPr>
          <p:nvPr>
            <p:ph type="dt" sz="quarter" idx="1"/>
          </p:nvPr>
        </p:nvSpPr>
        <p:spPr bwMode="auto">
          <a:xfrm>
            <a:off x="4022725"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algn="r" defTabSz="990600" eaLnBrk="1" hangingPunct="1">
              <a:defRPr sz="1300">
                <a:latin typeface="Arial" panose="020B0604020202020204" pitchFamily="34" charset="0"/>
              </a:defRPr>
            </a:lvl1pPr>
          </a:lstStyle>
          <a:p>
            <a:pPr>
              <a:defRPr/>
            </a:pPr>
            <a:endParaRPr lang="en-AU" altLang="it-IT"/>
          </a:p>
        </p:txBody>
      </p:sp>
      <p:sp>
        <p:nvSpPr>
          <p:cNvPr id="27652" name="Rectangle 4">
            <a:extLst>
              <a:ext uri="{FF2B5EF4-FFF2-40B4-BE49-F238E27FC236}">
                <a16:creationId xmlns:a16="http://schemas.microsoft.com/office/drawing/2014/main" id="{870998D9-0B46-CD4F-71B1-F16740139839}"/>
              </a:ext>
            </a:extLst>
          </p:cNvPr>
          <p:cNvSpPr>
            <a:spLocks noGrp="1" noChangeArrowheads="1"/>
          </p:cNvSpPr>
          <p:nvPr>
            <p:ph type="ftr" sz="quarter" idx="2"/>
          </p:nvPr>
        </p:nvSpPr>
        <p:spPr bwMode="auto">
          <a:xfrm>
            <a:off x="0"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defTabSz="990600" eaLnBrk="1" hangingPunct="1">
              <a:defRPr sz="1300">
                <a:latin typeface="Arial" panose="020B0604020202020204" pitchFamily="34" charset="0"/>
              </a:defRPr>
            </a:lvl1pPr>
          </a:lstStyle>
          <a:p>
            <a:pPr>
              <a:defRPr/>
            </a:pPr>
            <a:endParaRPr lang="en-AU" altLang="it-IT"/>
          </a:p>
        </p:txBody>
      </p:sp>
      <p:sp>
        <p:nvSpPr>
          <p:cNvPr id="27653" name="Rectangle 5">
            <a:extLst>
              <a:ext uri="{FF2B5EF4-FFF2-40B4-BE49-F238E27FC236}">
                <a16:creationId xmlns:a16="http://schemas.microsoft.com/office/drawing/2014/main" id="{E37220EB-9FA2-9972-56FC-F0126164005C}"/>
              </a:ext>
            </a:extLst>
          </p:cNvPr>
          <p:cNvSpPr>
            <a:spLocks noGrp="1" noChangeArrowheads="1"/>
          </p:cNvSpPr>
          <p:nvPr>
            <p:ph type="sldNum" sz="quarter" idx="3"/>
          </p:nvPr>
        </p:nvSpPr>
        <p:spPr bwMode="auto">
          <a:xfrm>
            <a:off x="4022725"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algn="r" defTabSz="990600" eaLnBrk="1" hangingPunct="1">
              <a:defRPr sz="1300">
                <a:latin typeface="Arial" panose="020B0604020202020204" pitchFamily="34" charset="0"/>
              </a:defRPr>
            </a:lvl1pPr>
          </a:lstStyle>
          <a:p>
            <a:pPr>
              <a:defRPr/>
            </a:pPr>
            <a:fld id="{6CEC0981-4657-4118-B05D-CE3B4E034CE2}" type="slidenum">
              <a:rPr lang="en-AU" altLang="it-IT"/>
              <a:pPr>
                <a:defRPr/>
              </a:pPr>
              <a:t>‹N›</a:t>
            </a:fld>
            <a:endParaRPr lang="en-AU"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3534508-1147-D811-AC75-34BB02923E20}"/>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defTabSz="990600" eaLnBrk="1" hangingPunct="1">
              <a:defRPr sz="1300">
                <a:latin typeface="Arial" panose="020B0604020202020204" pitchFamily="34" charset="0"/>
              </a:defRPr>
            </a:lvl1pPr>
          </a:lstStyle>
          <a:p>
            <a:pPr>
              <a:defRPr/>
            </a:pPr>
            <a:endParaRPr lang="en-AU" altLang="it-IT"/>
          </a:p>
        </p:txBody>
      </p:sp>
      <p:sp>
        <p:nvSpPr>
          <p:cNvPr id="28675" name="Rectangle 3">
            <a:extLst>
              <a:ext uri="{FF2B5EF4-FFF2-40B4-BE49-F238E27FC236}">
                <a16:creationId xmlns:a16="http://schemas.microsoft.com/office/drawing/2014/main" id="{678540E5-A04D-19FC-AB3E-3F36C983264D}"/>
              </a:ext>
            </a:extLst>
          </p:cNvPr>
          <p:cNvSpPr>
            <a:spLocks noGrp="1" noChangeArrowheads="1"/>
          </p:cNvSpPr>
          <p:nvPr>
            <p:ph type="dt" idx="1"/>
          </p:nvPr>
        </p:nvSpPr>
        <p:spPr bwMode="auto">
          <a:xfrm>
            <a:off x="4022725"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algn="r" defTabSz="990600" eaLnBrk="1" hangingPunct="1">
              <a:defRPr sz="1300">
                <a:latin typeface="Arial" panose="020B0604020202020204" pitchFamily="34" charset="0"/>
              </a:defRPr>
            </a:lvl1pPr>
          </a:lstStyle>
          <a:p>
            <a:pPr>
              <a:defRPr/>
            </a:pPr>
            <a:endParaRPr lang="en-AU" altLang="it-IT"/>
          </a:p>
        </p:txBody>
      </p:sp>
      <p:sp>
        <p:nvSpPr>
          <p:cNvPr id="3076" name="Rectangle 4">
            <a:extLst>
              <a:ext uri="{FF2B5EF4-FFF2-40B4-BE49-F238E27FC236}">
                <a16:creationId xmlns:a16="http://schemas.microsoft.com/office/drawing/2014/main" id="{DB393B78-C1C3-F4F4-CADF-33065ADC8277}"/>
              </a:ext>
            </a:extLst>
          </p:cNvPr>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89368B72-20A0-01CE-04F7-9847549AD840}"/>
              </a:ext>
            </a:extLst>
          </p:cNvPr>
          <p:cNvSpPr>
            <a:spLocks noGrp="1" noChangeArrowheads="1"/>
          </p:cNvSpPr>
          <p:nvPr>
            <p:ph type="body" sz="quarter" idx="3"/>
          </p:nvPr>
        </p:nvSpPr>
        <p:spPr bwMode="auto">
          <a:xfrm>
            <a:off x="709613" y="4860925"/>
            <a:ext cx="5683250" cy="4605338"/>
          </a:xfrm>
          <a:prstGeom prst="rect">
            <a:avLst/>
          </a:prstGeom>
          <a:noFill/>
          <a:ln>
            <a:noFill/>
          </a:ln>
          <a:effectLst/>
        </p:spPr>
        <p:txBody>
          <a:bodyPr vert="horz" wrap="square" lIns="99057" tIns="49528" rIns="99057" bIns="49528" numCol="1" anchor="t" anchorCtr="0" compatLnSpc="1">
            <a:prstTxWarp prst="textNoShape">
              <a:avLst/>
            </a:prstTxWarp>
          </a:bodyPr>
          <a:lstStyle/>
          <a:p>
            <a:pPr lvl="0"/>
            <a:r>
              <a:rPr lang="en-AU" altLang="it-IT" noProof="0"/>
              <a:t>Kliknij, aby edytować style wzorca tekstu</a:t>
            </a:r>
          </a:p>
          <a:p>
            <a:pPr lvl="1"/>
            <a:r>
              <a:rPr lang="en-AU" altLang="it-IT" noProof="0"/>
              <a:t>Drugi poziom</a:t>
            </a:r>
          </a:p>
          <a:p>
            <a:pPr lvl="2"/>
            <a:r>
              <a:rPr lang="en-AU" altLang="it-IT" noProof="0"/>
              <a:t>Trzeci poziom</a:t>
            </a:r>
          </a:p>
          <a:p>
            <a:pPr lvl="3"/>
            <a:r>
              <a:rPr lang="en-AU" altLang="it-IT" noProof="0"/>
              <a:t>Czwarty poziom</a:t>
            </a:r>
          </a:p>
          <a:p>
            <a:pPr lvl="4"/>
            <a:r>
              <a:rPr lang="en-AU" altLang="it-IT" noProof="0"/>
              <a:t>Piąty poziom</a:t>
            </a:r>
          </a:p>
        </p:txBody>
      </p:sp>
      <p:sp>
        <p:nvSpPr>
          <p:cNvPr id="28678" name="Rectangle 6">
            <a:extLst>
              <a:ext uri="{FF2B5EF4-FFF2-40B4-BE49-F238E27FC236}">
                <a16:creationId xmlns:a16="http://schemas.microsoft.com/office/drawing/2014/main" id="{6B67FC83-A174-0CA5-14CA-F2244252F17B}"/>
              </a:ext>
            </a:extLst>
          </p:cNvPr>
          <p:cNvSpPr>
            <a:spLocks noGrp="1" noChangeArrowheads="1"/>
          </p:cNvSpPr>
          <p:nvPr>
            <p:ph type="ftr" sz="quarter" idx="4"/>
          </p:nvPr>
        </p:nvSpPr>
        <p:spPr bwMode="auto">
          <a:xfrm>
            <a:off x="0"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defTabSz="990600" eaLnBrk="1" hangingPunct="1">
              <a:defRPr sz="1300">
                <a:latin typeface="Arial" panose="020B0604020202020204" pitchFamily="34" charset="0"/>
              </a:defRPr>
            </a:lvl1pPr>
          </a:lstStyle>
          <a:p>
            <a:pPr>
              <a:defRPr/>
            </a:pPr>
            <a:endParaRPr lang="en-AU" altLang="it-IT"/>
          </a:p>
        </p:txBody>
      </p:sp>
      <p:sp>
        <p:nvSpPr>
          <p:cNvPr id="28679" name="Rectangle 7">
            <a:extLst>
              <a:ext uri="{FF2B5EF4-FFF2-40B4-BE49-F238E27FC236}">
                <a16:creationId xmlns:a16="http://schemas.microsoft.com/office/drawing/2014/main" id="{5E09DFB4-4B37-DA6C-2858-33C656CF834F}"/>
              </a:ext>
            </a:extLst>
          </p:cNvPr>
          <p:cNvSpPr>
            <a:spLocks noGrp="1" noChangeArrowheads="1"/>
          </p:cNvSpPr>
          <p:nvPr>
            <p:ph type="sldNum" sz="quarter" idx="5"/>
          </p:nvPr>
        </p:nvSpPr>
        <p:spPr bwMode="auto">
          <a:xfrm>
            <a:off x="4022725"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algn="r" defTabSz="990600" eaLnBrk="1" hangingPunct="1">
              <a:defRPr sz="1300">
                <a:latin typeface="Arial" panose="020B0604020202020204" pitchFamily="34" charset="0"/>
              </a:defRPr>
            </a:lvl1pPr>
          </a:lstStyle>
          <a:p>
            <a:pPr>
              <a:defRPr/>
            </a:pPr>
            <a:fld id="{AECABD19-22C4-4BB3-B03E-297C9BEB2A26}"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15E1AC-F3CF-B4E3-BAEC-5FCBDE9C685E}"/>
              </a:ext>
            </a:extLst>
          </p:cNvPr>
          <p:cNvSpPr>
            <a:spLocks noGrp="1" noChangeArrowheads="1"/>
          </p:cNvSpPr>
          <p:nvPr>
            <p:ph type="sldNum" sz="quarter" idx="5"/>
          </p:nvPr>
        </p:nvSpPr>
        <p:spPr>
          <a:ln/>
        </p:spPr>
        <p:txBody>
          <a:bodyPr/>
          <a:lstStyle/>
          <a:p>
            <a:fld id="{5AB83C5C-C6B8-4730-9246-9126D94255FE}" type="slidenum">
              <a:rPr lang="en-AU" altLang="it-IT"/>
              <a:pPr/>
              <a:t>2</a:t>
            </a:fld>
            <a:endParaRPr lang="en-AU" altLang="it-IT"/>
          </a:p>
        </p:txBody>
      </p:sp>
      <p:sp>
        <p:nvSpPr>
          <p:cNvPr id="37890" name="Rectangle 2">
            <a:extLst>
              <a:ext uri="{FF2B5EF4-FFF2-40B4-BE49-F238E27FC236}">
                <a16:creationId xmlns:a16="http://schemas.microsoft.com/office/drawing/2014/main" id="{4D1D3B73-759C-1499-F5C4-DA49DAE9D342}"/>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0F92BB4-27E6-0E3E-2C0D-DF4C71B99669}"/>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D7A6623-E6DD-3889-3D1B-2F33C20D822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DE782EA-4E70-45DD-AC55-9CF13CD2525E}" type="slidenum">
              <a:rPr lang="en-AU" altLang="it-IT" smtClean="0">
                <a:latin typeface="Arial" panose="020B0604020202020204" pitchFamily="34" charset="0"/>
              </a:rPr>
              <a:pPr/>
              <a:t>16</a:t>
            </a:fld>
            <a:endParaRPr lang="en-AU" altLang="it-IT">
              <a:latin typeface="Arial" panose="020B0604020202020204" pitchFamily="34" charset="0"/>
            </a:endParaRPr>
          </a:p>
        </p:txBody>
      </p:sp>
      <p:sp>
        <p:nvSpPr>
          <p:cNvPr id="22531" name="Rectangle 2">
            <a:extLst>
              <a:ext uri="{FF2B5EF4-FFF2-40B4-BE49-F238E27FC236}">
                <a16:creationId xmlns:a16="http://schemas.microsoft.com/office/drawing/2014/main" id="{059979DF-4474-A917-176B-2A9423A9455C}"/>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CA7C9A6-5904-4F12-2854-D319119C1D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D034783-834E-5F51-6762-8978B5CA32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0755347B-9F9C-42E0-9E99-91B84F05B8AA}" type="slidenum">
              <a:rPr lang="en-AU" altLang="it-IT" smtClean="0">
                <a:latin typeface="Arial" panose="020B0604020202020204" pitchFamily="34" charset="0"/>
              </a:rPr>
              <a:pPr/>
              <a:t>17</a:t>
            </a:fld>
            <a:endParaRPr lang="en-AU" altLang="it-IT">
              <a:latin typeface="Arial" panose="020B0604020202020204" pitchFamily="34" charset="0"/>
            </a:endParaRPr>
          </a:p>
        </p:txBody>
      </p:sp>
      <p:sp>
        <p:nvSpPr>
          <p:cNvPr id="24579" name="Rectangle 2">
            <a:extLst>
              <a:ext uri="{FF2B5EF4-FFF2-40B4-BE49-F238E27FC236}">
                <a16:creationId xmlns:a16="http://schemas.microsoft.com/office/drawing/2014/main" id="{AED3A07A-5F59-4B31-EBC3-03021302E037}"/>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BA8B5F2C-64D9-7F70-D7C8-830EFC92BD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CD701EB-5F8B-216A-1A7E-41A3A85AA4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6367739-6981-4EE3-9EA2-D32A20BB6922}" type="slidenum">
              <a:rPr lang="en-AU" altLang="it-IT" smtClean="0">
                <a:latin typeface="Arial" panose="020B0604020202020204" pitchFamily="34" charset="0"/>
              </a:rPr>
              <a:pPr/>
              <a:t>18</a:t>
            </a:fld>
            <a:endParaRPr lang="en-AU" altLang="it-IT">
              <a:latin typeface="Arial" panose="020B0604020202020204" pitchFamily="34" charset="0"/>
            </a:endParaRPr>
          </a:p>
        </p:txBody>
      </p:sp>
      <p:sp>
        <p:nvSpPr>
          <p:cNvPr id="26627" name="Rectangle 7">
            <a:extLst>
              <a:ext uri="{FF2B5EF4-FFF2-40B4-BE49-F238E27FC236}">
                <a16:creationId xmlns:a16="http://schemas.microsoft.com/office/drawing/2014/main" id="{0D9E8A14-D01A-FF12-051A-883F004690E1}"/>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85472E8B-1D47-43B8-BA50-EA99738E3B5C}" type="slidenum">
              <a:rPr lang="en-US" altLang="it-IT" sz="1200">
                <a:latin typeface="Arial" panose="020B0604020202020204" pitchFamily="34" charset="0"/>
              </a:rPr>
              <a:pPr algn="r" eaLnBrk="1" hangingPunct="1"/>
              <a:t>18</a:t>
            </a:fld>
            <a:endParaRPr lang="en-US" altLang="it-IT" sz="1200">
              <a:latin typeface="Arial" panose="020B0604020202020204" pitchFamily="34" charset="0"/>
            </a:endParaRPr>
          </a:p>
        </p:txBody>
      </p:sp>
      <p:sp>
        <p:nvSpPr>
          <p:cNvPr id="26628" name="Rectangle 2">
            <a:extLst>
              <a:ext uri="{FF2B5EF4-FFF2-40B4-BE49-F238E27FC236}">
                <a16:creationId xmlns:a16="http://schemas.microsoft.com/office/drawing/2014/main" id="{829A1D29-EB69-B132-8BC2-BE5DB2ECA31C}"/>
              </a:ext>
            </a:extLst>
          </p:cNvPr>
          <p:cNvSpPr>
            <a:spLocks noGrp="1" noRot="1" noChangeAspect="1" noChangeArrowheads="1" noTextEdit="1"/>
          </p:cNvSpPr>
          <p:nvPr>
            <p:ph type="sldImg"/>
          </p:nvPr>
        </p:nvSpPr>
        <p:spPr>
          <a:ln/>
        </p:spPr>
      </p:sp>
      <p:sp>
        <p:nvSpPr>
          <p:cNvPr id="26629" name="Rectangle 3">
            <a:extLst>
              <a:ext uri="{FF2B5EF4-FFF2-40B4-BE49-F238E27FC236}">
                <a16:creationId xmlns:a16="http://schemas.microsoft.com/office/drawing/2014/main" id="{358EB29C-B75B-658C-D3A9-D7CEC8F7A9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l-PL" alt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5564316-CCF4-B8EA-B292-65A5D563D2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22898DC-5722-4F69-8732-54473A8B869F}" type="slidenum">
              <a:rPr lang="en-AU" altLang="it-IT" smtClean="0">
                <a:latin typeface="Arial" panose="020B0604020202020204" pitchFamily="34" charset="0"/>
              </a:rPr>
              <a:pPr/>
              <a:t>19</a:t>
            </a:fld>
            <a:endParaRPr lang="en-AU" altLang="it-IT">
              <a:latin typeface="Arial" panose="020B0604020202020204" pitchFamily="34" charset="0"/>
            </a:endParaRPr>
          </a:p>
        </p:txBody>
      </p:sp>
      <p:sp>
        <p:nvSpPr>
          <p:cNvPr id="28675" name="Rectangle 2">
            <a:extLst>
              <a:ext uri="{FF2B5EF4-FFF2-40B4-BE49-F238E27FC236}">
                <a16:creationId xmlns:a16="http://schemas.microsoft.com/office/drawing/2014/main" id="{3D7CFFB6-0894-EBDD-9754-D33BC30CD91B}"/>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C3D7123-3933-DD3C-5B45-E9370CEFCC1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15388BC-7A94-DA1E-5290-E156BCA287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75B280B1-CEE5-4A72-B68E-37577B368921}" type="slidenum">
              <a:rPr lang="en-AU" altLang="it-IT" smtClean="0">
                <a:latin typeface="Arial" panose="020B0604020202020204" pitchFamily="34" charset="0"/>
              </a:rPr>
              <a:pPr/>
              <a:t>20</a:t>
            </a:fld>
            <a:endParaRPr lang="en-AU" altLang="it-IT">
              <a:latin typeface="Arial" panose="020B0604020202020204" pitchFamily="34" charset="0"/>
            </a:endParaRPr>
          </a:p>
        </p:txBody>
      </p:sp>
      <p:sp>
        <p:nvSpPr>
          <p:cNvPr id="30723" name="Rectangle 2">
            <a:extLst>
              <a:ext uri="{FF2B5EF4-FFF2-40B4-BE49-F238E27FC236}">
                <a16:creationId xmlns:a16="http://schemas.microsoft.com/office/drawing/2014/main" id="{1ED4CAF4-0C57-0E2B-6D8D-A8324602545B}"/>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DE9A18E-2AEB-D4A1-27EA-5FA72C3D25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93C02BF-B412-2356-455D-27D5101EBE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3BCE5E66-1EBB-4A11-A65C-E517C42BC960}" type="slidenum">
              <a:rPr lang="en-AU" altLang="it-IT" smtClean="0">
                <a:latin typeface="Arial" panose="020B0604020202020204" pitchFamily="34" charset="0"/>
              </a:rPr>
              <a:pPr/>
              <a:t>21</a:t>
            </a:fld>
            <a:endParaRPr lang="en-AU" altLang="it-IT">
              <a:latin typeface="Arial" panose="020B0604020202020204" pitchFamily="34" charset="0"/>
            </a:endParaRPr>
          </a:p>
        </p:txBody>
      </p:sp>
      <p:sp>
        <p:nvSpPr>
          <p:cNvPr id="32771" name="Rectangle 2">
            <a:extLst>
              <a:ext uri="{FF2B5EF4-FFF2-40B4-BE49-F238E27FC236}">
                <a16:creationId xmlns:a16="http://schemas.microsoft.com/office/drawing/2014/main" id="{A2451766-7832-66B1-DBB8-2EAE5AE9CA3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B641161-E01A-12B6-229C-3623D3DE23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B18ACD1-26CB-7902-5B53-1CF6FC723BC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26A5E8EF-CC11-6945-B8A7-4925377F10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1B10D02-8F0E-5938-A83C-D75C909BF1FB}"/>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1635CC1-1DDF-87A9-39E3-B1F0C8CCE3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4CFDC4D-D99B-BDD2-9D46-47E2B6AD5FBB}"/>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804863" indent="-309563" defTabSz="990600">
              <a:defRPr>
                <a:solidFill>
                  <a:schemeClr val="tx1"/>
                </a:solidFill>
                <a:latin typeface="Verdana" panose="020B0604030504040204" pitchFamily="34" charset="0"/>
                <a:cs typeface="Arial" panose="020B0604020202020204" pitchFamily="34" charset="0"/>
              </a:defRPr>
            </a:lvl2pPr>
            <a:lvl3pPr marL="1238250" indent="-247650" defTabSz="990600">
              <a:defRPr>
                <a:solidFill>
                  <a:schemeClr val="tx1"/>
                </a:solidFill>
                <a:latin typeface="Verdana" panose="020B0604030504040204" pitchFamily="34" charset="0"/>
                <a:cs typeface="Arial" panose="020B0604020202020204" pitchFamily="34" charset="0"/>
              </a:defRPr>
            </a:lvl3pPr>
            <a:lvl4pPr marL="1733550" indent="-247650" defTabSz="990600">
              <a:defRPr>
                <a:solidFill>
                  <a:schemeClr val="tx1"/>
                </a:solidFill>
                <a:latin typeface="Verdana" panose="020B0604030504040204" pitchFamily="34" charset="0"/>
                <a:cs typeface="Arial" panose="020B0604020202020204" pitchFamily="34" charset="0"/>
              </a:defRPr>
            </a:lvl4pPr>
            <a:lvl5pPr marL="2228850" indent="-247650" defTabSz="990600">
              <a:defRPr>
                <a:solidFill>
                  <a:schemeClr val="tx1"/>
                </a:solidFill>
                <a:latin typeface="Verdana" panose="020B0604030504040204" pitchFamily="34" charset="0"/>
                <a:cs typeface="Arial" panose="020B0604020202020204" pitchFamily="34" charset="0"/>
              </a:defRPr>
            </a:lvl5pPr>
            <a:lvl6pPr marL="26860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1432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6004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40576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0E06CAD2-E35F-4B55-9532-6EB3CC765571}" type="slidenum">
              <a:rPr lang="en-AU" altLang="it-IT" sz="1300">
                <a:latin typeface="Arial" panose="020B0604020202020204" pitchFamily="34" charset="0"/>
                <a:ea typeface="Arial Unicode MS" pitchFamily="34" charset="-128"/>
              </a:rPr>
              <a:pPr algn="r" eaLnBrk="1" hangingPunct="1"/>
              <a:t>26</a:t>
            </a:fld>
            <a:endParaRPr lang="en-AU" altLang="it-IT" sz="1300">
              <a:latin typeface="Arial" panose="020B0604020202020204" pitchFamily="34" charset="0"/>
              <a:ea typeface="Arial Unicode MS" pitchFamily="34" charset="-128"/>
            </a:endParaRPr>
          </a:p>
        </p:txBody>
      </p:sp>
      <p:sp>
        <p:nvSpPr>
          <p:cNvPr id="40963" name="Symbol zastępczy obrazu slajdu 1">
            <a:extLst>
              <a:ext uri="{FF2B5EF4-FFF2-40B4-BE49-F238E27FC236}">
                <a16:creationId xmlns:a16="http://schemas.microsoft.com/office/drawing/2014/main" id="{2FD65A2F-DF4F-C2A2-D37E-CC675F40FF9E}"/>
              </a:ext>
            </a:extLst>
          </p:cNvPr>
          <p:cNvSpPr>
            <a:spLocks noGrp="1" noRot="1" noChangeAspect="1" noChangeArrowheads="1" noTextEdit="1"/>
          </p:cNvSpPr>
          <p:nvPr>
            <p:ph type="sldImg"/>
          </p:nvPr>
        </p:nvSpPr>
        <p:spPr>
          <a:ln/>
        </p:spPr>
      </p:sp>
      <p:sp>
        <p:nvSpPr>
          <p:cNvPr id="40964" name="Symbol zastępczy notatek 2">
            <a:extLst>
              <a:ext uri="{FF2B5EF4-FFF2-40B4-BE49-F238E27FC236}">
                <a16:creationId xmlns:a16="http://schemas.microsoft.com/office/drawing/2014/main" id="{9B613A52-B8AC-CADB-9F01-FEB1CD5DDA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pl-PL" altLang="it-IT"/>
              <a:t>Pierwszy slajd</a:t>
            </a:r>
            <a:endParaRPr lang="en-US" altLang="it-IT"/>
          </a:p>
        </p:txBody>
      </p:sp>
      <p:sp>
        <p:nvSpPr>
          <p:cNvPr id="40965" name="Symbol zastępczy numeru slajdu 3">
            <a:extLst>
              <a:ext uri="{FF2B5EF4-FFF2-40B4-BE49-F238E27FC236}">
                <a16:creationId xmlns:a16="http://schemas.microsoft.com/office/drawing/2014/main" id="{5911358D-B0E9-9FA4-2B45-8FE2A9588595}"/>
              </a:ext>
            </a:extLst>
          </p:cNvPr>
          <p:cNvSpPr txBox="1">
            <a:spLocks noGrp="1"/>
          </p:cNvSpPr>
          <p:nvPr/>
        </p:nvSpPr>
        <p:spPr bwMode="auto">
          <a:xfrm>
            <a:off x="4022725" y="9720263"/>
            <a:ext cx="30781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804863" indent="-309563" defTabSz="990600">
              <a:defRPr>
                <a:solidFill>
                  <a:schemeClr val="tx1"/>
                </a:solidFill>
                <a:latin typeface="Verdana" panose="020B0604030504040204" pitchFamily="34" charset="0"/>
                <a:cs typeface="Arial" panose="020B0604020202020204" pitchFamily="34" charset="0"/>
              </a:defRPr>
            </a:lvl2pPr>
            <a:lvl3pPr marL="1238250" indent="-247650" defTabSz="990600">
              <a:defRPr>
                <a:solidFill>
                  <a:schemeClr val="tx1"/>
                </a:solidFill>
                <a:latin typeface="Verdana" panose="020B0604030504040204" pitchFamily="34" charset="0"/>
                <a:cs typeface="Arial" panose="020B0604020202020204" pitchFamily="34" charset="0"/>
              </a:defRPr>
            </a:lvl3pPr>
            <a:lvl4pPr marL="1733550" indent="-247650" defTabSz="990600">
              <a:defRPr>
                <a:solidFill>
                  <a:schemeClr val="tx1"/>
                </a:solidFill>
                <a:latin typeface="Verdana" panose="020B0604030504040204" pitchFamily="34" charset="0"/>
                <a:cs typeface="Arial" panose="020B0604020202020204" pitchFamily="34" charset="0"/>
              </a:defRPr>
            </a:lvl4pPr>
            <a:lvl5pPr marL="2228850" indent="-247650" defTabSz="990600">
              <a:defRPr>
                <a:solidFill>
                  <a:schemeClr val="tx1"/>
                </a:solidFill>
                <a:latin typeface="Verdana" panose="020B0604030504040204" pitchFamily="34" charset="0"/>
                <a:cs typeface="Arial" panose="020B0604020202020204" pitchFamily="34" charset="0"/>
              </a:defRPr>
            </a:lvl5pPr>
            <a:lvl6pPr marL="26860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1432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6004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4057650" indent="-24765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28CB839F-E599-4EF6-8C15-B015F8A6C9CF}" type="slidenum">
              <a:rPr lang="en-US" altLang="it-IT" sz="1300">
                <a:latin typeface="Calibri" panose="020F0502020204030204" pitchFamily="34" charset="0"/>
                <a:ea typeface="Arial Unicode MS" pitchFamily="34" charset="-128"/>
              </a:rPr>
              <a:pPr algn="r" eaLnBrk="1" hangingPunct="1"/>
              <a:t>26</a:t>
            </a:fld>
            <a:endParaRPr lang="en-US" altLang="it-IT" sz="1300">
              <a:latin typeface="Calibri" panose="020F0502020204030204" pitchFamily="34" charset="0"/>
              <a:ea typeface="Arial Unicode MS"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D5E2441-0373-712F-A018-25FA9F3C83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D147BE6-F7B9-44E2-A596-EAEC78E9C976}" type="slidenum">
              <a:rPr lang="en-AU" altLang="it-IT" smtClean="0">
                <a:latin typeface="Arial" panose="020B0604020202020204" pitchFamily="34" charset="0"/>
              </a:rPr>
              <a:pPr/>
              <a:t>31</a:t>
            </a:fld>
            <a:endParaRPr lang="en-AU" altLang="it-IT">
              <a:latin typeface="Arial" panose="020B0604020202020204" pitchFamily="34" charset="0"/>
            </a:endParaRPr>
          </a:p>
        </p:txBody>
      </p:sp>
      <p:sp>
        <p:nvSpPr>
          <p:cNvPr id="47107" name="Rectangle 2">
            <a:extLst>
              <a:ext uri="{FF2B5EF4-FFF2-40B4-BE49-F238E27FC236}">
                <a16:creationId xmlns:a16="http://schemas.microsoft.com/office/drawing/2014/main" id="{C52C315E-0140-8A28-9078-511A702C0BC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CAAB30E1-B17D-6EDC-7DC7-F3D0D3FBA9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15E1AC-F3CF-B4E3-BAEC-5FCBDE9C685E}"/>
              </a:ext>
            </a:extLst>
          </p:cNvPr>
          <p:cNvSpPr>
            <a:spLocks noGrp="1" noChangeArrowheads="1"/>
          </p:cNvSpPr>
          <p:nvPr>
            <p:ph type="sldNum" sz="quarter" idx="5"/>
          </p:nvPr>
        </p:nvSpPr>
        <p:spPr>
          <a:ln/>
        </p:spPr>
        <p:txBody>
          <a:bodyPr/>
          <a:lstStyle/>
          <a:p>
            <a:fld id="{5AB83C5C-C6B8-4730-9246-9126D94255FE}" type="slidenum">
              <a:rPr lang="en-AU" altLang="it-IT"/>
              <a:pPr/>
              <a:t>3</a:t>
            </a:fld>
            <a:endParaRPr lang="en-AU" altLang="it-IT"/>
          </a:p>
        </p:txBody>
      </p:sp>
      <p:sp>
        <p:nvSpPr>
          <p:cNvPr id="37890" name="Rectangle 2">
            <a:extLst>
              <a:ext uri="{FF2B5EF4-FFF2-40B4-BE49-F238E27FC236}">
                <a16:creationId xmlns:a16="http://schemas.microsoft.com/office/drawing/2014/main" id="{4D1D3B73-759C-1499-F5C4-DA49DAE9D342}"/>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0F92BB4-27E6-0E3E-2C0D-DF4C71B99669}"/>
              </a:ext>
            </a:extLst>
          </p:cNvPr>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316542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0BB42F1-C2D4-15D3-DF53-F67F04FD9E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9558FCF1-6E5F-41E5-85C4-606B2BFEC488}" type="slidenum">
              <a:rPr lang="en-AU" altLang="it-IT" smtClean="0">
                <a:latin typeface="Arial" panose="020B0604020202020204" pitchFamily="34" charset="0"/>
              </a:rPr>
              <a:pPr/>
              <a:t>32</a:t>
            </a:fld>
            <a:endParaRPr lang="en-AU" altLang="it-IT">
              <a:latin typeface="Arial" panose="020B0604020202020204" pitchFamily="34" charset="0"/>
            </a:endParaRPr>
          </a:p>
        </p:txBody>
      </p:sp>
      <p:sp>
        <p:nvSpPr>
          <p:cNvPr id="49155" name="Rectangle 2">
            <a:extLst>
              <a:ext uri="{FF2B5EF4-FFF2-40B4-BE49-F238E27FC236}">
                <a16:creationId xmlns:a16="http://schemas.microsoft.com/office/drawing/2014/main" id="{513364CF-D004-36FC-6592-8B840BD8A36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0EF452A-1EAC-89A6-7F0A-A4A72F9C855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0E0FC155-9A0D-365C-6C53-7B5BC17F86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E5ED3611-2D48-4CE9-A041-B8FAF377CE0E}" type="slidenum">
              <a:rPr lang="en-AU" altLang="it-IT" smtClean="0">
                <a:latin typeface="Arial" panose="020B0604020202020204" pitchFamily="34" charset="0"/>
              </a:rPr>
              <a:pPr/>
              <a:t>33</a:t>
            </a:fld>
            <a:endParaRPr lang="en-AU" altLang="it-IT">
              <a:latin typeface="Arial" panose="020B0604020202020204" pitchFamily="34" charset="0"/>
            </a:endParaRPr>
          </a:p>
        </p:txBody>
      </p:sp>
      <p:sp>
        <p:nvSpPr>
          <p:cNvPr id="51203" name="Rectangle 7">
            <a:extLst>
              <a:ext uri="{FF2B5EF4-FFF2-40B4-BE49-F238E27FC236}">
                <a16:creationId xmlns:a16="http://schemas.microsoft.com/office/drawing/2014/main" id="{E354BBF2-5C24-E0C3-D0CB-78312774E967}"/>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1CD5444E-2378-4068-944B-294E20EA224D}" type="slidenum">
              <a:rPr lang="en-US" altLang="it-IT" sz="1200">
                <a:latin typeface="Arial" panose="020B0604020202020204" pitchFamily="34" charset="0"/>
              </a:rPr>
              <a:pPr algn="r" eaLnBrk="1" hangingPunct="1"/>
              <a:t>33</a:t>
            </a:fld>
            <a:endParaRPr lang="en-US" altLang="it-IT" sz="1200">
              <a:latin typeface="Arial" panose="020B0604020202020204" pitchFamily="34" charset="0"/>
            </a:endParaRPr>
          </a:p>
        </p:txBody>
      </p:sp>
      <p:sp>
        <p:nvSpPr>
          <p:cNvPr id="51204" name="Rectangle 2">
            <a:extLst>
              <a:ext uri="{FF2B5EF4-FFF2-40B4-BE49-F238E27FC236}">
                <a16:creationId xmlns:a16="http://schemas.microsoft.com/office/drawing/2014/main" id="{D9E96F7B-DB64-8033-B3CA-B52D548BB67D}"/>
              </a:ext>
            </a:extLst>
          </p:cNvPr>
          <p:cNvSpPr>
            <a:spLocks noGrp="1" noRot="1" noChangeAspect="1" noChangeArrowheads="1" noTextEdit="1"/>
          </p:cNvSpPr>
          <p:nvPr>
            <p:ph type="sldImg"/>
          </p:nvPr>
        </p:nvSpPr>
        <p:spPr>
          <a:ln/>
        </p:spPr>
      </p:sp>
      <p:sp>
        <p:nvSpPr>
          <p:cNvPr id="51205" name="Rectangle 3">
            <a:extLst>
              <a:ext uri="{FF2B5EF4-FFF2-40B4-BE49-F238E27FC236}">
                <a16:creationId xmlns:a16="http://schemas.microsoft.com/office/drawing/2014/main" id="{8FB4C7D4-5C41-ED9B-872F-D197A92696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l-PL"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C8B0BD6-E3CA-D437-11D9-1B0907DFFE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FE8A621-2647-4DE7-AF0F-294538CCBF98}" type="slidenum">
              <a:rPr lang="en-AU" altLang="it-IT" smtClean="0">
                <a:latin typeface="Arial" panose="020B0604020202020204" pitchFamily="34" charset="0"/>
              </a:rPr>
              <a:pPr/>
              <a:t>34</a:t>
            </a:fld>
            <a:endParaRPr lang="en-AU" altLang="it-IT">
              <a:latin typeface="Arial" panose="020B0604020202020204" pitchFamily="34" charset="0"/>
            </a:endParaRPr>
          </a:p>
        </p:txBody>
      </p:sp>
      <p:sp>
        <p:nvSpPr>
          <p:cNvPr id="53251" name="Rectangle 2">
            <a:extLst>
              <a:ext uri="{FF2B5EF4-FFF2-40B4-BE49-F238E27FC236}">
                <a16:creationId xmlns:a16="http://schemas.microsoft.com/office/drawing/2014/main" id="{BFFB9C6C-0E82-BBED-01FE-762475A2349B}"/>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9FCD61B-AFC5-4F25-1B10-BDFDD3BF18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E0F3743-5F3C-531A-18E0-65578854E4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D6730B0-1B27-4956-A43A-47FCD199899D}" type="slidenum">
              <a:rPr lang="en-AU" altLang="it-IT" smtClean="0">
                <a:latin typeface="Arial" panose="020B0604020202020204" pitchFamily="34" charset="0"/>
              </a:rPr>
              <a:pPr/>
              <a:t>35</a:t>
            </a:fld>
            <a:endParaRPr lang="en-AU" altLang="it-IT">
              <a:latin typeface="Arial" panose="020B0604020202020204" pitchFamily="34" charset="0"/>
            </a:endParaRPr>
          </a:p>
        </p:txBody>
      </p:sp>
      <p:sp>
        <p:nvSpPr>
          <p:cNvPr id="55299" name="Rectangle 2">
            <a:extLst>
              <a:ext uri="{FF2B5EF4-FFF2-40B4-BE49-F238E27FC236}">
                <a16:creationId xmlns:a16="http://schemas.microsoft.com/office/drawing/2014/main" id="{7D9B5DFF-0B61-3220-12B7-58FA16F07B27}"/>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388834B-ECC3-BE37-E7C8-E9CD4316D4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05A6A40-3F1E-A1D5-F79A-7CCDCD7580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3FAE7E3-3846-4AD6-B6E4-9671ED3677BA}" type="slidenum">
              <a:rPr lang="en-AU" altLang="it-IT" smtClean="0">
                <a:latin typeface="Arial" panose="020B0604020202020204" pitchFamily="34" charset="0"/>
              </a:rPr>
              <a:pPr/>
              <a:t>36</a:t>
            </a:fld>
            <a:endParaRPr lang="en-AU" altLang="it-IT">
              <a:latin typeface="Arial" panose="020B0604020202020204" pitchFamily="34" charset="0"/>
            </a:endParaRPr>
          </a:p>
        </p:txBody>
      </p:sp>
      <p:sp>
        <p:nvSpPr>
          <p:cNvPr id="57347" name="Rectangle 2">
            <a:extLst>
              <a:ext uri="{FF2B5EF4-FFF2-40B4-BE49-F238E27FC236}">
                <a16:creationId xmlns:a16="http://schemas.microsoft.com/office/drawing/2014/main" id="{8E96B9CE-DE54-A0C4-A188-2062081716B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E8771A0-1E8A-F665-0CEE-58B9718898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91B39E6-BFDF-5BF9-0B01-F394453486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B521F05-D126-438C-BAC5-23F7615A7AF7}" type="slidenum">
              <a:rPr lang="en-AU" altLang="it-IT" smtClean="0">
                <a:latin typeface="Arial" panose="020B0604020202020204" pitchFamily="34" charset="0"/>
              </a:rPr>
              <a:pPr/>
              <a:t>37</a:t>
            </a:fld>
            <a:endParaRPr lang="en-AU" altLang="it-IT">
              <a:latin typeface="Arial" panose="020B0604020202020204" pitchFamily="34" charset="0"/>
            </a:endParaRPr>
          </a:p>
        </p:txBody>
      </p:sp>
      <p:sp>
        <p:nvSpPr>
          <p:cNvPr id="59395" name="Rectangle 2">
            <a:extLst>
              <a:ext uri="{FF2B5EF4-FFF2-40B4-BE49-F238E27FC236}">
                <a16:creationId xmlns:a16="http://schemas.microsoft.com/office/drawing/2014/main" id="{56921632-31BD-2335-9ED9-70C131E43A9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ADE4B0A8-8516-EFBA-7D10-4CC3FBB0B6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A86DE7B-2A42-137F-774F-A4631BB4FE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BCCC9CF-B1DA-48A9-885F-50CBE0B35A3E}" type="slidenum">
              <a:rPr lang="en-AU" altLang="it-IT" smtClean="0">
                <a:latin typeface="Arial" panose="020B0604020202020204" pitchFamily="34" charset="0"/>
              </a:rPr>
              <a:pPr/>
              <a:t>38</a:t>
            </a:fld>
            <a:endParaRPr lang="en-AU" altLang="it-IT">
              <a:latin typeface="Arial" panose="020B0604020202020204" pitchFamily="34" charset="0"/>
            </a:endParaRPr>
          </a:p>
        </p:txBody>
      </p:sp>
      <p:sp>
        <p:nvSpPr>
          <p:cNvPr id="61443" name="Rectangle 2">
            <a:extLst>
              <a:ext uri="{FF2B5EF4-FFF2-40B4-BE49-F238E27FC236}">
                <a16:creationId xmlns:a16="http://schemas.microsoft.com/office/drawing/2014/main" id="{BDCD1A0E-2831-C56C-6989-155DECCC4B65}"/>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80DBBA13-7C58-6A23-34B9-FB8F3BB746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D11D05FD-CA1E-B028-E05C-2C232DD88953}"/>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64A709C8-C05E-4966-8C70-5E6FF6B5CD60}" type="slidenum">
              <a:rPr lang="en-AU" altLang="it-IT" sz="1300">
                <a:latin typeface="Arial" panose="020B0604020202020204" pitchFamily="34" charset="0"/>
              </a:rPr>
              <a:pPr algn="r" eaLnBrk="1" hangingPunct="1"/>
              <a:t>39</a:t>
            </a:fld>
            <a:endParaRPr lang="en-AU" altLang="it-IT" sz="1300">
              <a:latin typeface="Arial" panose="020B0604020202020204" pitchFamily="34" charset="0"/>
            </a:endParaRPr>
          </a:p>
        </p:txBody>
      </p:sp>
      <p:sp>
        <p:nvSpPr>
          <p:cNvPr id="63491" name="Rectangle 2">
            <a:extLst>
              <a:ext uri="{FF2B5EF4-FFF2-40B4-BE49-F238E27FC236}">
                <a16:creationId xmlns:a16="http://schemas.microsoft.com/office/drawing/2014/main" id="{57F34A57-E9E9-DD05-1430-77FADEA50C4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A97F9E9E-B3DD-CAF5-45DD-C66E10C242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CC093C2-C321-5201-0260-BC11ABC960D5}"/>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45B6FE7B-4405-4F1C-A1F9-E4E88DA1BC40}" type="slidenum">
              <a:rPr lang="en-AU" altLang="it-IT" sz="1300">
                <a:latin typeface="Arial" panose="020B0604020202020204" pitchFamily="34" charset="0"/>
              </a:rPr>
              <a:pPr algn="r" eaLnBrk="1" hangingPunct="1"/>
              <a:t>40</a:t>
            </a:fld>
            <a:endParaRPr lang="en-AU" altLang="it-IT" sz="1300">
              <a:latin typeface="Arial" panose="020B0604020202020204" pitchFamily="34" charset="0"/>
            </a:endParaRPr>
          </a:p>
        </p:txBody>
      </p:sp>
      <p:sp>
        <p:nvSpPr>
          <p:cNvPr id="65539" name="Rectangle 2">
            <a:extLst>
              <a:ext uri="{FF2B5EF4-FFF2-40B4-BE49-F238E27FC236}">
                <a16:creationId xmlns:a16="http://schemas.microsoft.com/office/drawing/2014/main" id="{04CEEE12-A5B4-B54E-90CB-E67BAB8C2CE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94243EA3-6172-5182-2254-F815367F6E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101621C-BA14-F635-084F-23E3C83E05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6D28719-036B-4286-8A4D-9C08A4D1735C}" type="slidenum">
              <a:rPr lang="en-AU" altLang="it-IT" smtClean="0">
                <a:latin typeface="Arial" panose="020B0604020202020204" pitchFamily="34" charset="0"/>
              </a:rPr>
              <a:pPr/>
              <a:t>41</a:t>
            </a:fld>
            <a:endParaRPr lang="en-AU" altLang="it-IT">
              <a:latin typeface="Arial" panose="020B0604020202020204" pitchFamily="34" charset="0"/>
            </a:endParaRPr>
          </a:p>
        </p:txBody>
      </p:sp>
      <p:sp>
        <p:nvSpPr>
          <p:cNvPr id="67587" name="Rectangle 2">
            <a:extLst>
              <a:ext uri="{FF2B5EF4-FFF2-40B4-BE49-F238E27FC236}">
                <a16:creationId xmlns:a16="http://schemas.microsoft.com/office/drawing/2014/main" id="{EDF09CF6-FBB7-5464-00FE-632166F0984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8E7CB233-AE96-A554-FE67-B6D04DF01B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15E1AC-F3CF-B4E3-BAEC-5FCBDE9C685E}"/>
              </a:ext>
            </a:extLst>
          </p:cNvPr>
          <p:cNvSpPr>
            <a:spLocks noGrp="1" noChangeArrowheads="1"/>
          </p:cNvSpPr>
          <p:nvPr>
            <p:ph type="sldNum" sz="quarter" idx="5"/>
          </p:nvPr>
        </p:nvSpPr>
        <p:spPr>
          <a:ln/>
        </p:spPr>
        <p:txBody>
          <a:bodyPr/>
          <a:lstStyle/>
          <a:p>
            <a:fld id="{5AB83C5C-C6B8-4730-9246-9126D94255FE}" type="slidenum">
              <a:rPr lang="en-AU" altLang="it-IT"/>
              <a:pPr/>
              <a:t>4</a:t>
            </a:fld>
            <a:endParaRPr lang="en-AU" altLang="it-IT"/>
          </a:p>
        </p:txBody>
      </p:sp>
      <p:sp>
        <p:nvSpPr>
          <p:cNvPr id="37890" name="Rectangle 2">
            <a:extLst>
              <a:ext uri="{FF2B5EF4-FFF2-40B4-BE49-F238E27FC236}">
                <a16:creationId xmlns:a16="http://schemas.microsoft.com/office/drawing/2014/main" id="{4D1D3B73-759C-1499-F5C4-DA49DAE9D342}"/>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0F92BB4-27E6-0E3E-2C0D-DF4C71B99669}"/>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E0A24735-8755-FA54-6EC5-AE16E822D4B3}"/>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48589598-CCF2-4CFD-99D4-56F562057EB7}" type="slidenum">
              <a:rPr lang="en-AU" altLang="it-IT" sz="1300">
                <a:latin typeface="Arial" panose="020B0604020202020204" pitchFamily="34" charset="0"/>
              </a:rPr>
              <a:pPr algn="r" eaLnBrk="1" hangingPunct="1"/>
              <a:t>42</a:t>
            </a:fld>
            <a:endParaRPr lang="en-AU" altLang="it-IT" sz="1300">
              <a:latin typeface="Arial" panose="020B0604020202020204" pitchFamily="34" charset="0"/>
            </a:endParaRPr>
          </a:p>
        </p:txBody>
      </p:sp>
      <p:sp>
        <p:nvSpPr>
          <p:cNvPr id="69635" name="Rectangle 2">
            <a:extLst>
              <a:ext uri="{FF2B5EF4-FFF2-40B4-BE49-F238E27FC236}">
                <a16:creationId xmlns:a16="http://schemas.microsoft.com/office/drawing/2014/main" id="{60E9ED4E-C35D-B772-C2EB-4A1F548B299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62662B35-27D7-2EF4-AA0F-C8BA8D000A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AFD2BAF-3096-647C-DE69-31F9E6EF8E0B}"/>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0B535722-7256-434B-B53E-6809FDE80C45}" type="slidenum">
              <a:rPr lang="en-AU" altLang="it-IT" sz="1300">
                <a:latin typeface="Arial" panose="020B0604020202020204" pitchFamily="34" charset="0"/>
              </a:rPr>
              <a:pPr algn="r" eaLnBrk="1" hangingPunct="1"/>
              <a:t>43</a:t>
            </a:fld>
            <a:endParaRPr lang="en-AU" altLang="it-IT" sz="1300">
              <a:latin typeface="Arial" panose="020B0604020202020204" pitchFamily="34" charset="0"/>
            </a:endParaRPr>
          </a:p>
        </p:txBody>
      </p:sp>
      <p:sp>
        <p:nvSpPr>
          <p:cNvPr id="71683" name="Rectangle 2">
            <a:extLst>
              <a:ext uri="{FF2B5EF4-FFF2-40B4-BE49-F238E27FC236}">
                <a16:creationId xmlns:a16="http://schemas.microsoft.com/office/drawing/2014/main" id="{A497D45D-14B8-D024-627A-FC00E582E081}"/>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EE8D3B26-6FE7-CD57-5FA9-147BB0277E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1DC95F1-C502-4B07-3680-F8E01FB7D8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48B8DCD-1C67-4541-B15D-1B2A005AF47B}" type="slidenum">
              <a:rPr lang="en-AU" altLang="it-IT" smtClean="0">
                <a:latin typeface="Arial" panose="020B0604020202020204" pitchFamily="34" charset="0"/>
              </a:rPr>
              <a:pPr/>
              <a:t>44</a:t>
            </a:fld>
            <a:endParaRPr lang="en-AU" altLang="it-IT">
              <a:latin typeface="Arial" panose="020B0604020202020204" pitchFamily="34" charset="0"/>
            </a:endParaRPr>
          </a:p>
        </p:txBody>
      </p:sp>
      <p:sp>
        <p:nvSpPr>
          <p:cNvPr id="73731" name="Rectangle 2">
            <a:extLst>
              <a:ext uri="{FF2B5EF4-FFF2-40B4-BE49-F238E27FC236}">
                <a16:creationId xmlns:a16="http://schemas.microsoft.com/office/drawing/2014/main" id="{133EC4F7-84C0-5322-96D1-61D963788BA8}"/>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41AE89EF-F2D3-483B-0BF4-614C290808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2006FA04-CB94-B84C-00AF-F68461978D32}"/>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D4ECCBC7-B2FE-47F2-881C-B0F8B23D4B49}" type="slidenum">
              <a:rPr lang="en-AU" altLang="it-IT" sz="1300">
                <a:latin typeface="Arial" panose="020B0604020202020204" pitchFamily="34" charset="0"/>
              </a:rPr>
              <a:pPr algn="r" eaLnBrk="1" hangingPunct="1"/>
              <a:t>45</a:t>
            </a:fld>
            <a:endParaRPr lang="en-AU" altLang="it-IT" sz="1300">
              <a:latin typeface="Arial" panose="020B0604020202020204" pitchFamily="34" charset="0"/>
            </a:endParaRPr>
          </a:p>
        </p:txBody>
      </p:sp>
      <p:sp>
        <p:nvSpPr>
          <p:cNvPr id="75779" name="Rectangle 2">
            <a:extLst>
              <a:ext uri="{FF2B5EF4-FFF2-40B4-BE49-F238E27FC236}">
                <a16:creationId xmlns:a16="http://schemas.microsoft.com/office/drawing/2014/main" id="{068D1416-77C8-B6C9-2A60-C6CC68EADC3B}"/>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5143513-0FEA-A665-F18B-E9DA20603C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10564E9C-8A67-004D-36D7-A863E684A3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04091DA-04CB-4BB7-8D4F-7AF318CA0355}" type="slidenum">
              <a:rPr lang="en-AU" altLang="it-IT" smtClean="0">
                <a:latin typeface="Arial" panose="020B0604020202020204" pitchFamily="34" charset="0"/>
              </a:rPr>
              <a:pPr/>
              <a:t>48</a:t>
            </a:fld>
            <a:endParaRPr lang="en-AU" altLang="it-IT">
              <a:latin typeface="Arial" panose="020B0604020202020204" pitchFamily="34" charset="0"/>
            </a:endParaRPr>
          </a:p>
        </p:txBody>
      </p:sp>
      <p:sp>
        <p:nvSpPr>
          <p:cNvPr id="79875" name="Rectangle 2">
            <a:extLst>
              <a:ext uri="{FF2B5EF4-FFF2-40B4-BE49-F238E27FC236}">
                <a16:creationId xmlns:a16="http://schemas.microsoft.com/office/drawing/2014/main" id="{1C95005D-ACE3-F7A0-9E9F-006F6C20DD7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7C39F8A-9680-4312-8357-36D49EEEDA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4F39523-D941-6E84-6884-5EF41FC31136}"/>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25711CBC-FB49-4289-B5A5-BBBA23FDCAF4}" type="slidenum">
              <a:rPr lang="en-AU" altLang="it-IT" sz="1300">
                <a:latin typeface="Arial" panose="020B0604020202020204" pitchFamily="34" charset="0"/>
              </a:rPr>
              <a:pPr algn="r" eaLnBrk="1" hangingPunct="1"/>
              <a:t>5</a:t>
            </a:fld>
            <a:endParaRPr lang="en-AU" altLang="it-IT" sz="1300">
              <a:latin typeface="Arial" panose="020B0604020202020204" pitchFamily="34" charset="0"/>
            </a:endParaRPr>
          </a:p>
        </p:txBody>
      </p:sp>
      <p:sp>
        <p:nvSpPr>
          <p:cNvPr id="7171" name="Rectangle 2">
            <a:extLst>
              <a:ext uri="{FF2B5EF4-FFF2-40B4-BE49-F238E27FC236}">
                <a16:creationId xmlns:a16="http://schemas.microsoft.com/office/drawing/2014/main" id="{CAF11517-23C0-8569-F49D-A4206966C14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8C20F5F-E508-95EC-BBCD-234E951205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731C157-1A98-C4FC-818A-C80184EDC1E8}"/>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82BBFFC2-0E5B-D76C-EDA8-5565B8F8D8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noProof="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E4903EBE-4E66-C256-2F63-5F9AC924A5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167416D-24D2-42DA-B8B8-BA9F1E5DB87C}" type="slidenum">
              <a:rPr lang="en-AU" altLang="it-IT" smtClean="0">
                <a:latin typeface="Arial" panose="020B0604020202020204" pitchFamily="34" charset="0"/>
              </a:rPr>
              <a:pPr/>
              <a:t>12</a:t>
            </a:fld>
            <a:endParaRPr lang="en-AU" altLang="it-IT">
              <a:latin typeface="Arial" panose="020B0604020202020204" pitchFamily="34" charset="0"/>
            </a:endParaRPr>
          </a:p>
        </p:txBody>
      </p:sp>
      <p:sp>
        <p:nvSpPr>
          <p:cNvPr id="14339" name="Rectangle 2">
            <a:extLst>
              <a:ext uri="{FF2B5EF4-FFF2-40B4-BE49-F238E27FC236}">
                <a16:creationId xmlns:a16="http://schemas.microsoft.com/office/drawing/2014/main" id="{69F8204F-85E1-4DE9-D97A-DE034847F0BD}"/>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2290252F-D822-79A9-B25E-AA5C35214F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noProof="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9877A2D-9632-3D90-6293-D4899CB7DD29}"/>
              </a:ext>
            </a:extLst>
          </p:cNvPr>
          <p:cNvSpPr txBox="1">
            <a:spLocks noGrp="1" noChangeArrowheads="1"/>
          </p:cNvSpPr>
          <p:nvPr/>
        </p:nvSpPr>
        <p:spPr bwMode="auto">
          <a:xfrm>
            <a:off x="4022725" y="9720263"/>
            <a:ext cx="307816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57" tIns="49528" rIns="99057" bIns="49528" anchor="b"/>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eaLnBrk="1" hangingPunct="1"/>
            <a:fld id="{B9451F98-F53A-4634-89B0-124545DC8733}" type="slidenum">
              <a:rPr lang="en-AU" altLang="it-IT" sz="1300">
                <a:latin typeface="Arial" panose="020B0604020202020204" pitchFamily="34" charset="0"/>
              </a:rPr>
              <a:pPr algn="r" eaLnBrk="1" hangingPunct="1"/>
              <a:t>13</a:t>
            </a:fld>
            <a:endParaRPr lang="en-AU" altLang="it-IT" sz="1300">
              <a:latin typeface="Arial" panose="020B0604020202020204" pitchFamily="34" charset="0"/>
            </a:endParaRPr>
          </a:p>
        </p:txBody>
      </p:sp>
      <p:sp>
        <p:nvSpPr>
          <p:cNvPr id="16387" name="Rectangle 2">
            <a:extLst>
              <a:ext uri="{FF2B5EF4-FFF2-40B4-BE49-F238E27FC236}">
                <a16:creationId xmlns:a16="http://schemas.microsoft.com/office/drawing/2014/main" id="{9F36675A-2B3F-3DE2-214D-437DDD8BED79}"/>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C8A6A69B-A5C9-6F5E-9525-2BAE34F818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3477022-0268-FF76-FE46-6630F4ED58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84E3C1B-696B-4F7D-A4DF-8FD79F216F30}" type="slidenum">
              <a:rPr lang="en-AU" altLang="it-IT" smtClean="0">
                <a:latin typeface="Arial" panose="020B0604020202020204" pitchFamily="34" charset="0"/>
              </a:rPr>
              <a:pPr/>
              <a:t>14</a:t>
            </a:fld>
            <a:endParaRPr lang="en-AU" altLang="it-IT">
              <a:latin typeface="Arial" panose="020B0604020202020204" pitchFamily="34" charset="0"/>
            </a:endParaRPr>
          </a:p>
        </p:txBody>
      </p:sp>
      <p:sp>
        <p:nvSpPr>
          <p:cNvPr id="18435" name="Rectangle 2">
            <a:extLst>
              <a:ext uri="{FF2B5EF4-FFF2-40B4-BE49-F238E27FC236}">
                <a16:creationId xmlns:a16="http://schemas.microsoft.com/office/drawing/2014/main" id="{4F6145AB-6384-69D2-9CD0-BDE4E5E0868C}"/>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9DA16625-5E88-29B1-2E5F-D291289A65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10B3F05-7BC1-8241-3B42-67067752C1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a:solidFill>
                  <a:schemeClr val="tx1"/>
                </a:solidFill>
                <a:latin typeface="Verdana" panose="020B0604030504040204" pitchFamily="34" charset="0"/>
                <a:cs typeface="Arial" panose="020B0604020202020204" pitchFamily="34" charset="0"/>
              </a:defRPr>
            </a:lvl1pPr>
            <a:lvl2pPr marL="742950" indent="-285750" defTabSz="990600">
              <a:defRPr>
                <a:solidFill>
                  <a:schemeClr val="tx1"/>
                </a:solidFill>
                <a:latin typeface="Verdana" panose="020B0604030504040204" pitchFamily="34" charset="0"/>
                <a:cs typeface="Arial" panose="020B0604020202020204" pitchFamily="34" charset="0"/>
              </a:defRPr>
            </a:lvl2pPr>
            <a:lvl3pPr marL="1143000" indent="-228600" defTabSz="990600">
              <a:defRPr>
                <a:solidFill>
                  <a:schemeClr val="tx1"/>
                </a:solidFill>
                <a:latin typeface="Verdana" panose="020B0604030504040204" pitchFamily="34" charset="0"/>
                <a:cs typeface="Arial" panose="020B0604020202020204" pitchFamily="34" charset="0"/>
              </a:defRPr>
            </a:lvl3pPr>
            <a:lvl4pPr marL="1600200" indent="-228600" defTabSz="990600">
              <a:defRPr>
                <a:solidFill>
                  <a:schemeClr val="tx1"/>
                </a:solidFill>
                <a:latin typeface="Verdana" panose="020B0604030504040204" pitchFamily="34" charset="0"/>
                <a:cs typeface="Arial" panose="020B0604020202020204" pitchFamily="34" charset="0"/>
              </a:defRPr>
            </a:lvl4pPr>
            <a:lvl5pPr marL="2057400" indent="-228600" defTabSz="990600">
              <a:defRPr>
                <a:solidFill>
                  <a:schemeClr val="tx1"/>
                </a:solidFill>
                <a:latin typeface="Verdana" panose="020B060403050404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F582FC1-CE38-45D8-B303-1A901935356E}" type="slidenum">
              <a:rPr lang="en-AU" altLang="it-IT" smtClean="0">
                <a:latin typeface="Arial" panose="020B0604020202020204" pitchFamily="34" charset="0"/>
              </a:rPr>
              <a:pPr/>
              <a:t>15</a:t>
            </a:fld>
            <a:endParaRPr lang="en-AU" altLang="it-IT">
              <a:latin typeface="Arial" panose="020B0604020202020204" pitchFamily="34" charset="0"/>
            </a:endParaRPr>
          </a:p>
        </p:txBody>
      </p:sp>
      <p:sp>
        <p:nvSpPr>
          <p:cNvPr id="20483" name="Rectangle 2">
            <a:extLst>
              <a:ext uri="{FF2B5EF4-FFF2-40B4-BE49-F238E27FC236}">
                <a16:creationId xmlns:a16="http://schemas.microsoft.com/office/drawing/2014/main" id="{A00EFAA5-88A7-9876-CECD-B1233742F4B8}"/>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61F0E629-4F5D-863C-4ADC-CDACF13112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DD10539-F9DA-71F4-FFFD-EF166F199297}"/>
              </a:ext>
            </a:extLst>
          </p:cNvPr>
          <p:cNvGrpSpPr>
            <a:grpSpLocks/>
          </p:cNvGrpSpPr>
          <p:nvPr/>
        </p:nvGrpSpPr>
        <p:grpSpPr bwMode="auto">
          <a:xfrm>
            <a:off x="-3222625" y="304800"/>
            <a:ext cx="11909425" cy="4724400"/>
            <a:chOff x="-2030" y="192"/>
            <a:chExt cx="7502" cy="2976"/>
          </a:xfrm>
        </p:grpSpPr>
        <p:sp>
          <p:nvSpPr>
            <p:cNvPr id="3" name="Line 3">
              <a:extLst>
                <a:ext uri="{FF2B5EF4-FFF2-40B4-BE49-F238E27FC236}">
                  <a16:creationId xmlns:a16="http://schemas.microsoft.com/office/drawing/2014/main" id="{5B64965C-2F29-AA5B-1F73-C060BFEEB50D}"/>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 name="AutoShape 4">
              <a:extLst>
                <a:ext uri="{FF2B5EF4-FFF2-40B4-BE49-F238E27FC236}">
                  <a16:creationId xmlns:a16="http://schemas.microsoft.com/office/drawing/2014/main" id="{80414C32-9433-998E-DE9C-BEA1BF152988}"/>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5" name="AutoShape 5">
              <a:extLst>
                <a:ext uri="{FF2B5EF4-FFF2-40B4-BE49-F238E27FC236}">
                  <a16:creationId xmlns:a16="http://schemas.microsoft.com/office/drawing/2014/main" id="{7382EDF2-515F-838A-56D9-5AD240D7D71D}"/>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grpSp>
      <p:sp>
        <p:nvSpPr>
          <p:cNvPr id="15366" name="Rectangle 6"/>
          <p:cNvSpPr>
            <a:spLocks noGrp="1" noChangeArrowheads="1"/>
          </p:cNvSpPr>
          <p:nvPr>
            <p:ph type="ctrTitle"/>
          </p:nvPr>
        </p:nvSpPr>
        <p:spPr>
          <a:xfrm>
            <a:off x="1443038" y="985838"/>
            <a:ext cx="7239000" cy="1444625"/>
          </a:xfrm>
        </p:spPr>
        <p:txBody>
          <a:bodyPr/>
          <a:lstStyle>
            <a:lvl1pPr>
              <a:defRPr sz="4000"/>
            </a:lvl1pPr>
          </a:lstStyle>
          <a:p>
            <a:pPr lvl="0"/>
            <a:r>
              <a:rPr lang="en-AU" altLang="it-IT" noProof="0"/>
              <a:t>Kliknij, aby edytować styl wzorca tytułu</a:t>
            </a:r>
          </a:p>
        </p:txBody>
      </p:sp>
      <p:sp>
        <p:nvSpPr>
          <p:cNvPr id="15367" name="Rectangle 7"/>
          <p:cNvSpPr>
            <a:spLocks noGrp="1" noChangeArrowheads="1"/>
          </p:cNvSpPr>
          <p:nvPr>
            <p:ph type="subTitle" idx="1"/>
          </p:nvPr>
        </p:nvSpPr>
        <p:spPr>
          <a:xfrm>
            <a:off x="1443038" y="3427413"/>
            <a:ext cx="7239000" cy="1752600"/>
          </a:xfrm>
        </p:spPr>
        <p:txBody>
          <a:bodyPr/>
          <a:lstStyle>
            <a:lvl1pPr marL="0" indent="0">
              <a:buFont typeface="Wingdings" panose="05000000000000000000" pitchFamily="2" charset="2"/>
              <a:buNone/>
              <a:defRPr/>
            </a:lvl1pPr>
          </a:lstStyle>
          <a:p>
            <a:pPr lvl="0"/>
            <a:r>
              <a:rPr lang="en-AU" altLang="it-IT" noProof="0"/>
              <a:t>Kliknij, aby edytować styl wzorca podtytułu</a:t>
            </a:r>
          </a:p>
        </p:txBody>
      </p:sp>
      <p:sp>
        <p:nvSpPr>
          <p:cNvPr id="6" name="Rectangle 8">
            <a:extLst>
              <a:ext uri="{FF2B5EF4-FFF2-40B4-BE49-F238E27FC236}">
                <a16:creationId xmlns:a16="http://schemas.microsoft.com/office/drawing/2014/main" id="{71B8046C-956C-BDBD-11E3-8204318847AF}"/>
              </a:ext>
            </a:extLst>
          </p:cNvPr>
          <p:cNvSpPr>
            <a:spLocks noGrp="1" noChangeArrowheads="1"/>
          </p:cNvSpPr>
          <p:nvPr>
            <p:ph type="dt" sz="half" idx="10"/>
          </p:nvPr>
        </p:nvSpPr>
        <p:spPr/>
        <p:txBody>
          <a:bodyPr/>
          <a:lstStyle>
            <a:lvl1pPr>
              <a:defRPr/>
            </a:lvl1pPr>
          </a:lstStyle>
          <a:p>
            <a:pPr>
              <a:defRPr/>
            </a:pPr>
            <a:endParaRPr lang="en-AU" altLang="it-IT"/>
          </a:p>
        </p:txBody>
      </p:sp>
      <p:sp>
        <p:nvSpPr>
          <p:cNvPr id="7" name="Rectangle 9">
            <a:extLst>
              <a:ext uri="{FF2B5EF4-FFF2-40B4-BE49-F238E27FC236}">
                <a16:creationId xmlns:a16="http://schemas.microsoft.com/office/drawing/2014/main" id="{BDAB0763-E182-23DF-6B88-5C770FF98752}"/>
              </a:ext>
            </a:extLst>
          </p:cNvPr>
          <p:cNvSpPr>
            <a:spLocks noGrp="1" noChangeArrowheads="1"/>
          </p:cNvSpPr>
          <p:nvPr>
            <p:ph type="ftr" sz="quarter" idx="11"/>
          </p:nvPr>
        </p:nvSpPr>
        <p:spPr/>
        <p:txBody>
          <a:bodyPr/>
          <a:lstStyle>
            <a:lvl1pPr>
              <a:defRPr/>
            </a:lvl1pPr>
          </a:lstStyle>
          <a:p>
            <a:pPr>
              <a:defRPr/>
            </a:pPr>
            <a:endParaRPr lang="en-AU" altLang="it-IT"/>
          </a:p>
        </p:txBody>
      </p:sp>
      <p:sp>
        <p:nvSpPr>
          <p:cNvPr id="8" name="Rectangle 10">
            <a:extLst>
              <a:ext uri="{FF2B5EF4-FFF2-40B4-BE49-F238E27FC236}">
                <a16:creationId xmlns:a16="http://schemas.microsoft.com/office/drawing/2014/main" id="{A0101712-47B8-7E76-DFF7-A9F89C80B98F}"/>
              </a:ext>
            </a:extLst>
          </p:cNvPr>
          <p:cNvSpPr>
            <a:spLocks noGrp="1" noChangeArrowheads="1"/>
          </p:cNvSpPr>
          <p:nvPr>
            <p:ph type="sldNum" sz="quarter" idx="12"/>
          </p:nvPr>
        </p:nvSpPr>
        <p:spPr/>
        <p:txBody>
          <a:bodyPr/>
          <a:lstStyle>
            <a:lvl1pPr>
              <a:defRPr/>
            </a:lvl1pPr>
          </a:lstStyle>
          <a:p>
            <a:pPr>
              <a:defRPr/>
            </a:pPr>
            <a:fld id="{12BC2B7C-7054-4D26-AFCD-FA563797DD06}" type="slidenum">
              <a:rPr lang="en-AU" altLang="it-IT"/>
              <a:pPr>
                <a:defRPr/>
              </a:pPr>
              <a:t>‹N›</a:t>
            </a:fld>
            <a:endParaRPr lang="en-AU" altLang="it-IT"/>
          </a:p>
        </p:txBody>
      </p:sp>
    </p:spTree>
    <p:extLst>
      <p:ext uri="{BB962C8B-B14F-4D97-AF65-F5344CB8AC3E}">
        <p14:creationId xmlns:p14="http://schemas.microsoft.com/office/powerpoint/2010/main" val="127102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5C1E1EF4-D333-54A2-4AEE-C7E0A05CDDF2}"/>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DCF2013E-07AF-9A06-9AB9-9E3E74F76C1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FAAFC972-B542-29D9-E47C-92E037DF30C4}"/>
              </a:ext>
            </a:extLst>
          </p:cNvPr>
          <p:cNvSpPr>
            <a:spLocks noGrp="1" noChangeArrowheads="1"/>
          </p:cNvSpPr>
          <p:nvPr>
            <p:ph type="sldNum" sz="quarter" idx="12"/>
          </p:nvPr>
        </p:nvSpPr>
        <p:spPr>
          <a:ln/>
        </p:spPr>
        <p:txBody>
          <a:bodyPr/>
          <a:lstStyle>
            <a:lvl1pPr>
              <a:defRPr/>
            </a:lvl1pPr>
          </a:lstStyle>
          <a:p>
            <a:pPr>
              <a:defRPr/>
            </a:pPr>
            <a:fld id="{14E2A896-8487-49F4-8FA3-66FC121873E9}" type="slidenum">
              <a:rPr lang="en-AU" altLang="it-IT"/>
              <a:pPr>
                <a:defRPr/>
              </a:pPr>
              <a:t>‹N›</a:t>
            </a:fld>
            <a:endParaRPr lang="en-AU" altLang="it-IT"/>
          </a:p>
        </p:txBody>
      </p:sp>
    </p:spTree>
    <p:extLst>
      <p:ext uri="{BB962C8B-B14F-4D97-AF65-F5344CB8AC3E}">
        <p14:creationId xmlns:p14="http://schemas.microsoft.com/office/powerpoint/2010/main" val="415042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6413" y="301625"/>
            <a:ext cx="1827212" cy="5640388"/>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370013" y="301625"/>
            <a:ext cx="5334000" cy="564038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F4F2AEAB-FD5F-9FDC-2E2D-276D46277AF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75C4953D-E426-7DFC-9807-FFD1550EC63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C9DD927A-378E-4566-9F40-926ED27166B5}"/>
              </a:ext>
            </a:extLst>
          </p:cNvPr>
          <p:cNvSpPr>
            <a:spLocks noGrp="1" noChangeArrowheads="1"/>
          </p:cNvSpPr>
          <p:nvPr>
            <p:ph type="sldNum" sz="quarter" idx="12"/>
          </p:nvPr>
        </p:nvSpPr>
        <p:spPr>
          <a:ln/>
        </p:spPr>
        <p:txBody>
          <a:bodyPr/>
          <a:lstStyle>
            <a:lvl1pPr>
              <a:defRPr/>
            </a:lvl1pPr>
          </a:lstStyle>
          <a:p>
            <a:pPr>
              <a:defRPr/>
            </a:pPr>
            <a:fld id="{8DBDB241-D489-4D4D-B70E-67AEB7AA2EBB}" type="slidenum">
              <a:rPr lang="en-AU" altLang="it-IT"/>
              <a:pPr>
                <a:defRPr/>
              </a:pPr>
              <a:t>‹N›</a:t>
            </a:fld>
            <a:endParaRPr lang="en-AU" altLang="it-IT"/>
          </a:p>
        </p:txBody>
      </p:sp>
    </p:spTree>
    <p:extLst>
      <p:ext uri="{BB962C8B-B14F-4D97-AF65-F5344CB8AC3E}">
        <p14:creationId xmlns:p14="http://schemas.microsoft.com/office/powerpoint/2010/main" val="967975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8">
            <a:extLst>
              <a:ext uri="{FF2B5EF4-FFF2-40B4-BE49-F238E27FC236}">
                <a16:creationId xmlns:a16="http://schemas.microsoft.com/office/drawing/2014/main" id="{B291C07F-16D2-001E-9ED0-B9966CF9CE8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595BEC9A-4D75-4C90-9FBA-727BC810E97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090ED1E5-B57A-A7E2-9844-026C13D14EDE}"/>
              </a:ext>
            </a:extLst>
          </p:cNvPr>
          <p:cNvSpPr>
            <a:spLocks noGrp="1" noChangeArrowheads="1"/>
          </p:cNvSpPr>
          <p:nvPr>
            <p:ph type="sldNum" sz="quarter" idx="12"/>
          </p:nvPr>
        </p:nvSpPr>
        <p:spPr>
          <a:ln/>
        </p:spPr>
        <p:txBody>
          <a:bodyPr/>
          <a:lstStyle>
            <a:lvl1pPr>
              <a:defRPr/>
            </a:lvl1pPr>
          </a:lstStyle>
          <a:p>
            <a:pPr>
              <a:defRPr/>
            </a:pPr>
            <a:fld id="{FDB31985-0682-4FDD-B236-FAD243FF3DBD}" type="slidenum">
              <a:rPr lang="en-AU" altLang="it-IT"/>
              <a:pPr>
                <a:defRPr/>
              </a:pPr>
              <a:t>‹N›</a:t>
            </a:fld>
            <a:endParaRPr lang="en-AU" altLang="it-IT"/>
          </a:p>
        </p:txBody>
      </p:sp>
    </p:spTree>
    <p:extLst>
      <p:ext uri="{BB962C8B-B14F-4D97-AF65-F5344CB8AC3E}">
        <p14:creationId xmlns:p14="http://schemas.microsoft.com/office/powerpoint/2010/main" val="209256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a:extLst>
              <a:ext uri="{FF2B5EF4-FFF2-40B4-BE49-F238E27FC236}">
                <a16:creationId xmlns:a16="http://schemas.microsoft.com/office/drawing/2014/main" id="{34A2A4AB-0E0D-1BDB-BA4C-B4AB1A08BEF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63698508-BD61-3396-9D3D-E48F6A0E26B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3CBB94A1-E3EC-6386-DFB0-832B95D963FF}"/>
              </a:ext>
            </a:extLst>
          </p:cNvPr>
          <p:cNvSpPr>
            <a:spLocks noGrp="1" noChangeArrowheads="1"/>
          </p:cNvSpPr>
          <p:nvPr>
            <p:ph type="sldNum" sz="quarter" idx="12"/>
          </p:nvPr>
        </p:nvSpPr>
        <p:spPr>
          <a:ln/>
        </p:spPr>
        <p:txBody>
          <a:bodyPr/>
          <a:lstStyle>
            <a:lvl1pPr>
              <a:defRPr/>
            </a:lvl1pPr>
          </a:lstStyle>
          <a:p>
            <a:pPr>
              <a:defRPr/>
            </a:pPr>
            <a:fld id="{740C5540-508B-4FB5-BCAB-DA55586CF228}" type="slidenum">
              <a:rPr lang="en-AU" altLang="it-IT"/>
              <a:pPr>
                <a:defRPr/>
              </a:pPr>
              <a:t>‹N›</a:t>
            </a:fld>
            <a:endParaRPr lang="en-AU" altLang="it-IT"/>
          </a:p>
        </p:txBody>
      </p:sp>
    </p:spTree>
    <p:extLst>
      <p:ext uri="{BB962C8B-B14F-4D97-AF65-F5344CB8AC3E}">
        <p14:creationId xmlns:p14="http://schemas.microsoft.com/office/powerpoint/2010/main" val="244453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8">
            <a:extLst>
              <a:ext uri="{FF2B5EF4-FFF2-40B4-BE49-F238E27FC236}">
                <a16:creationId xmlns:a16="http://schemas.microsoft.com/office/drawing/2014/main" id="{DE7D32C1-6213-D73D-4B81-E46CE654CE6E}"/>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9">
            <a:extLst>
              <a:ext uri="{FF2B5EF4-FFF2-40B4-BE49-F238E27FC236}">
                <a16:creationId xmlns:a16="http://schemas.microsoft.com/office/drawing/2014/main" id="{3ADBD9F8-8F93-E3CE-4C54-16B6B3DCD6A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10">
            <a:extLst>
              <a:ext uri="{FF2B5EF4-FFF2-40B4-BE49-F238E27FC236}">
                <a16:creationId xmlns:a16="http://schemas.microsoft.com/office/drawing/2014/main" id="{C587BB3F-5F10-EEE6-4D33-9CAFC6D8B930}"/>
              </a:ext>
            </a:extLst>
          </p:cNvPr>
          <p:cNvSpPr>
            <a:spLocks noGrp="1" noChangeArrowheads="1"/>
          </p:cNvSpPr>
          <p:nvPr>
            <p:ph type="sldNum" sz="quarter" idx="12"/>
          </p:nvPr>
        </p:nvSpPr>
        <p:spPr>
          <a:ln/>
        </p:spPr>
        <p:txBody>
          <a:bodyPr/>
          <a:lstStyle>
            <a:lvl1pPr>
              <a:defRPr/>
            </a:lvl1pPr>
          </a:lstStyle>
          <a:p>
            <a:pPr>
              <a:defRPr/>
            </a:pPr>
            <a:fld id="{E58E33DF-D756-4D1B-98EA-C47496556C43}" type="slidenum">
              <a:rPr lang="en-AU" altLang="it-IT"/>
              <a:pPr>
                <a:defRPr/>
              </a:pPr>
              <a:t>‹N›</a:t>
            </a:fld>
            <a:endParaRPr lang="en-AU" altLang="it-IT"/>
          </a:p>
        </p:txBody>
      </p:sp>
    </p:spTree>
    <p:extLst>
      <p:ext uri="{BB962C8B-B14F-4D97-AF65-F5344CB8AC3E}">
        <p14:creationId xmlns:p14="http://schemas.microsoft.com/office/powerpoint/2010/main" val="124230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370013" y="1827213"/>
            <a:ext cx="3579812"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02225" y="1827213"/>
            <a:ext cx="3581400"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a:extLst>
              <a:ext uri="{FF2B5EF4-FFF2-40B4-BE49-F238E27FC236}">
                <a16:creationId xmlns:a16="http://schemas.microsoft.com/office/drawing/2014/main" id="{51213F5B-16B3-94FF-BC95-C4B38C1081C4}"/>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71605568-ACE2-2813-78D3-2F3738ACF113}"/>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BBF81C57-1CB9-113C-6D43-929509A541F0}"/>
              </a:ext>
            </a:extLst>
          </p:cNvPr>
          <p:cNvSpPr>
            <a:spLocks noGrp="1" noChangeArrowheads="1"/>
          </p:cNvSpPr>
          <p:nvPr>
            <p:ph type="sldNum" sz="quarter" idx="12"/>
          </p:nvPr>
        </p:nvSpPr>
        <p:spPr>
          <a:ln/>
        </p:spPr>
        <p:txBody>
          <a:bodyPr/>
          <a:lstStyle>
            <a:lvl1pPr>
              <a:defRPr/>
            </a:lvl1pPr>
          </a:lstStyle>
          <a:p>
            <a:pPr>
              <a:defRPr/>
            </a:pPr>
            <a:fld id="{529B07DB-A035-41A4-99C1-8351E0ED6890}" type="slidenum">
              <a:rPr lang="en-AU" altLang="it-IT"/>
              <a:pPr>
                <a:defRPr/>
              </a:pPr>
              <a:t>‹N›</a:t>
            </a:fld>
            <a:endParaRPr lang="en-AU" altLang="it-IT"/>
          </a:p>
        </p:txBody>
      </p:sp>
    </p:spTree>
    <p:extLst>
      <p:ext uri="{BB962C8B-B14F-4D97-AF65-F5344CB8AC3E}">
        <p14:creationId xmlns:p14="http://schemas.microsoft.com/office/powerpoint/2010/main" val="341919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a:extLst>
              <a:ext uri="{FF2B5EF4-FFF2-40B4-BE49-F238E27FC236}">
                <a16:creationId xmlns:a16="http://schemas.microsoft.com/office/drawing/2014/main" id="{124415D4-14DE-4DA5-A9EF-32A20267EE1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9">
            <a:extLst>
              <a:ext uri="{FF2B5EF4-FFF2-40B4-BE49-F238E27FC236}">
                <a16:creationId xmlns:a16="http://schemas.microsoft.com/office/drawing/2014/main" id="{C335317C-818A-850F-2581-3135280F976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10">
            <a:extLst>
              <a:ext uri="{FF2B5EF4-FFF2-40B4-BE49-F238E27FC236}">
                <a16:creationId xmlns:a16="http://schemas.microsoft.com/office/drawing/2014/main" id="{E5F75448-F1B6-E621-BEAC-52663964EF2E}"/>
              </a:ext>
            </a:extLst>
          </p:cNvPr>
          <p:cNvSpPr>
            <a:spLocks noGrp="1" noChangeArrowheads="1"/>
          </p:cNvSpPr>
          <p:nvPr>
            <p:ph type="sldNum" sz="quarter" idx="12"/>
          </p:nvPr>
        </p:nvSpPr>
        <p:spPr>
          <a:ln/>
        </p:spPr>
        <p:txBody>
          <a:bodyPr/>
          <a:lstStyle>
            <a:lvl1pPr>
              <a:defRPr/>
            </a:lvl1pPr>
          </a:lstStyle>
          <a:p>
            <a:pPr>
              <a:defRPr/>
            </a:pPr>
            <a:fld id="{394018A3-9EC1-4A10-BFFF-29BA3598E985}" type="slidenum">
              <a:rPr lang="en-AU" altLang="it-IT"/>
              <a:pPr>
                <a:defRPr/>
              </a:pPr>
              <a:t>‹N›</a:t>
            </a:fld>
            <a:endParaRPr lang="en-AU" altLang="it-IT"/>
          </a:p>
        </p:txBody>
      </p:sp>
    </p:spTree>
    <p:extLst>
      <p:ext uri="{BB962C8B-B14F-4D97-AF65-F5344CB8AC3E}">
        <p14:creationId xmlns:p14="http://schemas.microsoft.com/office/powerpoint/2010/main" val="130315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8">
            <a:extLst>
              <a:ext uri="{FF2B5EF4-FFF2-40B4-BE49-F238E27FC236}">
                <a16:creationId xmlns:a16="http://schemas.microsoft.com/office/drawing/2014/main" id="{E7400EA7-C49A-DD89-4347-F8BE6E8036D4}"/>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9">
            <a:extLst>
              <a:ext uri="{FF2B5EF4-FFF2-40B4-BE49-F238E27FC236}">
                <a16:creationId xmlns:a16="http://schemas.microsoft.com/office/drawing/2014/main" id="{2582B0D8-2663-EF97-5CE2-8C91485E757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10">
            <a:extLst>
              <a:ext uri="{FF2B5EF4-FFF2-40B4-BE49-F238E27FC236}">
                <a16:creationId xmlns:a16="http://schemas.microsoft.com/office/drawing/2014/main" id="{8C46F8CD-8B36-9CEA-020B-710D17A9ACD1}"/>
              </a:ext>
            </a:extLst>
          </p:cNvPr>
          <p:cNvSpPr>
            <a:spLocks noGrp="1" noChangeArrowheads="1"/>
          </p:cNvSpPr>
          <p:nvPr>
            <p:ph type="sldNum" sz="quarter" idx="12"/>
          </p:nvPr>
        </p:nvSpPr>
        <p:spPr>
          <a:ln/>
        </p:spPr>
        <p:txBody>
          <a:bodyPr/>
          <a:lstStyle>
            <a:lvl1pPr>
              <a:defRPr/>
            </a:lvl1pPr>
          </a:lstStyle>
          <a:p>
            <a:pPr>
              <a:defRPr/>
            </a:pPr>
            <a:fld id="{065E36F5-3C04-46DB-9DA2-9588D7CC00C8}" type="slidenum">
              <a:rPr lang="en-AU" altLang="it-IT"/>
              <a:pPr>
                <a:defRPr/>
              </a:pPr>
              <a:t>‹N›</a:t>
            </a:fld>
            <a:endParaRPr lang="en-AU" altLang="it-IT"/>
          </a:p>
        </p:txBody>
      </p:sp>
    </p:spTree>
    <p:extLst>
      <p:ext uri="{BB962C8B-B14F-4D97-AF65-F5344CB8AC3E}">
        <p14:creationId xmlns:p14="http://schemas.microsoft.com/office/powerpoint/2010/main" val="30959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9581339D-D214-ADB0-1C79-AFC0C6D32BC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9">
            <a:extLst>
              <a:ext uri="{FF2B5EF4-FFF2-40B4-BE49-F238E27FC236}">
                <a16:creationId xmlns:a16="http://schemas.microsoft.com/office/drawing/2014/main" id="{113BEE6F-4013-F508-B6EE-2EBFCA5A3FD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10">
            <a:extLst>
              <a:ext uri="{FF2B5EF4-FFF2-40B4-BE49-F238E27FC236}">
                <a16:creationId xmlns:a16="http://schemas.microsoft.com/office/drawing/2014/main" id="{012F110F-4B0E-FA91-446C-84D0EFA3EFEC}"/>
              </a:ext>
            </a:extLst>
          </p:cNvPr>
          <p:cNvSpPr>
            <a:spLocks noGrp="1" noChangeArrowheads="1"/>
          </p:cNvSpPr>
          <p:nvPr>
            <p:ph type="sldNum" sz="quarter" idx="12"/>
          </p:nvPr>
        </p:nvSpPr>
        <p:spPr>
          <a:ln/>
        </p:spPr>
        <p:txBody>
          <a:bodyPr/>
          <a:lstStyle>
            <a:lvl1pPr>
              <a:defRPr/>
            </a:lvl1pPr>
          </a:lstStyle>
          <a:p>
            <a:pPr>
              <a:defRPr/>
            </a:pPr>
            <a:fld id="{B728D1FB-DEB4-46B7-8453-398BD7CBD5FC}" type="slidenum">
              <a:rPr lang="en-AU" altLang="it-IT"/>
              <a:pPr>
                <a:defRPr/>
              </a:pPr>
              <a:t>‹N›</a:t>
            </a:fld>
            <a:endParaRPr lang="en-AU" altLang="it-IT"/>
          </a:p>
        </p:txBody>
      </p:sp>
    </p:spTree>
    <p:extLst>
      <p:ext uri="{BB962C8B-B14F-4D97-AF65-F5344CB8AC3E}">
        <p14:creationId xmlns:p14="http://schemas.microsoft.com/office/powerpoint/2010/main" val="170001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90DE9968-E6F3-3124-7866-9DD295A949A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243FB71D-652E-171C-B72C-637A237FC02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631A7087-B5E5-B38F-6996-80D6857C14E1}"/>
              </a:ext>
            </a:extLst>
          </p:cNvPr>
          <p:cNvSpPr>
            <a:spLocks noGrp="1" noChangeArrowheads="1"/>
          </p:cNvSpPr>
          <p:nvPr>
            <p:ph type="sldNum" sz="quarter" idx="12"/>
          </p:nvPr>
        </p:nvSpPr>
        <p:spPr>
          <a:ln/>
        </p:spPr>
        <p:txBody>
          <a:bodyPr/>
          <a:lstStyle>
            <a:lvl1pPr>
              <a:defRPr/>
            </a:lvl1pPr>
          </a:lstStyle>
          <a:p>
            <a:pPr>
              <a:defRPr/>
            </a:pPr>
            <a:fld id="{5B50ED2B-5DAC-474C-9570-B230891E9B1F}" type="slidenum">
              <a:rPr lang="en-AU" altLang="it-IT"/>
              <a:pPr>
                <a:defRPr/>
              </a:pPr>
              <a:t>‹N›</a:t>
            </a:fld>
            <a:endParaRPr lang="en-AU" altLang="it-IT"/>
          </a:p>
        </p:txBody>
      </p:sp>
    </p:spTree>
    <p:extLst>
      <p:ext uri="{BB962C8B-B14F-4D97-AF65-F5344CB8AC3E}">
        <p14:creationId xmlns:p14="http://schemas.microsoft.com/office/powerpoint/2010/main" val="2629006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8">
            <a:extLst>
              <a:ext uri="{FF2B5EF4-FFF2-40B4-BE49-F238E27FC236}">
                <a16:creationId xmlns:a16="http://schemas.microsoft.com/office/drawing/2014/main" id="{A8995ECF-ABB7-DD8C-2C7C-D9F9D59DF882}"/>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9">
            <a:extLst>
              <a:ext uri="{FF2B5EF4-FFF2-40B4-BE49-F238E27FC236}">
                <a16:creationId xmlns:a16="http://schemas.microsoft.com/office/drawing/2014/main" id="{1E43043C-8A68-667D-15D3-45A8FA6A0E4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10">
            <a:extLst>
              <a:ext uri="{FF2B5EF4-FFF2-40B4-BE49-F238E27FC236}">
                <a16:creationId xmlns:a16="http://schemas.microsoft.com/office/drawing/2014/main" id="{BF620AB7-A914-7406-0CA5-3EE0CA7190A6}"/>
              </a:ext>
            </a:extLst>
          </p:cNvPr>
          <p:cNvSpPr>
            <a:spLocks noGrp="1" noChangeArrowheads="1"/>
          </p:cNvSpPr>
          <p:nvPr>
            <p:ph type="sldNum" sz="quarter" idx="12"/>
          </p:nvPr>
        </p:nvSpPr>
        <p:spPr>
          <a:ln/>
        </p:spPr>
        <p:txBody>
          <a:bodyPr/>
          <a:lstStyle>
            <a:lvl1pPr>
              <a:defRPr/>
            </a:lvl1pPr>
          </a:lstStyle>
          <a:p>
            <a:pPr>
              <a:defRPr/>
            </a:pPr>
            <a:fld id="{96031E7B-4F0F-414D-947D-47016C7887AA}" type="slidenum">
              <a:rPr lang="en-AU" altLang="it-IT"/>
              <a:pPr>
                <a:defRPr/>
              </a:pPr>
              <a:t>‹N›</a:t>
            </a:fld>
            <a:endParaRPr lang="en-AU" altLang="it-IT"/>
          </a:p>
        </p:txBody>
      </p:sp>
    </p:spTree>
    <p:extLst>
      <p:ext uri="{BB962C8B-B14F-4D97-AF65-F5344CB8AC3E}">
        <p14:creationId xmlns:p14="http://schemas.microsoft.com/office/powerpoint/2010/main" val="65451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5406938-B000-6321-B1A6-EE0533285BFA}"/>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D328FA04-3780-0893-82E9-C38375B3FB83}"/>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3" name="AutoShape 4">
              <a:extLst>
                <a:ext uri="{FF2B5EF4-FFF2-40B4-BE49-F238E27FC236}">
                  <a16:creationId xmlns:a16="http://schemas.microsoft.com/office/drawing/2014/main" id="{43319D9F-8675-55CB-879C-230B8A4B7CF6}"/>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1034" name="Line 5">
              <a:extLst>
                <a:ext uri="{FF2B5EF4-FFF2-40B4-BE49-F238E27FC236}">
                  <a16:creationId xmlns:a16="http://schemas.microsoft.com/office/drawing/2014/main" id="{F18299D3-2031-9ACE-FD8D-0E06D2C10EBD}"/>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1027" name="Rectangle 6">
            <a:extLst>
              <a:ext uri="{FF2B5EF4-FFF2-40B4-BE49-F238E27FC236}">
                <a16:creationId xmlns:a16="http://schemas.microsoft.com/office/drawing/2014/main" id="{97C12C17-381E-1F99-598E-30E1A0F1FB8D}"/>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altLang="it-IT"/>
              <a:t>Kliknij, aby edytować styl wzorca tytułu</a:t>
            </a:r>
          </a:p>
        </p:txBody>
      </p:sp>
      <p:sp>
        <p:nvSpPr>
          <p:cNvPr id="1028" name="Rectangle 7">
            <a:extLst>
              <a:ext uri="{FF2B5EF4-FFF2-40B4-BE49-F238E27FC236}">
                <a16:creationId xmlns:a16="http://schemas.microsoft.com/office/drawing/2014/main" id="{B4CE7011-60E8-355D-9B3C-C2A923F9C836}"/>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4344" name="Rectangle 8">
            <a:extLst>
              <a:ext uri="{FF2B5EF4-FFF2-40B4-BE49-F238E27FC236}">
                <a16:creationId xmlns:a16="http://schemas.microsoft.com/office/drawing/2014/main" id="{BE898C73-4882-CA66-8D9F-7DABA79C9EF1}"/>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AU" altLang="it-IT"/>
          </a:p>
        </p:txBody>
      </p:sp>
      <p:sp>
        <p:nvSpPr>
          <p:cNvPr id="14345" name="Rectangle 9">
            <a:extLst>
              <a:ext uri="{FF2B5EF4-FFF2-40B4-BE49-F238E27FC236}">
                <a16:creationId xmlns:a16="http://schemas.microsoft.com/office/drawing/2014/main" id="{BFF2BD93-BC8A-338F-7F83-E77E8B189EB6}"/>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AU" altLang="it-IT"/>
          </a:p>
        </p:txBody>
      </p:sp>
      <p:sp>
        <p:nvSpPr>
          <p:cNvPr id="14346" name="Rectangle 10">
            <a:extLst>
              <a:ext uri="{FF2B5EF4-FFF2-40B4-BE49-F238E27FC236}">
                <a16:creationId xmlns:a16="http://schemas.microsoft.com/office/drawing/2014/main" id="{9CD70D23-9A0C-9C75-E597-CBABAD29B66E}"/>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5F13D06-791F-48E2-8B43-A6AF42B460BE}"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sldLayoutIdLst>
    <p:sldLayoutId id="2147483733"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dx.doi.org/10.1787/888932310472" TargetMode="External"/><Relationship Id="rId4" Type="http://schemas.openxmlformats.org/officeDocument/2006/relationships/hyperlink" Target="http://www.oecd.org/document/52/0,3746,en_2649_39263238_45897844_1_1_1_1,00.html#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5F7849B-1DF9-476A-9156-FD052540C4AB}"/>
              </a:ext>
            </a:extLst>
          </p:cNvPr>
          <p:cNvSpPr>
            <a:spLocks noGrp="1" noChangeArrowheads="1"/>
          </p:cNvSpPr>
          <p:nvPr>
            <p:ph type="ctrTitle"/>
          </p:nvPr>
        </p:nvSpPr>
        <p:spPr>
          <a:xfrm>
            <a:off x="539750" y="404813"/>
            <a:ext cx="8280400" cy="1470025"/>
          </a:xfrm>
        </p:spPr>
        <p:txBody>
          <a:bodyPr anchor="ctr"/>
          <a:lstStyle/>
          <a:p>
            <a:pPr eaLnBrk="1" hangingPunct="1"/>
            <a:r>
              <a:rPr lang="it-IT" altLang="it-IT" b="1" dirty="0">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3732DC29-3314-0354-B278-CA4D6F627D71}"/>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2200" b="1">
                <a:solidFill>
                  <a:srgbClr val="002060"/>
                </a:solidFill>
                <a:latin typeface="Arial" panose="020B0604020202020204" pitchFamily="34" charset="0"/>
              </a:rPr>
              <a:t>Grzegorz Karwasz</a:t>
            </a:r>
          </a:p>
          <a:p>
            <a:pPr eaLnBrk="1" hangingPunct="1">
              <a:spcBef>
                <a:spcPct val="0"/>
              </a:spcBef>
              <a:buClrTx/>
              <a:buSzTx/>
              <a:buFontTx/>
              <a:buNone/>
            </a:pPr>
            <a:r>
              <a:rPr lang="pl-PL" altLang="it-IT" sz="2200" b="1">
                <a:solidFill>
                  <a:srgbClr val="002060"/>
                </a:solidFill>
                <a:latin typeface="Arial" panose="020B0604020202020204" pitchFamily="34" charset="0"/>
              </a:rPr>
              <a:t>Professor in Experimental Physics</a:t>
            </a:r>
          </a:p>
          <a:p>
            <a:pPr eaLnBrk="1" hangingPunct="1">
              <a:spcBef>
                <a:spcPct val="0"/>
              </a:spcBef>
              <a:buClrTx/>
              <a:buSzTx/>
              <a:buFontTx/>
              <a:buNone/>
            </a:pPr>
            <a:endParaRPr lang="it-IT" altLang="it-IT" sz="2200" i="1" dirty="0">
              <a:solidFill>
                <a:srgbClr val="002060"/>
              </a:solidFill>
              <a:latin typeface="Arial" panose="020B0604020202020204" pitchFamily="34" charset="0"/>
            </a:endParaRPr>
          </a:p>
          <a:p>
            <a:pPr eaLnBrk="1" hangingPunct="1">
              <a:spcBef>
                <a:spcPct val="0"/>
              </a:spcBef>
              <a:buClrTx/>
              <a:buSzTx/>
              <a:buFontTx/>
              <a:buNone/>
            </a:pPr>
            <a:r>
              <a:rPr lang="it-IT" altLang="it-IT" sz="2200" i="1" dirty="0">
                <a:solidFill>
                  <a:srgbClr val="002060"/>
                </a:solidFill>
                <a:latin typeface="Arial" panose="020B0604020202020204" pitchFamily="34" charset="0"/>
              </a:rPr>
              <a:t>- Facoltà di Fisica, Astronomia e Informatica Applicata</a:t>
            </a:r>
            <a:r>
              <a:rPr lang="pl-PL" altLang="it-IT" sz="2200" i="1">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a:solidFill>
                <a:srgbClr val="002060"/>
              </a:solidFill>
              <a:latin typeface="Arial" panose="020B0604020202020204" pitchFamily="34" charset="0"/>
            </a:endParaRPr>
          </a:p>
          <a:p>
            <a:pPr eaLnBrk="1" hangingPunct="1">
              <a:spcBef>
                <a:spcPct val="0"/>
              </a:spcBef>
              <a:buClrTx/>
              <a:buSzTx/>
              <a:buFontTx/>
              <a:buNone/>
            </a:pPr>
            <a:r>
              <a:rPr lang="pl-PL" altLang="it-IT" sz="2200" b="1">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EF03AF00-4725-EE1C-DDB3-0422CF238582}"/>
              </a:ext>
            </a:extLst>
          </p:cNvPr>
          <p:cNvSpPr>
            <a:spLocks noChangeArrowheads="1"/>
          </p:cNvSpPr>
          <p:nvPr/>
        </p:nvSpPr>
        <p:spPr bwMode="auto">
          <a:xfrm>
            <a:off x="203200" y="2662238"/>
            <a:ext cx="79200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600" b="1" dirty="0">
                <a:solidFill>
                  <a:srgbClr val="002060"/>
                </a:solidFill>
                <a:latin typeface="Arial" panose="020B0604020202020204" pitchFamily="34" charset="0"/>
              </a:rPr>
              <a:t>Lezione 9: Didattica iper-costruttivista</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9E0077E-2D09-662D-D7A0-C09F0A88EE50}"/>
              </a:ext>
            </a:extLst>
          </p:cNvPr>
          <p:cNvSpPr>
            <a:spLocks noGrp="1" noChangeArrowheads="1"/>
          </p:cNvSpPr>
          <p:nvPr>
            <p:ph type="title"/>
          </p:nvPr>
        </p:nvSpPr>
        <p:spPr>
          <a:xfrm>
            <a:off x="1403350" y="-228600"/>
            <a:ext cx="7313613" cy="1143000"/>
          </a:xfrm>
        </p:spPr>
        <p:txBody>
          <a:bodyPr/>
          <a:lstStyle/>
          <a:p>
            <a:r>
              <a:rPr lang="en-AU" altLang="it-IT" sz="3200"/>
              <a:t>Diffused mind: neuropsychology</a:t>
            </a:r>
          </a:p>
        </p:txBody>
      </p:sp>
      <p:pic>
        <p:nvPicPr>
          <p:cNvPr id="10243" name="Picture 3">
            <a:extLst>
              <a:ext uri="{FF2B5EF4-FFF2-40B4-BE49-F238E27FC236}">
                <a16:creationId xmlns:a16="http://schemas.microsoft.com/office/drawing/2014/main" id="{26C434E0-9B29-B86A-CAE7-36C907E06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412875"/>
            <a:ext cx="5256212" cy="332898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0244" name="Text Box 4">
            <a:extLst>
              <a:ext uri="{FF2B5EF4-FFF2-40B4-BE49-F238E27FC236}">
                <a16:creationId xmlns:a16="http://schemas.microsoft.com/office/drawing/2014/main" id="{31192C12-8F1B-B491-F02D-C20683260790}"/>
              </a:ext>
            </a:extLst>
          </p:cNvPr>
          <p:cNvSpPr txBox="1">
            <a:spLocks noChangeArrowheads="1"/>
          </p:cNvSpPr>
          <p:nvPr/>
        </p:nvSpPr>
        <p:spPr bwMode="auto">
          <a:xfrm>
            <a:off x="539750" y="908050"/>
            <a:ext cx="8310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000" noProof="1">
                <a:latin typeface="Arial" panose="020B0604020202020204" pitchFamily="34" charset="0"/>
              </a:rPr>
              <a:t>Temporal (in ms) and spatial sequence of signals during reading a word </a:t>
            </a:r>
          </a:p>
        </p:txBody>
      </p:sp>
      <p:sp>
        <p:nvSpPr>
          <p:cNvPr id="10245" name="Text Box 5">
            <a:extLst>
              <a:ext uri="{FF2B5EF4-FFF2-40B4-BE49-F238E27FC236}">
                <a16:creationId xmlns:a16="http://schemas.microsoft.com/office/drawing/2014/main" id="{9629DE2F-2C46-99B3-B61E-B4CCB0F64F7B}"/>
              </a:ext>
            </a:extLst>
          </p:cNvPr>
          <p:cNvSpPr txBox="1">
            <a:spLocks noChangeArrowheads="1"/>
          </p:cNvSpPr>
          <p:nvPr/>
        </p:nvSpPr>
        <p:spPr bwMode="auto">
          <a:xfrm>
            <a:off x="114300" y="4711700"/>
            <a:ext cx="8893175"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US" altLang="it-IT" sz="1800">
                <a:latin typeface="Arial" panose="020B0604020202020204" pitchFamily="34" charset="0"/>
              </a:rPr>
              <a:t>In addition, the time course of these signals was interesting, in that the first signal at approximately 150 ms was a gamma (35-40 Hz) signal, the second, at approximately 200 ms, an alpha signal, and the next signal at about 300 ms, again a gamma signal</a:t>
            </a:r>
            <a:r>
              <a:rPr lang="pl-PL" altLang="it-IT" sz="1800">
                <a:latin typeface="Arial" panose="020B0604020202020204" pitchFamily="34" charset="0"/>
              </a:rPr>
              <a:t>. </a:t>
            </a:r>
            <a:r>
              <a:rPr lang="en-US" altLang="it-IT" sz="1800">
                <a:latin typeface="Arial" panose="020B0604020202020204" pitchFamily="34" charset="0"/>
              </a:rPr>
              <a:t>The cortical networks involved in reading are highly complex, requiring a sophisticated interplay of temporally and spatially dynamic interactions</a:t>
            </a:r>
            <a:r>
              <a:rPr lang="pl-PL" altLang="it-IT" sz="1800">
                <a:latin typeface="Arial" panose="020B0604020202020204" pitchFamily="34" charset="0"/>
              </a:rPr>
              <a:t>.</a:t>
            </a:r>
          </a:p>
          <a:p>
            <a:pPr eaLnBrk="1" hangingPunct="1">
              <a:spcBef>
                <a:spcPct val="0"/>
              </a:spcBef>
              <a:buClrTx/>
              <a:buSzTx/>
              <a:buFontTx/>
              <a:buNone/>
            </a:pPr>
            <a:r>
              <a:rPr lang="en-US" altLang="it-IT" sz="1200">
                <a:latin typeface="Arial" panose="020B0604020202020204" pitchFamily="34" charset="0"/>
              </a:rPr>
              <a:t>K. Pammer, </a:t>
            </a:r>
            <a:r>
              <a:rPr lang="en-US" altLang="it-IT" sz="1200" i="1">
                <a:latin typeface="Arial" panose="020B0604020202020204" pitchFamily="34" charset="0"/>
              </a:rPr>
              <a:t>Temporral sampling in vision and the implications for dyslexia</a:t>
            </a:r>
            <a:r>
              <a:rPr lang="pl-PL" altLang="it-IT" sz="1200">
                <a:latin typeface="Arial" panose="020B0604020202020204" pitchFamily="34" charset="0"/>
              </a:rPr>
              <a:t> in: Oscillatory “Temporal Sampling” and Developmental Dyslexia: Towards an Overarching Theoretical Framework a cura di Usha Goswami, Alan Power, Marie Lallier, Andrea Facoetti, </a:t>
            </a:r>
            <a:r>
              <a:rPr lang="en-US" altLang="it-IT" sz="1200">
                <a:latin typeface="Arial" panose="020B0604020202020204" pitchFamily="34" charset="0"/>
              </a:rPr>
              <a:t>Frontiers in Human Neuroscience, 2014</a:t>
            </a:r>
            <a:r>
              <a:rPr lang="pl-PL" altLang="it-IT" sz="1200">
                <a:latin typeface="Arial" panose="020B0604020202020204" pitchFamily="34" charset="0"/>
              </a:rPr>
              <a:t>, p. 148, 15</a:t>
            </a:r>
            <a:endParaRPr lang="en-US" altLang="it-IT" sz="1200">
              <a:latin typeface="Arial" panose="020B0604020202020204" pitchFamily="34" charset="0"/>
            </a:endParaRPr>
          </a:p>
          <a:p>
            <a:pPr eaLnBrk="1" hangingPunct="1">
              <a:spcBef>
                <a:spcPct val="0"/>
              </a:spcBef>
              <a:buClrTx/>
              <a:buSzTx/>
              <a:buFontTx/>
              <a:buNone/>
            </a:pPr>
            <a:r>
              <a:rPr lang="en-US" altLang="it-IT" sz="1200">
                <a:latin typeface="Arial" panose="020B0604020202020204" pitchFamily="34" charset="0"/>
              </a:rPr>
              <a:t>”</a:t>
            </a:r>
          </a:p>
          <a:p>
            <a:pPr eaLnBrk="1" hangingPunct="1">
              <a:spcBef>
                <a:spcPct val="0"/>
              </a:spcBef>
              <a:buClrTx/>
              <a:buSzTx/>
              <a:buFontTx/>
              <a:buNone/>
            </a:pPr>
            <a:r>
              <a:rPr lang="pl-PL" altLang="it-IT" sz="1800">
                <a:latin typeface="Arial" panose="020B0604020202020204" pitchFamily="34" charset="0"/>
              </a:rPr>
              <a:t> </a:t>
            </a:r>
            <a:endParaRPr lang="en-AU" altLang="it-IT" sz="18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9210F84C-2474-2FF5-B7F7-C05826DDF3A5}"/>
              </a:ext>
            </a:extLst>
          </p:cNvPr>
          <p:cNvSpPr>
            <a:spLocks noGrp="1" noChangeArrowheads="1"/>
          </p:cNvSpPr>
          <p:nvPr>
            <p:ph type="title" idx="4294967295"/>
          </p:nvPr>
        </p:nvSpPr>
        <p:spPr/>
        <p:txBody>
          <a:bodyPr/>
          <a:lstStyle/>
          <a:p>
            <a:pPr eaLnBrk="1" hangingPunct="1"/>
            <a:r>
              <a:rPr lang="it-IT" altLang="it-IT" noProof="1"/>
              <a:t>Piero Crispiani: „Pedagogy”</a:t>
            </a:r>
          </a:p>
        </p:txBody>
      </p:sp>
      <p:sp>
        <p:nvSpPr>
          <p:cNvPr id="12291" name="Segnaposto contenuto 2">
            <a:extLst>
              <a:ext uri="{FF2B5EF4-FFF2-40B4-BE49-F238E27FC236}">
                <a16:creationId xmlns:a16="http://schemas.microsoft.com/office/drawing/2014/main" id="{7608C877-21E3-10BB-B019-843391135368}"/>
              </a:ext>
            </a:extLst>
          </p:cNvPr>
          <p:cNvSpPr>
            <a:spLocks noGrp="1" noChangeArrowheads="1"/>
          </p:cNvSpPr>
          <p:nvPr>
            <p:ph idx="4294967295"/>
          </p:nvPr>
        </p:nvSpPr>
        <p:spPr>
          <a:xfrm>
            <a:off x="179512" y="1557338"/>
            <a:ext cx="8964488" cy="4114800"/>
          </a:xfrm>
        </p:spPr>
        <p:txBody>
          <a:bodyPr/>
          <a:lstStyle/>
          <a:p>
            <a:pPr marL="0" indent="0" eaLnBrk="1" hangingPunct="1">
              <a:buFont typeface="Wingdings" panose="05000000000000000000" pitchFamily="2" charset="2"/>
              <a:buChar char="v"/>
            </a:pPr>
            <a:r>
              <a:rPr lang="it-IT" altLang="it-IT" sz="2100" dirty="0"/>
              <a:t> Non è una scienza «Galileiana":
 Non è possibile ripetere l'esperimento
 non puoi separarlo dal suo ambiente (come i topi)
 quindi non è possibile eseguire elaborazioni statistiche
 La pedagogia lavora su una "società", che consiste di esseri umani
 Le scelte dell'uomo non sono sempre razionali (cioè predittive)
 e la pedagogia deve predire il risultato sociale 
Ridurre la pedagogia a disciplina scientifica (o sociale) la rende davvero povera: la pedagogia è una scienza umana</a:t>
            </a:r>
          </a:p>
          <a:p>
            <a:pPr marL="0" indent="0" eaLnBrk="1" hangingPunct="1">
              <a:buNone/>
            </a:pPr>
            <a:r>
              <a:rPr lang="it-IT" altLang="it-IT" sz="2100" b="1" dirty="0"/>
              <a:t>Insegnare è come scolpire, ma lavora con la materia più delicata che esista: le anime delle giovani creature</a:t>
            </a:r>
            <a:r>
              <a:rPr lang="it-IT" altLang="it-IT" sz="2100" dirty="0"/>
              <a:t>
(</a:t>
            </a:r>
            <a:r>
              <a:rPr lang="it-IT" altLang="it-IT" sz="2100" dirty="0" err="1"/>
              <a:t>Janusz</a:t>
            </a:r>
            <a:r>
              <a:rPr lang="it-IT" altLang="it-IT" sz="2100" dirty="0"/>
              <a:t> </a:t>
            </a:r>
            <a:r>
              <a:rPr lang="it-IT" altLang="it-IT" sz="2100" dirty="0" err="1"/>
              <a:t>Korczak</a:t>
            </a:r>
            <a:r>
              <a:rPr lang="it-IT" altLang="it-IT" sz="2100" dirty="0"/>
              <a:t>)</a:t>
            </a:r>
            <a:r>
              <a:rPr lang="it-IT" altLang="it-IT" sz="2200" dirty="0"/>
              <a:t>
</a:t>
            </a:r>
            <a:endParaRPr lang="en-AU" altLang="it-IT" sz="2000" dirty="0">
              <a:solidFill>
                <a:srgbClr val="0000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D31FE27-825A-28B8-F222-BC8AA3213599}"/>
              </a:ext>
            </a:extLst>
          </p:cNvPr>
          <p:cNvSpPr>
            <a:spLocks noGrp="1" noChangeArrowheads="1"/>
          </p:cNvSpPr>
          <p:nvPr>
            <p:ph type="title"/>
          </p:nvPr>
        </p:nvSpPr>
        <p:spPr/>
        <p:txBody>
          <a:bodyPr/>
          <a:lstStyle/>
          <a:p>
            <a:pPr eaLnBrk="1" hangingPunct="1"/>
            <a:r>
              <a:rPr lang="pl-PL" altLang="it-IT"/>
              <a:t>Houston, we have a problem…</a:t>
            </a:r>
            <a:endParaRPr lang="en-AU" altLang="it-IT"/>
          </a:p>
        </p:txBody>
      </p:sp>
      <p:sp>
        <p:nvSpPr>
          <p:cNvPr id="13315" name="Rectangle 3">
            <a:extLst>
              <a:ext uri="{FF2B5EF4-FFF2-40B4-BE49-F238E27FC236}">
                <a16:creationId xmlns:a16="http://schemas.microsoft.com/office/drawing/2014/main" id="{8300979A-DA2D-F196-E425-F118D240A6FB}"/>
              </a:ext>
            </a:extLst>
          </p:cNvPr>
          <p:cNvSpPr>
            <a:spLocks noGrp="1" noChangeArrowheads="1"/>
          </p:cNvSpPr>
          <p:nvPr>
            <p:ph type="body" idx="1"/>
          </p:nvPr>
        </p:nvSpPr>
        <p:spPr>
          <a:xfrm>
            <a:off x="968375" y="1471613"/>
            <a:ext cx="7726363" cy="4525962"/>
          </a:xfrm>
        </p:spPr>
        <p:txBody>
          <a:bodyPr/>
          <a:lstStyle/>
          <a:p>
            <a:pPr eaLnBrk="1" hangingPunct="1"/>
            <a:r>
              <a:rPr lang="pl-PL" altLang="it-IT" sz="2100"/>
              <a:t>Taxi driver in Sao Paolo: … „Physics?”</a:t>
            </a:r>
          </a:p>
          <a:p>
            <a:pPr eaLnBrk="1" hangingPunct="1"/>
            <a:r>
              <a:rPr lang="pl-PL" altLang="it-IT" sz="2100"/>
              <a:t>[…] </a:t>
            </a:r>
            <a:r>
              <a:rPr lang="it-IT" altLang="it-IT" sz="2100"/>
              <a:t>La fisica non era la mia materia preferita nella scuola </a:t>
            </a:r>
            <a:endParaRPr lang="pl-PL" altLang="it-IT" sz="2100"/>
          </a:p>
          <a:p>
            <a:pPr eaLnBrk="1" hangingPunct="1"/>
            <a:r>
              <a:rPr lang="it-IT" altLang="it-IT" sz="2100"/>
              <a:t>Chirurgo a </a:t>
            </a:r>
            <a:r>
              <a:rPr lang="pl-PL" altLang="it-IT" sz="2100"/>
              <a:t>Sopot: „</a:t>
            </a:r>
            <a:r>
              <a:rPr lang="it-IT" altLang="it-IT" sz="2100"/>
              <a:t>e in che materia</a:t>
            </a:r>
            <a:r>
              <a:rPr lang="pl-PL" altLang="it-IT" sz="2100"/>
              <a:t>? </a:t>
            </a:r>
            <a:r>
              <a:rPr lang="it-IT" altLang="it-IT" sz="2100"/>
              <a:t>Fisica? Non aveva nient’altro da scegliere</a:t>
            </a:r>
            <a:r>
              <a:rPr lang="pl-PL" altLang="it-IT" sz="2100"/>
              <a:t>?”</a:t>
            </a:r>
          </a:p>
          <a:p>
            <a:pPr eaLnBrk="1" hangingPunct="1"/>
            <a:endParaRPr lang="pl-PL" altLang="it-IT"/>
          </a:p>
          <a:p>
            <a:pPr eaLnBrk="1" hangingPunct="1">
              <a:buFont typeface="Wingdings" panose="05000000000000000000" pitchFamily="2" charset="2"/>
              <a:buNone/>
            </a:pPr>
            <a:endParaRPr lang="en-AU" altLang="it-IT"/>
          </a:p>
        </p:txBody>
      </p:sp>
      <p:pic>
        <p:nvPicPr>
          <p:cNvPr id="13316" name="Picture 4">
            <a:extLst>
              <a:ext uri="{FF2B5EF4-FFF2-40B4-BE49-F238E27FC236}">
                <a16:creationId xmlns:a16="http://schemas.microsoft.com/office/drawing/2014/main" id="{544772BA-4BD3-8233-3E80-672B0D911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3305175"/>
            <a:ext cx="38893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Text Box 5">
            <a:extLst>
              <a:ext uri="{FF2B5EF4-FFF2-40B4-BE49-F238E27FC236}">
                <a16:creationId xmlns:a16="http://schemas.microsoft.com/office/drawing/2014/main" id="{ECBF4BB4-9478-78F0-D89C-FE9CA9C149A0}"/>
              </a:ext>
            </a:extLst>
          </p:cNvPr>
          <p:cNvSpPr txBox="1">
            <a:spLocks noChangeArrowheads="1"/>
          </p:cNvSpPr>
          <p:nvPr/>
        </p:nvSpPr>
        <p:spPr bwMode="auto">
          <a:xfrm>
            <a:off x="4284663" y="5949950"/>
            <a:ext cx="40703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a:latin typeface="Arial" panose="020B0604020202020204" pitchFamily="34" charset="0"/>
                <a:ea typeface="Arial Unicode MS" pitchFamily="34" charset="-128"/>
              </a:rPr>
              <a:t>Bar</a:t>
            </a:r>
            <a:r>
              <a:rPr lang="it-IT" altLang="it-IT" sz="1800">
                <a:latin typeface="Arial" panose="020B0604020202020204" pitchFamily="34" charset="0"/>
                <a:ea typeface="Arial Unicode MS" pitchFamily="34" charset="-128"/>
              </a:rPr>
              <a:t>ioni, cioè la particelle nucleari, </a:t>
            </a:r>
          </a:p>
          <a:p>
            <a:pPr eaLnBrk="1" hangingPunct="1">
              <a:spcBef>
                <a:spcPct val="0"/>
              </a:spcBef>
              <a:buClrTx/>
              <a:buSzTx/>
              <a:buFontTx/>
              <a:buNone/>
            </a:pPr>
            <a:r>
              <a:rPr lang="it-IT" altLang="it-IT" sz="1800">
                <a:latin typeface="Arial" panose="020B0604020202020204" pitchFamily="34" charset="0"/>
                <a:ea typeface="Arial Unicode MS" pitchFamily="34" charset="-128"/>
              </a:rPr>
              <a:t>nel negozio all’aeroporto di </a:t>
            </a:r>
            <a:r>
              <a:rPr lang="pl-PL" altLang="it-IT" sz="1800">
                <a:latin typeface="Arial" panose="020B0604020202020204" pitchFamily="34" charset="0"/>
                <a:ea typeface="Arial Unicode MS" pitchFamily="34" charset="-128"/>
              </a:rPr>
              <a:t>Sao Paolo</a:t>
            </a:r>
            <a:endParaRPr lang="en-AU" altLang="it-IT" sz="1800">
              <a:latin typeface="Arial" panose="020B0604020202020204" pitchFamily="34" charset="0"/>
              <a:ea typeface="Arial Unicode MS" pitchFamily="34" charset="-128"/>
            </a:endParaRPr>
          </a:p>
        </p:txBody>
      </p:sp>
      <p:pic>
        <p:nvPicPr>
          <p:cNvPr id="13318" name="Picture 6">
            <a:extLst>
              <a:ext uri="{FF2B5EF4-FFF2-40B4-BE49-F238E27FC236}">
                <a16:creationId xmlns:a16="http://schemas.microsoft.com/office/drawing/2014/main" id="{F7533C4E-32A7-F89F-3D6A-924938917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305175"/>
            <a:ext cx="25193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7">
            <a:extLst>
              <a:ext uri="{FF2B5EF4-FFF2-40B4-BE49-F238E27FC236}">
                <a16:creationId xmlns:a16="http://schemas.microsoft.com/office/drawing/2014/main" id="{D6C27B4B-F83D-A534-7638-912E51CF6214}"/>
              </a:ext>
            </a:extLst>
          </p:cNvPr>
          <p:cNvSpPr txBox="1">
            <a:spLocks noChangeArrowheads="1"/>
          </p:cNvSpPr>
          <p:nvPr/>
        </p:nvSpPr>
        <p:spPr bwMode="auto">
          <a:xfrm>
            <a:off x="179388" y="5876925"/>
            <a:ext cx="41084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800">
                <a:latin typeface="Arial" panose="020B0604020202020204" pitchFamily="34" charset="0"/>
                <a:ea typeface="Arial Unicode MS" pitchFamily="34" charset="-128"/>
              </a:rPr>
              <a:t>Questi non sono pappagalli Australiani</a:t>
            </a:r>
          </a:p>
          <a:p>
            <a:pPr eaLnBrk="1" hangingPunct="1">
              <a:spcBef>
                <a:spcPct val="0"/>
              </a:spcBef>
              <a:buClrTx/>
              <a:buSzTx/>
              <a:buFontTx/>
              <a:buNone/>
            </a:pPr>
            <a:r>
              <a:rPr lang="it-IT" altLang="it-IT" sz="1800">
                <a:latin typeface="Arial" panose="020B0604020202020204" pitchFamily="34" charset="0"/>
                <a:ea typeface="Arial Unicode MS" pitchFamily="34" charset="-128"/>
              </a:rPr>
              <a:t>ma i barioni, fatti in tre colori.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39C8EC81-E0BE-B42D-88EF-044596033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333375"/>
            <a:ext cx="4910138"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a:extLst>
              <a:ext uri="{FF2B5EF4-FFF2-40B4-BE49-F238E27FC236}">
                <a16:creationId xmlns:a16="http://schemas.microsoft.com/office/drawing/2014/main" id="{C9EBB6F2-0C42-31A1-7691-7DA9C17E25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400" y="3184525"/>
            <a:ext cx="50038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a:extLst>
              <a:ext uri="{FF2B5EF4-FFF2-40B4-BE49-F238E27FC236}">
                <a16:creationId xmlns:a16="http://schemas.microsoft.com/office/drawing/2014/main" id="{4748F4F4-1059-8198-4CD9-3E83847050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33375"/>
            <a:ext cx="41402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a:extLst>
              <a:ext uri="{FF2B5EF4-FFF2-40B4-BE49-F238E27FC236}">
                <a16:creationId xmlns:a16="http://schemas.microsoft.com/office/drawing/2014/main" id="{DD93C0B4-B985-A8FF-6B69-46AF4BD0DA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 y="3170238"/>
            <a:ext cx="3971925"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a:extLst>
              <a:ext uri="{FF2B5EF4-FFF2-40B4-BE49-F238E27FC236}">
                <a16:creationId xmlns:a16="http://schemas.microsoft.com/office/drawing/2014/main" id="{BEAB984E-636E-5E1A-2E14-918D93E8CCD3}"/>
              </a:ext>
            </a:extLst>
          </p:cNvPr>
          <p:cNvSpPr>
            <a:spLocks noGrp="1" noChangeArrowheads="1"/>
          </p:cNvSpPr>
          <p:nvPr>
            <p:ph type="ctrTitle" idx="4294967295"/>
          </p:nvPr>
        </p:nvSpPr>
        <p:spPr>
          <a:xfrm>
            <a:off x="1228725" y="476250"/>
            <a:ext cx="8424863" cy="1470025"/>
          </a:xfrm>
        </p:spPr>
        <p:txBody>
          <a:bodyPr anchor="ctr"/>
          <a:lstStyle/>
          <a:p>
            <a:pPr eaLnBrk="1" hangingPunct="1"/>
            <a:r>
              <a:rPr lang="pl-PL" altLang="it-IT" sz="3200">
                <a:solidFill>
                  <a:schemeClr val="hlink"/>
                </a:solidFill>
              </a:rPr>
              <a:t>EU (2007) „Rocards’ Report”</a:t>
            </a:r>
            <a:endParaRPr lang="en-AU" altLang="it-IT" sz="3200">
              <a:solidFill>
                <a:schemeClr val="hlink"/>
              </a:solidFill>
            </a:endParaRPr>
          </a:p>
        </p:txBody>
      </p:sp>
      <p:pic>
        <p:nvPicPr>
          <p:cNvPr id="17411" name="Picture 3">
            <a:extLst>
              <a:ext uri="{FF2B5EF4-FFF2-40B4-BE49-F238E27FC236}">
                <a16:creationId xmlns:a16="http://schemas.microsoft.com/office/drawing/2014/main" id="{E1F5CD84-F50A-74FF-6116-3532E3DCC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687513"/>
            <a:ext cx="6624637" cy="414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a:extLst>
              <a:ext uri="{FF2B5EF4-FFF2-40B4-BE49-F238E27FC236}">
                <a16:creationId xmlns:a16="http://schemas.microsoft.com/office/drawing/2014/main" id="{9C0C18B0-CCC1-62E9-5E1D-C0E0304A3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822950"/>
            <a:ext cx="32766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a:extLst>
              <a:ext uri="{FF2B5EF4-FFF2-40B4-BE49-F238E27FC236}">
                <a16:creationId xmlns:a16="http://schemas.microsoft.com/office/drawing/2014/main" id="{D0AC3F79-1235-A0A0-91BF-53C1E66C14D8}"/>
              </a:ext>
            </a:extLst>
          </p:cNvPr>
          <p:cNvSpPr>
            <a:spLocks noGrp="1" noChangeArrowheads="1"/>
          </p:cNvSpPr>
          <p:nvPr>
            <p:ph type="ctrTitle" idx="4294967295"/>
          </p:nvPr>
        </p:nvSpPr>
        <p:spPr>
          <a:xfrm>
            <a:off x="1403350" y="404813"/>
            <a:ext cx="8424863" cy="1470025"/>
          </a:xfrm>
        </p:spPr>
        <p:txBody>
          <a:bodyPr anchor="ctr"/>
          <a:lstStyle/>
          <a:p>
            <a:pPr eaLnBrk="1" hangingPunct="1"/>
            <a:r>
              <a:rPr lang="pl-PL" altLang="it-IT" sz="3200">
                <a:solidFill>
                  <a:schemeClr val="hlink"/>
                </a:solidFill>
              </a:rPr>
              <a:t>UE (2007): Rocard’s Report</a:t>
            </a:r>
            <a:endParaRPr lang="en-AU" altLang="it-IT" sz="3200">
              <a:solidFill>
                <a:schemeClr val="hlink"/>
              </a:solidFill>
            </a:endParaRPr>
          </a:p>
        </p:txBody>
      </p:sp>
      <p:pic>
        <p:nvPicPr>
          <p:cNvPr id="19459" name="Picture 3">
            <a:extLst>
              <a:ext uri="{FF2B5EF4-FFF2-40B4-BE49-F238E27FC236}">
                <a16:creationId xmlns:a16="http://schemas.microsoft.com/office/drawing/2014/main" id="{B7AC1591-3B35-56F7-B525-26A7B6927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773238"/>
            <a:ext cx="648017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Text Box 4">
            <a:extLst>
              <a:ext uri="{FF2B5EF4-FFF2-40B4-BE49-F238E27FC236}">
                <a16:creationId xmlns:a16="http://schemas.microsoft.com/office/drawing/2014/main" id="{D742DCDB-E106-57E9-7C58-4DC3CA2083EF}"/>
              </a:ext>
            </a:extLst>
          </p:cNvPr>
          <p:cNvSpPr txBox="1">
            <a:spLocks noChangeArrowheads="1"/>
          </p:cNvSpPr>
          <p:nvPr/>
        </p:nvSpPr>
        <p:spPr bwMode="auto">
          <a:xfrm>
            <a:off x="1763713" y="6269038"/>
            <a:ext cx="61007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2400" b="1">
                <a:solidFill>
                  <a:srgbClr val="000066"/>
                </a:solidFill>
                <a:latin typeface="Arial" panose="020B0604020202020204" pitchFamily="34" charset="0"/>
              </a:rPr>
              <a:t>N</a:t>
            </a:r>
            <a:r>
              <a:rPr lang="it-IT" altLang="it-IT" sz="2400" b="1">
                <a:solidFill>
                  <a:srgbClr val="000066"/>
                </a:solidFill>
                <a:latin typeface="Arial" panose="020B0604020202020204" pitchFamily="34" charset="0"/>
              </a:rPr>
              <a:t>uova pedagogia si cerca urgentemente</a:t>
            </a:r>
            <a:endParaRPr lang="en-AU" altLang="it-IT" sz="2400" b="1">
              <a:solidFill>
                <a:srgbClr val="000066"/>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B7CD83A-8FF9-4DEB-E474-5FA70753EB7A}"/>
              </a:ext>
            </a:extLst>
          </p:cNvPr>
          <p:cNvSpPr>
            <a:spLocks noGrp="1" noChangeArrowheads="1"/>
          </p:cNvSpPr>
          <p:nvPr>
            <p:ph type="body" idx="1"/>
          </p:nvPr>
        </p:nvSpPr>
        <p:spPr>
          <a:xfrm>
            <a:off x="611188" y="260350"/>
            <a:ext cx="8229600" cy="1223963"/>
          </a:xfrm>
        </p:spPr>
        <p:txBody>
          <a:bodyPr/>
          <a:lstStyle/>
          <a:p>
            <a:pPr eaLnBrk="1" hangingPunct="1">
              <a:buClr>
                <a:schemeClr val="tx1"/>
              </a:buClr>
              <a:buFont typeface="Wingdings" panose="05000000000000000000" pitchFamily="2" charset="2"/>
              <a:buNone/>
            </a:pPr>
            <a:r>
              <a:rPr lang="it-IT" altLang="it-IT" sz="2800"/>
              <a:t>Tradizionali laboratory universitari – esempi di limitazioni didattiche</a:t>
            </a:r>
          </a:p>
        </p:txBody>
      </p:sp>
      <p:pic>
        <p:nvPicPr>
          <p:cNvPr id="21507" name="Picture 3">
            <a:extLst>
              <a:ext uri="{FF2B5EF4-FFF2-40B4-BE49-F238E27FC236}">
                <a16:creationId xmlns:a16="http://schemas.microsoft.com/office/drawing/2014/main" id="{720A5986-1562-30E0-4EBB-7DED2CD9E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3688"/>
            <a:ext cx="5364163"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Рисунок 3">
            <a:extLst>
              <a:ext uri="{FF2B5EF4-FFF2-40B4-BE49-F238E27FC236}">
                <a16:creationId xmlns:a16="http://schemas.microsoft.com/office/drawing/2014/main" id="{260837A9-5371-373C-273D-85A3CC0CB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196975"/>
            <a:ext cx="33305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Рисунок 16">
            <a:extLst>
              <a:ext uri="{FF2B5EF4-FFF2-40B4-BE49-F238E27FC236}">
                <a16:creationId xmlns:a16="http://schemas.microsoft.com/office/drawing/2014/main" id="{2C454028-C4BC-49D8-B9BB-6C920BFB52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284538"/>
            <a:ext cx="33115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a:extLst>
              <a:ext uri="{FF2B5EF4-FFF2-40B4-BE49-F238E27FC236}">
                <a16:creationId xmlns:a16="http://schemas.microsoft.com/office/drawing/2014/main" id="{16F8B371-A376-9353-CC19-0ACCA1961D52}"/>
              </a:ext>
            </a:extLst>
          </p:cNvPr>
          <p:cNvSpPr txBox="1">
            <a:spLocks noChangeArrowheads="1"/>
          </p:cNvSpPr>
          <p:nvPr/>
        </p:nvSpPr>
        <p:spPr bwMode="auto">
          <a:xfrm>
            <a:off x="-30163" y="5940425"/>
            <a:ext cx="9080501"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endParaRPr lang="pl-PL" altLang="it-IT" sz="1800">
              <a:latin typeface="Arial" panose="020B0604020202020204" pitchFamily="34" charset="0"/>
            </a:endParaRPr>
          </a:p>
          <a:p>
            <a:pPr eaLnBrk="1" hangingPunct="1">
              <a:spcBef>
                <a:spcPct val="0"/>
              </a:spcBef>
              <a:buClrTx/>
              <a:buSzTx/>
              <a:buFontTx/>
              <a:buNone/>
            </a:pPr>
            <a:r>
              <a:rPr lang="en-US" altLang="it-IT" sz="1800">
                <a:latin typeface="Arial" panose="020B0604020202020204" pitchFamily="34" charset="0"/>
              </a:rPr>
              <a:t>Zhuldyzay Ye. Akimkhanova, Kunduz M. Turekhanova</a:t>
            </a:r>
            <a:r>
              <a:rPr lang="pl-PL" altLang="it-IT" sz="1800" i="1">
                <a:latin typeface="Arial" panose="020B0604020202020204" pitchFamily="34" charset="0"/>
              </a:rPr>
              <a:t>, </a:t>
            </a:r>
            <a:r>
              <a:rPr lang="en-US" altLang="it-IT" sz="1800">
                <a:latin typeface="Arial" panose="020B0604020202020204" pitchFamily="34" charset="0"/>
              </a:rPr>
              <a:t>Grzegorz P. Karwasz</a:t>
            </a:r>
            <a:r>
              <a:rPr lang="pl-PL" altLang="it-IT" sz="1800">
                <a:latin typeface="Arial" panose="020B0604020202020204" pitchFamily="34" charset="0"/>
              </a:rPr>
              <a:t> </a:t>
            </a:r>
            <a:endParaRPr lang="en-AU" altLang="it-IT" sz="1800">
              <a:latin typeface="Arial" panose="020B0604020202020204" pitchFamily="34" charset="0"/>
            </a:endParaRPr>
          </a:p>
          <a:p>
            <a:pPr eaLnBrk="1" hangingPunct="1">
              <a:spcBef>
                <a:spcPct val="0"/>
              </a:spcBef>
              <a:buClrTx/>
              <a:buSzTx/>
              <a:buFontTx/>
              <a:buNone/>
            </a:pPr>
            <a:r>
              <a:rPr lang="en-US" altLang="it-IT" sz="1800">
                <a:latin typeface="Arial" panose="020B0604020202020204" pitchFamily="34" charset="0"/>
              </a:rPr>
              <a:t>Implementing EU Interactive Teaching Methods at Al-Farabi Kazakh National University</a:t>
            </a:r>
          </a:p>
        </p:txBody>
      </p:sp>
      <p:sp>
        <p:nvSpPr>
          <p:cNvPr id="21511" name="Text Box 7">
            <a:extLst>
              <a:ext uri="{FF2B5EF4-FFF2-40B4-BE49-F238E27FC236}">
                <a16:creationId xmlns:a16="http://schemas.microsoft.com/office/drawing/2014/main" id="{6C672CBF-98D7-052F-A37D-679587ACB59E}"/>
              </a:ext>
            </a:extLst>
          </p:cNvPr>
          <p:cNvSpPr txBox="1">
            <a:spLocks noChangeArrowheads="1"/>
          </p:cNvSpPr>
          <p:nvPr/>
        </p:nvSpPr>
        <p:spPr bwMode="auto">
          <a:xfrm>
            <a:off x="303213" y="5511800"/>
            <a:ext cx="60071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2000" b="1">
                <a:solidFill>
                  <a:srgbClr val="FF0000"/>
                </a:solidFill>
                <a:latin typeface="Arial" panose="020B0604020202020204" pitchFamily="34" charset="0"/>
              </a:rPr>
              <a:t>Situation, Prediction, Experiment, Explanation</a:t>
            </a:r>
            <a:endParaRPr lang="it-IT" altLang="it-IT" sz="2000" b="1">
              <a:solidFill>
                <a:srgbClr val="FF0000"/>
              </a:solidFill>
              <a:latin typeface="Arial" panose="020B0604020202020204" pitchFamily="34" charset="0"/>
            </a:endParaRPr>
          </a:p>
          <a:p>
            <a:pPr eaLnBrk="1" hangingPunct="1">
              <a:spcBef>
                <a:spcPct val="0"/>
              </a:spcBef>
              <a:buClrTx/>
              <a:buSzTx/>
              <a:buFontTx/>
              <a:buNone/>
            </a:pPr>
            <a:r>
              <a:rPr lang="it-IT" altLang="it-IT" sz="2000" b="1">
                <a:solidFill>
                  <a:srgbClr val="0000CC"/>
                </a:solidFill>
                <a:latin typeface="Arial" panose="020B0604020202020204" pitchFamily="34" charset="0"/>
              </a:rPr>
              <a:t>Sempre lo stesso, pronto, prevedibile, copiabile</a:t>
            </a:r>
            <a:endParaRPr lang="en-AU" altLang="it-IT" sz="2000" b="1">
              <a:solidFill>
                <a:srgbClr val="0000CC"/>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908CA82-7B21-7186-2542-AEF1FBE569EC}"/>
              </a:ext>
            </a:extLst>
          </p:cNvPr>
          <p:cNvSpPr>
            <a:spLocks noGrp="1" noChangeArrowheads="1"/>
          </p:cNvSpPr>
          <p:nvPr>
            <p:ph type="title"/>
          </p:nvPr>
        </p:nvSpPr>
        <p:spPr>
          <a:xfrm>
            <a:off x="1547813" y="233363"/>
            <a:ext cx="8229600" cy="1143000"/>
          </a:xfrm>
        </p:spPr>
        <p:txBody>
          <a:bodyPr/>
          <a:lstStyle/>
          <a:p>
            <a:pPr eaLnBrk="1" hangingPunct="1"/>
            <a:r>
              <a:rPr lang="pl-PL" altLang="it-IT" sz="3200">
                <a:solidFill>
                  <a:schemeClr val="hlink"/>
                </a:solidFill>
                <a:latin typeface="Verdana" panose="020B0604030504040204" pitchFamily="34" charset="0"/>
              </a:rPr>
              <a:t>Electrostati</a:t>
            </a:r>
            <a:r>
              <a:rPr lang="it-IT" altLang="it-IT" sz="3200">
                <a:solidFill>
                  <a:schemeClr val="hlink"/>
                </a:solidFill>
                <a:latin typeface="Verdana" panose="020B0604030504040204" pitchFamily="34" charset="0"/>
              </a:rPr>
              <a:t>ca (liceo)</a:t>
            </a:r>
            <a:r>
              <a:rPr lang="pl-PL" altLang="it-IT" sz="2800">
                <a:solidFill>
                  <a:schemeClr val="accent2"/>
                </a:solidFill>
              </a:rPr>
              <a:t> </a:t>
            </a:r>
            <a:endParaRPr lang="en-AU" altLang="it-IT" sz="2800">
              <a:solidFill>
                <a:schemeClr val="accent2"/>
              </a:solidFill>
            </a:endParaRPr>
          </a:p>
        </p:txBody>
      </p:sp>
      <p:pic>
        <p:nvPicPr>
          <p:cNvPr id="23555" name="Picture 3">
            <a:extLst>
              <a:ext uri="{FF2B5EF4-FFF2-40B4-BE49-F238E27FC236}">
                <a16:creationId xmlns:a16="http://schemas.microsoft.com/office/drawing/2014/main" id="{66FA2E2C-A56B-F7C7-B1A4-6538FCB31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551284"/>
            <a:ext cx="3880693" cy="5336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a:extLst>
              <a:ext uri="{FF2B5EF4-FFF2-40B4-BE49-F238E27FC236}">
                <a16:creationId xmlns:a16="http://schemas.microsoft.com/office/drawing/2014/main" id="{34819CFA-F6C8-8E96-02FC-48711B4729B2}"/>
              </a:ext>
            </a:extLst>
          </p:cNvPr>
          <p:cNvSpPr txBox="1">
            <a:spLocks noChangeArrowheads="1"/>
          </p:cNvSpPr>
          <p:nvPr/>
        </p:nvSpPr>
        <p:spPr bwMode="auto">
          <a:xfrm>
            <a:off x="5632450" y="2584450"/>
            <a:ext cx="3187700"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a:latin typeface="Arial" panose="020B0604020202020204" pitchFamily="34" charset="0"/>
              </a:rPr>
              <a:t>(Tropp</a:t>
            </a:r>
            <a:r>
              <a:rPr lang="it-IT" altLang="it-IT" sz="1800">
                <a:latin typeface="Arial" panose="020B0604020202020204" pitchFamily="34" charset="0"/>
              </a:rPr>
              <a:t>o</a:t>
            </a:r>
            <a:r>
              <a:rPr lang="pl-PL" altLang="it-IT" sz="1800">
                <a:latin typeface="Arial" panose="020B0604020202020204" pitchFamily="34" charset="0"/>
              </a:rPr>
              <a:t>) dettagliato percorso</a:t>
            </a:r>
          </a:p>
          <a:p>
            <a:pPr eaLnBrk="1" hangingPunct="1">
              <a:spcBef>
                <a:spcPct val="0"/>
              </a:spcBef>
              <a:buClrTx/>
              <a:buSzTx/>
              <a:buFontTx/>
              <a:buNone/>
            </a:pPr>
            <a:r>
              <a:rPr lang="pl-PL" altLang="it-IT" sz="1800">
                <a:latin typeface="Arial" panose="020B0604020202020204" pitchFamily="34" charset="0"/>
              </a:rPr>
              <a:t>sperimentale (anzi, storico)</a:t>
            </a:r>
          </a:p>
          <a:p>
            <a:pPr eaLnBrk="1" hangingPunct="1">
              <a:spcBef>
                <a:spcPct val="0"/>
              </a:spcBef>
              <a:buClrTx/>
              <a:buSzTx/>
              <a:buFontTx/>
              <a:buNone/>
            </a:pPr>
            <a:r>
              <a:rPr lang="pl-PL" altLang="it-IT" sz="1800">
                <a:latin typeface="Arial" panose="020B0604020202020204" pitchFamily="34" charset="0"/>
              </a:rPr>
              <a:t>senza deduzione</a:t>
            </a:r>
          </a:p>
          <a:p>
            <a:pPr eaLnBrk="1" hangingPunct="1">
              <a:spcBef>
                <a:spcPct val="0"/>
              </a:spcBef>
              <a:buClrTx/>
              <a:buSzTx/>
              <a:buFontTx/>
              <a:buNone/>
            </a:pPr>
            <a:endParaRPr lang="pl-PL" altLang="it-IT" sz="1800">
              <a:solidFill>
                <a:srgbClr val="0000CC"/>
              </a:solidFill>
              <a:latin typeface="Arial" panose="020B0604020202020204" pitchFamily="34" charset="0"/>
            </a:endParaRPr>
          </a:p>
          <a:p>
            <a:pPr eaLnBrk="1" hangingPunct="1">
              <a:spcBef>
                <a:spcPct val="0"/>
              </a:spcBef>
              <a:buClrTx/>
              <a:buSzTx/>
              <a:buFontTx/>
              <a:buNone/>
            </a:pPr>
            <a:r>
              <a:rPr lang="pl-PL" altLang="it-IT" sz="2000">
                <a:solidFill>
                  <a:srgbClr val="0000CC"/>
                </a:solidFill>
                <a:latin typeface="Arial" panose="020B0604020202020204" pitchFamily="34" charset="0"/>
              </a:rPr>
              <a:t>„Troppa esemplificazione</a:t>
            </a:r>
          </a:p>
          <a:p>
            <a:pPr eaLnBrk="1" hangingPunct="1">
              <a:spcBef>
                <a:spcPct val="0"/>
              </a:spcBef>
              <a:buClrTx/>
              <a:buSzTx/>
              <a:buFontTx/>
              <a:buNone/>
            </a:pPr>
            <a:r>
              <a:rPr lang="pl-PL" altLang="it-IT" sz="2000">
                <a:solidFill>
                  <a:srgbClr val="0000CC"/>
                </a:solidFill>
                <a:latin typeface="Arial" panose="020B0604020202020204" pitchFamily="34" charset="0"/>
              </a:rPr>
              <a:t>porta a infantilismo</a:t>
            </a:r>
            <a:r>
              <a:rPr lang="pl-PL" altLang="it-IT" sz="2000">
                <a:solidFill>
                  <a:srgbClr val="FF0000"/>
                </a:solidFill>
                <a:latin typeface="Arial" panose="020B0604020202020204" pitchFamily="34" charset="0"/>
              </a:rPr>
              <a:t>” </a:t>
            </a:r>
          </a:p>
          <a:p>
            <a:pPr eaLnBrk="1" hangingPunct="1">
              <a:spcBef>
                <a:spcPct val="0"/>
              </a:spcBef>
              <a:buClrTx/>
              <a:buSzTx/>
              <a:buFontTx/>
              <a:buNone/>
            </a:pPr>
            <a:r>
              <a:rPr lang="pl-PL" altLang="it-IT" sz="1800">
                <a:latin typeface="Arial" panose="020B0604020202020204" pitchFamily="34" charset="0"/>
              </a:rPr>
              <a:t>(K. Sośnicki) </a:t>
            </a:r>
            <a:endParaRPr lang="en-AU" altLang="it-IT" sz="18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430A775B-55F3-7CFC-4A05-3BE2BED27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659447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a:extLst>
              <a:ext uri="{FF2B5EF4-FFF2-40B4-BE49-F238E27FC236}">
                <a16:creationId xmlns:a16="http://schemas.microsoft.com/office/drawing/2014/main" id="{E56AA8E7-AACE-8B6B-F666-56172E8F1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357563"/>
            <a:ext cx="5892800"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Rectangle 4">
            <a:extLst>
              <a:ext uri="{FF2B5EF4-FFF2-40B4-BE49-F238E27FC236}">
                <a16:creationId xmlns:a16="http://schemas.microsoft.com/office/drawing/2014/main" id="{EBDF69D4-A347-124C-DFCB-C969348AEE0E}"/>
              </a:ext>
            </a:extLst>
          </p:cNvPr>
          <p:cNvSpPr>
            <a:spLocks noChangeArrowheads="1"/>
          </p:cNvSpPr>
          <p:nvPr/>
        </p:nvSpPr>
        <p:spPr bwMode="auto">
          <a:xfrm>
            <a:off x="684213" y="1889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it-IT" altLang="it-IT" sz="3200">
                <a:solidFill>
                  <a:schemeClr val="tx2"/>
                </a:solidFill>
                <a:latin typeface="Arial" panose="020B0604020202020204" pitchFamily="34" charset="0"/>
              </a:rPr>
              <a:t>Iper</a:t>
            </a:r>
            <a:r>
              <a:rPr lang="pl-PL" altLang="it-IT" sz="3200">
                <a:solidFill>
                  <a:schemeClr val="tx2"/>
                </a:solidFill>
                <a:latin typeface="Arial" panose="020B0604020202020204" pitchFamily="34" charset="0"/>
              </a:rPr>
              <a:t>-infla</a:t>
            </a:r>
            <a:r>
              <a:rPr lang="it-IT" altLang="it-IT" sz="3200">
                <a:solidFill>
                  <a:schemeClr val="tx2"/>
                </a:solidFill>
                <a:latin typeface="Arial" panose="020B0604020202020204" pitchFamily="34" charset="0"/>
              </a:rPr>
              <a:t>zione dell’informazione </a:t>
            </a:r>
            <a:endParaRPr lang="en-US" altLang="it-IT" sz="3200">
              <a:solidFill>
                <a:schemeClr val="tx2"/>
              </a:solidFill>
              <a:latin typeface="Arial" panose="020B0604020202020204" pitchFamily="34" charset="0"/>
            </a:endParaRPr>
          </a:p>
        </p:txBody>
      </p:sp>
      <p:sp>
        <p:nvSpPr>
          <p:cNvPr id="25605" name="CasellaDiTesto 1">
            <a:extLst>
              <a:ext uri="{FF2B5EF4-FFF2-40B4-BE49-F238E27FC236}">
                <a16:creationId xmlns:a16="http://schemas.microsoft.com/office/drawing/2014/main" id="{374AF684-FECC-2C17-F820-74CB9DA1E461}"/>
              </a:ext>
            </a:extLst>
          </p:cNvPr>
          <p:cNvSpPr txBox="1">
            <a:spLocks noChangeArrowheads="1"/>
          </p:cNvSpPr>
          <p:nvPr/>
        </p:nvSpPr>
        <p:spPr bwMode="auto">
          <a:xfrm>
            <a:off x="3779838" y="1831975"/>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it-IT" altLang="it-IT" sz="2400">
                <a:solidFill>
                  <a:srgbClr val="FF0000"/>
                </a:solidFill>
              </a:rPr>
              <a:t>«momentum»</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a:extLst>
              <a:ext uri="{FF2B5EF4-FFF2-40B4-BE49-F238E27FC236}">
                <a16:creationId xmlns:a16="http://schemas.microsoft.com/office/drawing/2014/main" id="{33375042-B982-F3EE-51CD-B75236B79C3F}"/>
              </a:ext>
            </a:extLst>
          </p:cNvPr>
          <p:cNvSpPr>
            <a:spLocks noGrp="1" noChangeArrowheads="1"/>
          </p:cNvSpPr>
          <p:nvPr>
            <p:ph type="ctrTitle" idx="4294967295"/>
          </p:nvPr>
        </p:nvSpPr>
        <p:spPr>
          <a:xfrm>
            <a:off x="456637" y="136524"/>
            <a:ext cx="9017893" cy="1470025"/>
          </a:xfrm>
        </p:spPr>
        <p:txBody>
          <a:bodyPr anchor="ctr"/>
          <a:lstStyle/>
          <a:p>
            <a:pPr eaLnBrk="1" hangingPunct="1"/>
            <a:r>
              <a:rPr lang="it-IT" altLang="it-IT" sz="3000" dirty="0">
                <a:solidFill>
                  <a:schemeClr val="hlink"/>
                </a:solidFill>
                <a:latin typeface="Verdana" panose="020B0604030504040204" pitchFamily="34" charset="0"/>
              </a:rPr>
              <a:t>Karl Popper: teoria della mente "pattumiera</a:t>
            </a:r>
            <a:r>
              <a:rPr lang="it-IT" altLang="it-IT" sz="3200" dirty="0">
                <a:solidFill>
                  <a:schemeClr val="hlink"/>
                </a:solidFill>
                <a:latin typeface="Verdana" panose="020B0604030504040204" pitchFamily="34" charset="0"/>
              </a:rPr>
              <a:t>"
</a:t>
            </a:r>
            <a:endParaRPr lang="en-AU" altLang="it-IT" sz="3200" dirty="0">
              <a:solidFill>
                <a:schemeClr val="hlink"/>
              </a:solidFill>
              <a:latin typeface="Verdana" panose="020B0604030504040204" pitchFamily="34" charset="0"/>
            </a:endParaRPr>
          </a:p>
        </p:txBody>
      </p:sp>
      <p:sp>
        <p:nvSpPr>
          <p:cNvPr id="27651" name="Text Box 4">
            <a:extLst>
              <a:ext uri="{FF2B5EF4-FFF2-40B4-BE49-F238E27FC236}">
                <a16:creationId xmlns:a16="http://schemas.microsoft.com/office/drawing/2014/main" id="{FE4F1BFF-FC58-55EA-5C3D-DB2B09EB3732}"/>
              </a:ext>
            </a:extLst>
          </p:cNvPr>
          <p:cNvSpPr txBox="1">
            <a:spLocks noChangeArrowheads="1"/>
          </p:cNvSpPr>
          <p:nvPr/>
        </p:nvSpPr>
        <p:spPr bwMode="auto">
          <a:xfrm>
            <a:off x="900113" y="2276475"/>
            <a:ext cx="79406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800" dirty="0">
                <a:latin typeface="Arial" panose="020B0604020202020204" pitchFamily="34" charset="0"/>
              </a:rPr>
              <a:t>I nostri sensi sono vie di input per la nostra mente. L'ho chiamata teoria della mente "pattumiera".
La migliore illustrazione per questo è l'immagine qui sotto.
</a:t>
            </a:r>
            <a:endParaRPr lang="en-AU" altLang="it-IT" sz="1800" dirty="0">
              <a:latin typeface="Arial" panose="020B0604020202020204" pitchFamily="34" charset="0"/>
            </a:endParaRPr>
          </a:p>
        </p:txBody>
      </p:sp>
      <p:pic>
        <p:nvPicPr>
          <p:cNvPr id="27652" name="Picture 5">
            <a:extLst>
              <a:ext uri="{FF2B5EF4-FFF2-40B4-BE49-F238E27FC236}">
                <a16:creationId xmlns:a16="http://schemas.microsoft.com/office/drawing/2014/main" id="{D722960B-2A8F-B463-668F-0F517A479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213100"/>
            <a:ext cx="2952750" cy="2773363"/>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00FF00"/>
                </a:solidFill>
              </a14:hiddenFill>
            </a:ext>
          </a:extLst>
        </p:spPr>
      </p:pic>
      <p:sp>
        <p:nvSpPr>
          <p:cNvPr id="27653" name="Text Box 7">
            <a:extLst>
              <a:ext uri="{FF2B5EF4-FFF2-40B4-BE49-F238E27FC236}">
                <a16:creationId xmlns:a16="http://schemas.microsoft.com/office/drawing/2014/main" id="{4EE41926-8823-068C-EA9D-2070F3C983E6}"/>
              </a:ext>
            </a:extLst>
          </p:cNvPr>
          <p:cNvSpPr txBox="1">
            <a:spLocks noChangeArrowheads="1"/>
          </p:cNvSpPr>
          <p:nvPr/>
        </p:nvSpPr>
        <p:spPr bwMode="auto">
          <a:xfrm>
            <a:off x="1258888" y="6308725"/>
            <a:ext cx="7123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600">
                <a:latin typeface="Arial" panose="020B0604020202020204" pitchFamily="34" charset="0"/>
              </a:rPr>
              <a:t>Karl Popper, </a:t>
            </a:r>
            <a:r>
              <a:rPr lang="pl-PL" altLang="it-IT" sz="1600" i="1">
                <a:latin typeface="Arial" panose="020B0604020202020204" pitchFamily="34" charset="0"/>
              </a:rPr>
              <a:t>Objective Knowledge. Evolutionaly epistemological theory, </a:t>
            </a:r>
            <a:r>
              <a:rPr lang="pl-PL" altLang="it-IT" sz="1600">
                <a:latin typeface="Arial" panose="020B0604020202020204" pitchFamily="34" charset="0"/>
              </a:rPr>
              <a:t>1974</a:t>
            </a:r>
            <a:endParaRPr lang="en-AU" altLang="it-IT" sz="16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794D395-0776-996F-333C-5BA8108D03CB}"/>
              </a:ext>
            </a:extLst>
          </p:cNvPr>
          <p:cNvSpPr>
            <a:spLocks noGrp="1" noChangeArrowheads="1"/>
          </p:cNvSpPr>
          <p:nvPr>
            <p:ph type="ctrTitle"/>
          </p:nvPr>
        </p:nvSpPr>
        <p:spPr/>
        <p:txBody>
          <a:bodyPr/>
          <a:lstStyle/>
          <a:p>
            <a:r>
              <a:rPr lang="pl-PL" altLang="it-IT" sz="3600"/>
              <a:t>Themes in Cognitive Didactics: </a:t>
            </a:r>
            <a:r>
              <a:rPr lang="en-AU" altLang="it-IT" sz="3600" dirty="0"/>
              <a:t>Hyper-</a:t>
            </a:r>
            <a:r>
              <a:rPr lang="en-AU" altLang="it-IT" sz="3600" dirty="0" err="1"/>
              <a:t>constructivistic</a:t>
            </a:r>
            <a:r>
              <a:rPr lang="en-AU" altLang="it-IT" sz="3600"/>
              <a:t> knowledge building</a:t>
            </a:r>
          </a:p>
        </p:txBody>
      </p:sp>
      <p:sp>
        <p:nvSpPr>
          <p:cNvPr id="2051" name="Rectangle 3">
            <a:extLst>
              <a:ext uri="{FF2B5EF4-FFF2-40B4-BE49-F238E27FC236}">
                <a16:creationId xmlns:a16="http://schemas.microsoft.com/office/drawing/2014/main" id="{58DD5FA1-A241-8BA6-05E7-DEA88162E252}"/>
              </a:ext>
            </a:extLst>
          </p:cNvPr>
          <p:cNvSpPr>
            <a:spLocks noGrp="1" noChangeArrowheads="1"/>
          </p:cNvSpPr>
          <p:nvPr>
            <p:ph type="subTitle" idx="1"/>
          </p:nvPr>
        </p:nvSpPr>
        <p:spPr>
          <a:xfrm>
            <a:off x="1443038" y="3427412"/>
            <a:ext cx="7239000" cy="2233835"/>
          </a:xfrm>
        </p:spPr>
        <p:txBody>
          <a:bodyPr/>
          <a:lstStyle/>
          <a:p>
            <a:pPr>
              <a:lnSpc>
                <a:spcPct val="80000"/>
              </a:lnSpc>
            </a:pPr>
            <a:r>
              <a:rPr lang="pl-PL" altLang="it-IT" sz="2400" dirty="0"/>
              <a:t>Grzegorz Karwasz</a:t>
            </a:r>
          </a:p>
          <a:p>
            <a:pPr>
              <a:lnSpc>
                <a:spcPct val="80000"/>
              </a:lnSpc>
            </a:pPr>
            <a:r>
              <a:rPr lang="pl-PL" altLang="it-IT" sz="2400" dirty="0"/>
              <a:t>Didactics of Physics Division</a:t>
            </a:r>
          </a:p>
          <a:p>
            <a:pPr>
              <a:lnSpc>
                <a:spcPct val="80000"/>
              </a:lnSpc>
            </a:pPr>
            <a:r>
              <a:rPr lang="pl-PL" altLang="it-IT" sz="2400" dirty="0"/>
              <a:t>University Nicolaus Copernicus, Toruń</a:t>
            </a:r>
          </a:p>
          <a:p>
            <a:pPr>
              <a:lnSpc>
                <a:spcPct val="80000"/>
              </a:lnSpc>
            </a:pPr>
            <a:endParaRPr lang="en-AU" altLang="it-IT"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48C2288-AD44-967B-AC9A-674563AE35B4}"/>
              </a:ext>
            </a:extLst>
          </p:cNvPr>
          <p:cNvSpPr>
            <a:spLocks noGrp="1" noChangeArrowheads="1"/>
          </p:cNvSpPr>
          <p:nvPr>
            <p:ph type="title"/>
          </p:nvPr>
        </p:nvSpPr>
        <p:spPr/>
        <p:txBody>
          <a:bodyPr/>
          <a:lstStyle/>
          <a:p>
            <a:pPr eaLnBrk="1" hangingPunct="1"/>
            <a:r>
              <a:rPr lang="it-IT" altLang="it-IT">
                <a:solidFill>
                  <a:srgbClr val="0000CC"/>
                </a:solidFill>
              </a:rPr>
              <a:t>Lo scopo generale</a:t>
            </a:r>
            <a:r>
              <a:rPr lang="pl-PL" altLang="it-IT">
                <a:solidFill>
                  <a:srgbClr val="0000CC"/>
                </a:solidFill>
              </a:rPr>
              <a:t>:</a:t>
            </a:r>
            <a:endParaRPr lang="en-AU" altLang="it-IT"/>
          </a:p>
        </p:txBody>
      </p:sp>
      <p:sp>
        <p:nvSpPr>
          <p:cNvPr id="29699" name="Rectangle 3">
            <a:extLst>
              <a:ext uri="{FF2B5EF4-FFF2-40B4-BE49-F238E27FC236}">
                <a16:creationId xmlns:a16="http://schemas.microsoft.com/office/drawing/2014/main" id="{0D9F76E7-ADDC-AC12-CC60-726ADF4F0186}"/>
              </a:ext>
            </a:extLst>
          </p:cNvPr>
          <p:cNvSpPr>
            <a:spLocks noGrp="1" noChangeArrowheads="1"/>
          </p:cNvSpPr>
          <p:nvPr>
            <p:ph type="body" idx="1"/>
          </p:nvPr>
        </p:nvSpPr>
        <p:spPr>
          <a:xfrm>
            <a:off x="914400" y="1700213"/>
            <a:ext cx="8229600" cy="4997450"/>
          </a:xfrm>
        </p:spPr>
        <p:txBody>
          <a:bodyPr/>
          <a:lstStyle/>
          <a:p>
            <a:pPr eaLnBrk="1" hangingPunct="1">
              <a:buFont typeface="Wingdings" panose="05000000000000000000" pitchFamily="2" charset="2"/>
              <a:buNone/>
            </a:pPr>
            <a:r>
              <a:rPr lang="it-IT" altLang="it-IT" sz="2200"/>
              <a:t>Nuove forme, metodi, contenuti della didattica, per renderla: </a:t>
            </a:r>
          </a:p>
          <a:p>
            <a:pPr eaLnBrk="1" hangingPunct="1">
              <a:buFont typeface="Wingdings" panose="05000000000000000000" pitchFamily="2" charset="2"/>
              <a:buNone/>
            </a:pPr>
            <a:r>
              <a:rPr lang="it-IT" altLang="it-IT" sz="2200"/>
              <a:t>inter-disciplinare, </a:t>
            </a:r>
          </a:p>
          <a:p>
            <a:pPr eaLnBrk="1" hangingPunct="1">
              <a:buFont typeface="Wingdings" panose="05000000000000000000" pitchFamily="2" charset="2"/>
              <a:buNone/>
            </a:pPr>
            <a:r>
              <a:rPr lang="it-IT" altLang="it-IT" sz="2200"/>
              <a:t>costruttivista, </a:t>
            </a:r>
          </a:p>
          <a:p>
            <a:pPr eaLnBrk="1" hangingPunct="1">
              <a:buFont typeface="Wingdings" panose="05000000000000000000" pitchFamily="2" charset="2"/>
              <a:buNone/>
            </a:pPr>
            <a:r>
              <a:rPr lang="it-IT" altLang="it-IT" sz="2200"/>
              <a:t>interattiva. </a:t>
            </a:r>
          </a:p>
          <a:p>
            <a:pPr eaLnBrk="1" hangingPunct="1">
              <a:buFont typeface="Wingdings" panose="05000000000000000000" pitchFamily="2" charset="2"/>
              <a:buNone/>
            </a:pPr>
            <a:endParaRPr lang="it-IT" altLang="it-IT" sz="2200"/>
          </a:p>
          <a:p>
            <a:pPr eaLnBrk="1" hangingPunct="1">
              <a:buFont typeface="Wingdings" panose="05000000000000000000" pitchFamily="2" charset="2"/>
              <a:buNone/>
            </a:pPr>
            <a:r>
              <a:rPr lang="it-IT" altLang="it-IT" sz="2200"/>
              <a:t>Usiamo recentissimi risultati della didattica e pedagogia cognitivista, una vasta esperienza inter-disciplinare (e internazionale), e i risultati diversi programmi tran-nazionali (UE e bilaterali) nel campo dell’educazione.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8AEDAAB-BDDA-86D0-7BF1-9DBED41B88F1}"/>
              </a:ext>
            </a:extLst>
          </p:cNvPr>
          <p:cNvSpPr>
            <a:spLocks noGrp="1" noChangeArrowheads="1"/>
          </p:cNvSpPr>
          <p:nvPr>
            <p:ph type="title"/>
          </p:nvPr>
        </p:nvSpPr>
        <p:spPr/>
        <p:txBody>
          <a:bodyPr/>
          <a:lstStyle/>
          <a:p>
            <a:pPr eaLnBrk="1" hangingPunct="1"/>
            <a:r>
              <a:rPr lang="it-IT" altLang="it-IT"/>
              <a:t>Che cosa dobbiamo insegnare</a:t>
            </a:r>
            <a:r>
              <a:rPr lang="pl-PL" altLang="it-IT"/>
              <a:t>?</a:t>
            </a:r>
            <a:endParaRPr lang="en-AU" altLang="it-IT"/>
          </a:p>
        </p:txBody>
      </p:sp>
      <p:sp>
        <p:nvSpPr>
          <p:cNvPr id="31747" name="Rectangle 3">
            <a:extLst>
              <a:ext uri="{FF2B5EF4-FFF2-40B4-BE49-F238E27FC236}">
                <a16:creationId xmlns:a16="http://schemas.microsoft.com/office/drawing/2014/main" id="{78C86AC1-4A75-F713-DEDD-65E32F7C3694}"/>
              </a:ext>
            </a:extLst>
          </p:cNvPr>
          <p:cNvSpPr>
            <a:spLocks noGrp="1" noChangeArrowheads="1"/>
          </p:cNvSpPr>
          <p:nvPr>
            <p:ph type="body" idx="1"/>
          </p:nvPr>
        </p:nvSpPr>
        <p:spPr>
          <a:xfrm>
            <a:off x="971550" y="1657350"/>
            <a:ext cx="8172450" cy="5200650"/>
          </a:xfrm>
        </p:spPr>
        <p:txBody>
          <a:bodyPr/>
          <a:lstStyle/>
          <a:p>
            <a:pPr eaLnBrk="1" hangingPunct="1">
              <a:lnSpc>
                <a:spcPct val="80000"/>
              </a:lnSpc>
            </a:pPr>
            <a:r>
              <a:rPr lang="it-IT" altLang="it-IT" sz="2200"/>
              <a:t>Gli indicatori dell’OCSE (AHELO) sono chiari:</a:t>
            </a:r>
          </a:p>
          <a:p>
            <a:pPr eaLnBrk="1" hangingPunct="1">
              <a:lnSpc>
                <a:spcPct val="80000"/>
              </a:lnSpc>
              <a:buFont typeface="Wingdings" panose="05000000000000000000" pitchFamily="2" charset="2"/>
              <a:buChar char="Ø"/>
            </a:pPr>
            <a:r>
              <a:rPr lang="it-IT" altLang="it-IT" sz="2200" b="1"/>
              <a:t>pensare in modo ciritico </a:t>
            </a:r>
            <a:r>
              <a:rPr lang="it-IT" altLang="it-IT" sz="2200"/>
              <a:t>(critical thinking)</a:t>
            </a:r>
          </a:p>
          <a:p>
            <a:pPr eaLnBrk="1" hangingPunct="1">
              <a:lnSpc>
                <a:spcPct val="80000"/>
              </a:lnSpc>
              <a:buFont typeface="Wingdings" panose="05000000000000000000" pitchFamily="2" charset="2"/>
              <a:buChar char="Ø"/>
            </a:pPr>
            <a:r>
              <a:rPr lang="it-IT" altLang="it-IT" sz="2200" b="1"/>
              <a:t>ragionare in modo analitico </a:t>
            </a:r>
            <a:r>
              <a:rPr lang="it-IT" altLang="it-IT" sz="2200"/>
              <a:t>(analytical reasoning) </a:t>
            </a:r>
          </a:p>
          <a:p>
            <a:pPr eaLnBrk="1" hangingPunct="1">
              <a:lnSpc>
                <a:spcPct val="80000"/>
              </a:lnSpc>
              <a:buFont typeface="Wingdings" panose="05000000000000000000" pitchFamily="2" charset="2"/>
              <a:buChar char="Ø"/>
            </a:pPr>
            <a:r>
              <a:rPr lang="it-IT" altLang="it-IT" sz="2200" b="1"/>
              <a:t>risolvere i problemi</a:t>
            </a:r>
            <a:r>
              <a:rPr lang="it-IT" altLang="it-IT" sz="2200"/>
              <a:t> (problem solving)</a:t>
            </a:r>
          </a:p>
          <a:p>
            <a:pPr eaLnBrk="1" hangingPunct="1">
              <a:lnSpc>
                <a:spcPct val="80000"/>
              </a:lnSpc>
              <a:buFont typeface="Wingdings" panose="05000000000000000000" pitchFamily="2" charset="2"/>
              <a:buChar char="Ø"/>
            </a:pPr>
            <a:r>
              <a:rPr lang="it-IT" altLang="it-IT" sz="2200" b="1"/>
              <a:t>comminicare per l’iscritto </a:t>
            </a:r>
            <a:r>
              <a:rPr lang="it-IT" altLang="it-IT" sz="2200"/>
              <a:t>(written communication)</a:t>
            </a:r>
          </a:p>
          <a:p>
            <a:pPr eaLnBrk="1" hangingPunct="1">
              <a:lnSpc>
                <a:spcPct val="90000"/>
              </a:lnSpc>
              <a:buFont typeface="Wingdings" panose="05000000000000000000" pitchFamily="2" charset="2"/>
              <a:buNone/>
            </a:pPr>
            <a:r>
              <a:rPr lang="it-IT" altLang="it-IT" sz="2200"/>
              <a:t>Uno di fondatori del cognitivismo, Jerome Bruner scrisse (nel 1966): </a:t>
            </a:r>
          </a:p>
          <a:p>
            <a:pPr eaLnBrk="1" hangingPunct="1">
              <a:lnSpc>
                <a:spcPct val="90000"/>
              </a:lnSpc>
              <a:buFont typeface="Wingdings" panose="05000000000000000000" pitchFamily="2" charset="2"/>
              <a:buNone/>
            </a:pPr>
            <a:r>
              <a:rPr lang="it-IT" altLang="it-IT" sz="2200"/>
              <a:t>„Lo scopo d’insegnamento non è il produrre delle piccole enciclopedie ambulanti, ma l’introdurre un pensiero autonomo” </a:t>
            </a:r>
          </a:p>
          <a:p>
            <a:pPr eaLnBrk="1" hangingPunct="1">
              <a:lnSpc>
                <a:spcPct val="90000"/>
              </a:lnSpc>
              <a:buFont typeface="Wingdings" panose="05000000000000000000" pitchFamily="2" charset="2"/>
              <a:buNone/>
            </a:pPr>
            <a:r>
              <a:rPr lang="it-IT" altLang="it-IT" sz="2200"/>
              <a:t>Pedagogo polacco Z. Pietrasiński diceva:</a:t>
            </a:r>
          </a:p>
          <a:p>
            <a:pPr eaLnBrk="1" hangingPunct="1">
              <a:lnSpc>
                <a:spcPct val="90000"/>
              </a:lnSpc>
              <a:spcBef>
                <a:spcPct val="0"/>
              </a:spcBef>
              <a:buFont typeface="Wingdings" panose="05000000000000000000" pitchFamily="2" charset="2"/>
              <a:buNone/>
            </a:pPr>
            <a:r>
              <a:rPr lang="it-IT" altLang="it-IT" sz="2200"/>
              <a:t>„Il raggionare non è solo la condizione per imparare ma anche il più importante risultato”</a:t>
            </a:r>
            <a:endParaRPr lang="it-IT" altLang="it-IT" sz="25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a:extLst>
              <a:ext uri="{FF2B5EF4-FFF2-40B4-BE49-F238E27FC236}">
                <a16:creationId xmlns:a16="http://schemas.microsoft.com/office/drawing/2014/main" id="{A1CB3672-4AB4-05A2-8E49-973E651590BC}"/>
              </a:ext>
            </a:extLst>
          </p:cNvPr>
          <p:cNvSpPr>
            <a:spLocks noGrp="1" noChangeArrowheads="1"/>
          </p:cNvSpPr>
          <p:nvPr>
            <p:ph type="title"/>
          </p:nvPr>
        </p:nvSpPr>
        <p:spPr/>
        <p:txBody>
          <a:bodyPr/>
          <a:lstStyle/>
          <a:p>
            <a:r>
              <a:rPr lang="it-IT" altLang="it-IT"/>
              <a:t>Didattica cognitiva - definizione</a:t>
            </a:r>
          </a:p>
        </p:txBody>
      </p:sp>
      <p:sp>
        <p:nvSpPr>
          <p:cNvPr id="33795" name="Segnaposto contenuto 2">
            <a:extLst>
              <a:ext uri="{FF2B5EF4-FFF2-40B4-BE49-F238E27FC236}">
                <a16:creationId xmlns:a16="http://schemas.microsoft.com/office/drawing/2014/main" id="{E475A854-D7C2-A952-C6EC-1E84013ABA5E}"/>
              </a:ext>
            </a:extLst>
          </p:cNvPr>
          <p:cNvSpPr>
            <a:spLocks noGrp="1" noChangeArrowheads="1"/>
          </p:cNvSpPr>
          <p:nvPr>
            <p:ph idx="1"/>
          </p:nvPr>
        </p:nvSpPr>
        <p:spPr>
          <a:xfrm>
            <a:off x="358775" y="1628775"/>
            <a:ext cx="8174038" cy="4114800"/>
          </a:xfrm>
        </p:spPr>
        <p:txBody>
          <a:bodyPr/>
          <a:lstStyle/>
          <a:p>
            <a:r>
              <a:rPr lang="it-IT" altLang="it-IT" sz="2200"/>
              <a:t>Garantire il cognitivo come regime di esecuzione dell’insegnamento e dell’apprendimento, impone di travalicare le mere condotte di risposta a programmi di stimoli, per cercarne invece </a:t>
            </a:r>
            <a:r>
              <a:rPr lang="it-IT" altLang="it-IT" sz="2200" i="1"/>
              <a:t>la trama</a:t>
            </a:r>
            <a:r>
              <a:rPr lang="it-IT" altLang="it-IT" sz="2200"/>
              <a:t> del percorso di costruzione, un percorso fatto di nozioni, concetti, memorizzazioni, verbalizzazioni, relazioni tra concetti, ecc. La didattica cognitivista è una didattica interativa, che rilegge ed approfondisce, che richiede di andare  a fondo, far emergere le risorse, pluralizzare gli stili cognitivi, tornare sulle questioni con andamenti insistenti e ricorsivi, che rileggono, reinterpretano e riverbalizzano le conoscenze pregresse, secondo una </a:t>
            </a:r>
            <a:r>
              <a:rPr lang="it-IT" altLang="it-IT" sz="2200" i="1"/>
              <a:t>spirale apprenditiva, </a:t>
            </a:r>
            <a:r>
              <a:rPr lang="it-IT" altLang="it-IT" sz="2200"/>
              <a:t>espressione di una logica di qualità. (p. 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AC52C9A-8E27-F3E1-7A01-480693262909}"/>
              </a:ext>
            </a:extLst>
          </p:cNvPr>
          <p:cNvSpPr>
            <a:spLocks noChangeArrowheads="1"/>
          </p:cNvSpPr>
          <p:nvPr/>
        </p:nvSpPr>
        <p:spPr bwMode="auto">
          <a:xfrm>
            <a:off x="1670050" y="2876550"/>
            <a:ext cx="12223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a:p>
        </p:txBody>
      </p:sp>
      <p:sp>
        <p:nvSpPr>
          <p:cNvPr id="34819" name="Rectangle 3">
            <a:extLst>
              <a:ext uri="{FF2B5EF4-FFF2-40B4-BE49-F238E27FC236}">
                <a16:creationId xmlns:a16="http://schemas.microsoft.com/office/drawing/2014/main" id="{1B9A82DF-34FD-A5B2-BAC3-4662BDDB531E}"/>
              </a:ext>
            </a:extLst>
          </p:cNvPr>
          <p:cNvSpPr>
            <a:spLocks noChangeArrowheads="1"/>
          </p:cNvSpPr>
          <p:nvPr/>
        </p:nvSpPr>
        <p:spPr bwMode="auto">
          <a:xfrm>
            <a:off x="1670050" y="2876550"/>
            <a:ext cx="116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a:p>
        </p:txBody>
      </p:sp>
      <p:pic>
        <p:nvPicPr>
          <p:cNvPr id="34820" name="Picture 5">
            <a:extLst>
              <a:ext uri="{FF2B5EF4-FFF2-40B4-BE49-F238E27FC236}">
                <a16:creationId xmlns:a16="http://schemas.microsoft.com/office/drawing/2014/main" id="{158A2E1C-C29D-445B-9835-E241D327A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09663"/>
            <a:ext cx="76327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a:extLst>
              <a:ext uri="{FF2B5EF4-FFF2-40B4-BE49-F238E27FC236}">
                <a16:creationId xmlns:a16="http://schemas.microsoft.com/office/drawing/2014/main" id="{AFCA1FE5-66CE-E8FC-235A-285CD58A315E}"/>
              </a:ext>
            </a:extLst>
          </p:cNvPr>
          <p:cNvSpPr txBox="1">
            <a:spLocks noChangeArrowheads="1"/>
          </p:cNvSpPr>
          <p:nvPr/>
        </p:nvSpPr>
        <p:spPr bwMode="auto">
          <a:xfrm>
            <a:off x="95250" y="5942013"/>
            <a:ext cx="83645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pl-PL" altLang="it-IT" sz="1800">
                <a:latin typeface="Arial" panose="020B0604020202020204" pitchFamily="34" charset="0"/>
              </a:rPr>
              <a:t>Insegnanti in Polonia </a:t>
            </a:r>
            <a:r>
              <a:rPr lang="pl-PL" altLang="it-IT" sz="1800" i="1">
                <a:latin typeface="Arial" panose="020B0604020202020204" pitchFamily="34" charset="0"/>
              </a:rPr>
              <a:t>dichiarano</a:t>
            </a:r>
            <a:r>
              <a:rPr lang="pl-PL" altLang="it-IT" sz="1800">
                <a:latin typeface="Arial" panose="020B0604020202020204" pitchFamily="34" charset="0"/>
              </a:rPr>
              <a:t> la volonta’ della didattica costruttivista. In Italia domina ancora il metodo tradizionale (la trasmissione „linerare”). </a:t>
            </a:r>
          </a:p>
          <a:p>
            <a:pPr eaLnBrk="1" hangingPunct="1">
              <a:spcBef>
                <a:spcPct val="0"/>
              </a:spcBef>
              <a:buClrTx/>
              <a:buSzTx/>
              <a:buFontTx/>
              <a:buNone/>
            </a:pPr>
            <a:r>
              <a:rPr lang="pl-PL" altLang="it-IT" sz="1800">
                <a:latin typeface="Arial" panose="020B0604020202020204" pitchFamily="34" charset="0"/>
              </a:rPr>
              <a:t>Source: Raporto TALIS, OCSE, 2011</a:t>
            </a:r>
          </a:p>
        </p:txBody>
      </p:sp>
      <p:sp>
        <p:nvSpPr>
          <p:cNvPr id="34822" name="Rectangle 7">
            <a:extLst>
              <a:ext uri="{FF2B5EF4-FFF2-40B4-BE49-F238E27FC236}">
                <a16:creationId xmlns:a16="http://schemas.microsoft.com/office/drawing/2014/main" id="{9890D2AD-B1A7-7A8A-6F57-BAC8D66E1A00}"/>
              </a:ext>
            </a:extLst>
          </p:cNvPr>
          <p:cNvSpPr>
            <a:spLocks noGrp="1" noChangeArrowheads="1"/>
          </p:cNvSpPr>
          <p:nvPr>
            <p:ph type="title"/>
          </p:nvPr>
        </p:nvSpPr>
        <p:spPr>
          <a:xfrm>
            <a:off x="1692275" y="-114300"/>
            <a:ext cx="8229600" cy="1143000"/>
          </a:xfrm>
        </p:spPr>
        <p:txBody>
          <a:bodyPr/>
          <a:lstStyle/>
          <a:p>
            <a:r>
              <a:rPr lang="pl-PL" altLang="it-IT" sz="2800"/>
              <a:t>La prassi del costruttivismo</a:t>
            </a:r>
            <a:endParaRPr lang="en-US" altLang="it-IT" sz="28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3870670-08BA-3D8F-9BEC-97BAA03B6DAE}"/>
              </a:ext>
            </a:extLst>
          </p:cNvPr>
          <p:cNvSpPr>
            <a:spLocks noChangeArrowheads="1"/>
          </p:cNvSpPr>
          <p:nvPr/>
        </p:nvSpPr>
        <p:spPr bwMode="auto">
          <a:xfrm>
            <a:off x="1670050" y="2876550"/>
            <a:ext cx="12223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a:p>
        </p:txBody>
      </p:sp>
      <p:sp>
        <p:nvSpPr>
          <p:cNvPr id="36867" name="Rectangle 3">
            <a:extLst>
              <a:ext uri="{FF2B5EF4-FFF2-40B4-BE49-F238E27FC236}">
                <a16:creationId xmlns:a16="http://schemas.microsoft.com/office/drawing/2014/main" id="{6A6C5127-54F6-F9D8-65F7-54AC5EE42C18}"/>
              </a:ext>
            </a:extLst>
          </p:cNvPr>
          <p:cNvSpPr>
            <a:spLocks noChangeArrowheads="1"/>
          </p:cNvSpPr>
          <p:nvPr/>
        </p:nvSpPr>
        <p:spPr bwMode="auto">
          <a:xfrm>
            <a:off x="1670050" y="2876550"/>
            <a:ext cx="1169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endParaRPr lang="it-IT" altLang="it-IT" sz="1800"/>
          </a:p>
        </p:txBody>
      </p:sp>
      <p:sp>
        <p:nvSpPr>
          <p:cNvPr id="36868" name="Text Box 4">
            <a:extLst>
              <a:ext uri="{FF2B5EF4-FFF2-40B4-BE49-F238E27FC236}">
                <a16:creationId xmlns:a16="http://schemas.microsoft.com/office/drawing/2014/main" id="{5A3B4913-28F6-5C17-745C-16357F7E336F}"/>
              </a:ext>
            </a:extLst>
          </p:cNvPr>
          <p:cNvSpPr txBox="1">
            <a:spLocks noChangeArrowheads="1"/>
          </p:cNvSpPr>
          <p:nvPr/>
        </p:nvSpPr>
        <p:spPr bwMode="auto">
          <a:xfrm>
            <a:off x="200932" y="6011408"/>
            <a:ext cx="88097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800" dirty="0">
                <a:latin typeface="Arial" panose="020B0604020202020204" pitchFamily="34" charset="0"/>
              </a:rPr>
              <a:t>Il numero di ore scolastiche nell'intervallo di 7-14 anni è in Italia maggiore di tutti </a:t>
            </a:r>
          </a:p>
          <a:p>
            <a:pPr eaLnBrk="1" hangingPunct="1">
              <a:spcBef>
                <a:spcPct val="0"/>
              </a:spcBef>
              <a:buClrTx/>
              <a:buSzTx/>
              <a:buFontTx/>
              <a:buNone/>
            </a:pPr>
            <a:r>
              <a:rPr lang="it-IT" altLang="it-IT" sz="1800" dirty="0">
                <a:latin typeface="Arial" panose="020B0604020202020204" pitchFamily="34" charset="0"/>
              </a:rPr>
              <a:t>i paesi in confronto
</a:t>
            </a:r>
            <a:endParaRPr lang="pl-PL" altLang="it-IT" sz="1800" dirty="0">
              <a:latin typeface="Arial" panose="020B0604020202020204" pitchFamily="34" charset="0"/>
            </a:endParaRPr>
          </a:p>
        </p:txBody>
      </p:sp>
      <p:pic>
        <p:nvPicPr>
          <p:cNvPr id="36869" name="Picture 5">
            <a:extLst>
              <a:ext uri="{FF2B5EF4-FFF2-40B4-BE49-F238E27FC236}">
                <a16:creationId xmlns:a16="http://schemas.microsoft.com/office/drawing/2014/main" id="{38283357-D8CD-0719-C234-8E14986B3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3500"/>
            <a:ext cx="6985000"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a:extLst>
              <a:ext uri="{FF2B5EF4-FFF2-40B4-BE49-F238E27FC236}">
                <a16:creationId xmlns:a16="http://schemas.microsoft.com/office/drawing/2014/main" id="{8FA18408-0E45-4B05-2C5A-90A0B489CF88}"/>
              </a:ext>
            </a:extLst>
          </p:cNvPr>
          <p:cNvSpPr txBox="1">
            <a:spLocks noChangeArrowheads="1"/>
          </p:cNvSpPr>
          <p:nvPr/>
        </p:nvSpPr>
        <p:spPr bwMode="auto">
          <a:xfrm>
            <a:off x="2451100" y="6550025"/>
            <a:ext cx="655955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lnSpc>
                <a:spcPct val="45000"/>
              </a:lnSpc>
              <a:spcBef>
                <a:spcPct val="0"/>
              </a:spcBef>
              <a:buClrTx/>
              <a:buSzTx/>
              <a:buFontTx/>
              <a:buNone/>
            </a:pPr>
            <a:r>
              <a:rPr lang="pl-PL" altLang="it-IT" sz="800">
                <a:latin typeface="Arial" panose="020B0604020202020204" pitchFamily="34" charset="0"/>
              </a:rPr>
              <a:t>Education at a Glance 2010: OECD Indicators </a:t>
            </a:r>
            <a:r>
              <a:rPr lang="pl-PL" altLang="it-IT" sz="800">
                <a:latin typeface="Arial" panose="020B0604020202020204" pitchFamily="34" charset="0"/>
                <a:hlinkClick r:id="rId4"/>
              </a:rPr>
              <a:t>http://www.oecd.org/document/52/0,3746,en_2649_39263238_45897844_1_1_1_1,00.html#d</a:t>
            </a:r>
            <a:endParaRPr lang="pl-PL" altLang="it-IT" sz="800">
              <a:latin typeface="Arial" panose="020B0604020202020204" pitchFamily="34" charset="0"/>
              <a:hlinkClick r:id="rId5"/>
            </a:endParaRPr>
          </a:p>
          <a:p>
            <a:pPr eaLnBrk="1" hangingPunct="1">
              <a:lnSpc>
                <a:spcPct val="45000"/>
              </a:lnSpc>
              <a:spcBef>
                <a:spcPct val="0"/>
              </a:spcBef>
              <a:buClrTx/>
              <a:buSzTx/>
              <a:buFontTx/>
              <a:buNone/>
            </a:pPr>
            <a:r>
              <a:rPr lang="pl-PL" altLang="it-IT" sz="800">
                <a:latin typeface="Arial" panose="020B0604020202020204" pitchFamily="34" charset="0"/>
                <a:hlinkClick r:id="rId5"/>
              </a:rPr>
              <a:t>Indicator D1: How much time do students spend in the classroom?</a:t>
            </a:r>
            <a:r>
              <a:rPr lang="pl-PL" altLang="it-IT" sz="800">
                <a:latin typeface="Arial" panose="020B0604020202020204" pitchFamily="34" charset="0"/>
              </a:rPr>
              <a:t> http://dx.doi.org/10.1787/888932310472</a:t>
            </a:r>
            <a:r>
              <a:rPr lang="pl-PL" altLang="it-IT" sz="1800">
                <a:latin typeface="Arial" panose="020B0604020202020204" pitchFamily="34" charset="0"/>
              </a:rPr>
              <a:t> </a:t>
            </a:r>
            <a:endParaRPr lang="en-US" altLang="it-IT" sz="1800">
              <a:latin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a:extLst>
              <a:ext uri="{FF2B5EF4-FFF2-40B4-BE49-F238E27FC236}">
                <a16:creationId xmlns:a16="http://schemas.microsoft.com/office/drawing/2014/main" id="{5819A981-387D-6A78-1B13-C2CFC046A899}"/>
              </a:ext>
            </a:extLst>
          </p:cNvPr>
          <p:cNvSpPr>
            <a:spLocks noGrp="1" noChangeArrowheads="1"/>
          </p:cNvSpPr>
          <p:nvPr>
            <p:ph type="title" idx="4294967295"/>
          </p:nvPr>
        </p:nvSpPr>
        <p:spPr/>
        <p:txBody>
          <a:bodyPr/>
          <a:lstStyle/>
          <a:p>
            <a:pPr eaLnBrk="1" hangingPunct="1"/>
            <a:r>
              <a:rPr lang="it-IT" altLang="it-IT"/>
              <a:t>P. Crispiani: Didattica cognitivista</a:t>
            </a:r>
          </a:p>
        </p:txBody>
      </p:sp>
      <p:sp>
        <p:nvSpPr>
          <p:cNvPr id="38915" name="Segnaposto contenuto 2">
            <a:extLst>
              <a:ext uri="{FF2B5EF4-FFF2-40B4-BE49-F238E27FC236}">
                <a16:creationId xmlns:a16="http://schemas.microsoft.com/office/drawing/2014/main" id="{DDF28946-6761-64BB-31F8-B148DE8B4C7B}"/>
              </a:ext>
            </a:extLst>
          </p:cNvPr>
          <p:cNvSpPr>
            <a:spLocks noGrp="1" noChangeArrowheads="1"/>
          </p:cNvSpPr>
          <p:nvPr>
            <p:ph idx="4294967295"/>
          </p:nvPr>
        </p:nvSpPr>
        <p:spPr/>
        <p:txBody>
          <a:bodyPr/>
          <a:lstStyle/>
          <a:p>
            <a:pPr marL="0" indent="0" eaLnBrk="1" hangingPunct="1">
              <a:buFont typeface="Wingdings" panose="05000000000000000000" pitchFamily="2" charset="2"/>
              <a:buNone/>
            </a:pPr>
            <a:r>
              <a:rPr lang="it-IT" altLang="it-IT" sz="2200"/>
              <a:t>Oltre una didattica programmata e modellizzata vi è da sempre, e fortunatamente sopravvive, una maestria dell’insegnamento che ragiona quotidianamente su se stessa, che conosce l’andare </a:t>
            </a:r>
            <a:r>
              <a:rPr lang="it-IT" altLang="it-IT" sz="2200" i="1"/>
              <a:t>random</a:t>
            </a:r>
            <a:r>
              <a:rPr lang="it-IT" altLang="it-IT" sz="2200"/>
              <a:t>, il </a:t>
            </a:r>
            <a:r>
              <a:rPr lang="it-IT" altLang="it-IT" sz="2200" i="1"/>
              <a:t>navigare a vela</a:t>
            </a:r>
            <a:r>
              <a:rPr lang="it-IT" altLang="it-IT" sz="2200"/>
              <a:t>, il compiere percorsi illineari e reticolati, il valorizzare le </a:t>
            </a:r>
            <a:r>
              <a:rPr lang="it-IT" altLang="it-IT" sz="2200" i="1"/>
              <a:t>mosse</a:t>
            </a:r>
            <a:r>
              <a:rPr lang="it-IT" altLang="it-IT" sz="2200"/>
              <a:t> professionali istantanee, le scelte, le soluzioni improvvise, ma sulla scorta di una costante riflessione, sul proprio agire e sull’esperienza, nonché di un confronto con le formalizzazioni teorizzate, dunque di un sapere filtrato dal tempo, sottratto alle suggestioni dell’immediato e del gratificante. (p.15)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4B073A52-2C08-0A45-FFE2-EA82DF89F159}"/>
              </a:ext>
            </a:extLst>
          </p:cNvPr>
          <p:cNvSpPr txBox="1">
            <a:spLocks noChangeArrowheads="1"/>
          </p:cNvSpPr>
          <p:nvPr/>
        </p:nvSpPr>
        <p:spPr bwMode="auto">
          <a:xfrm>
            <a:off x="107950" y="476250"/>
            <a:ext cx="85137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3700">
                <a:solidFill>
                  <a:srgbClr val="FFFF00"/>
                </a:solidFill>
                <a:ea typeface="Arial Unicode MS" pitchFamily="34" charset="-128"/>
              </a:rPr>
              <a:t>Che capelli porta la ragazza bionda?</a:t>
            </a:r>
            <a:endParaRPr lang="en-AU" altLang="it-IT" sz="3700">
              <a:solidFill>
                <a:srgbClr val="FFFF00"/>
              </a:solidFill>
              <a:ea typeface="Arial Unicode MS" pitchFamily="34" charset="-128"/>
            </a:endParaRPr>
          </a:p>
        </p:txBody>
      </p:sp>
      <p:sp>
        <p:nvSpPr>
          <p:cNvPr id="39939" name="Text Box 3">
            <a:extLst>
              <a:ext uri="{FF2B5EF4-FFF2-40B4-BE49-F238E27FC236}">
                <a16:creationId xmlns:a16="http://schemas.microsoft.com/office/drawing/2014/main" id="{EB9545CB-B508-22E1-2E36-881992B150E4}"/>
              </a:ext>
            </a:extLst>
          </p:cNvPr>
          <p:cNvSpPr txBox="1">
            <a:spLocks noChangeArrowheads="1"/>
          </p:cNvSpPr>
          <p:nvPr/>
        </p:nvSpPr>
        <p:spPr bwMode="auto">
          <a:xfrm rot="-5400000">
            <a:off x="8396287" y="6108701"/>
            <a:ext cx="1190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pl-PL" altLang="it-IT" sz="1200">
                <a:solidFill>
                  <a:srgbClr val="CC0066"/>
                </a:solidFill>
                <a:latin typeface="Times New Roman" panose="02020603050405020304" pitchFamily="18" charset="0"/>
                <a:ea typeface="Arial Unicode MS" pitchFamily="34" charset="-128"/>
              </a:rPr>
              <a:t>Peruki i diody</a:t>
            </a:r>
            <a:endParaRPr lang="en-AU" altLang="it-IT" sz="1200">
              <a:solidFill>
                <a:srgbClr val="CC0066"/>
              </a:solidFill>
              <a:latin typeface="Times New Roman" panose="02020603050405020304" pitchFamily="18" charset="0"/>
              <a:ea typeface="Arial Unicode MS" pitchFamily="34" charset="-128"/>
            </a:endParaRPr>
          </a:p>
        </p:txBody>
      </p:sp>
      <p:pic>
        <p:nvPicPr>
          <p:cNvPr id="39940" name="Immagine 2">
            <a:extLst>
              <a:ext uri="{FF2B5EF4-FFF2-40B4-BE49-F238E27FC236}">
                <a16:creationId xmlns:a16="http://schemas.microsoft.com/office/drawing/2014/main" id="{52709C10-E935-CC57-1293-F467C865D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3" y="2205038"/>
            <a:ext cx="5132387"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CasellaDiTesto 3">
            <a:extLst>
              <a:ext uri="{FF2B5EF4-FFF2-40B4-BE49-F238E27FC236}">
                <a16:creationId xmlns:a16="http://schemas.microsoft.com/office/drawing/2014/main" id="{E7E4CE99-DCB5-D955-89A4-8E02AF9FD340}"/>
              </a:ext>
            </a:extLst>
          </p:cNvPr>
          <p:cNvSpPr txBox="1">
            <a:spLocks noChangeArrowheads="1"/>
          </p:cNvSpPr>
          <p:nvPr/>
        </p:nvSpPr>
        <p:spPr bwMode="auto">
          <a:xfrm>
            <a:off x="1141413" y="6215063"/>
            <a:ext cx="4943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2100">
                <a:solidFill>
                  <a:srgbClr val="DAEDEF"/>
                </a:solidFill>
                <a:latin typeface="Arial Unicode MS" pitchFamily="34" charset="-128"/>
                <a:ea typeface="Arial Unicode MS" pitchFamily="34" charset="-128"/>
              </a:rPr>
              <a:t>Nessun colore indovinato!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79643EDA-3376-C61B-9E51-0126FD325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50038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6">
            <a:extLst>
              <a:ext uri="{FF2B5EF4-FFF2-40B4-BE49-F238E27FC236}">
                <a16:creationId xmlns:a16="http://schemas.microsoft.com/office/drawing/2014/main" id="{BD51F251-FA57-2F73-2B07-FA23BDDAF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692150"/>
            <a:ext cx="3887787"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7">
            <a:extLst>
              <a:ext uri="{FF2B5EF4-FFF2-40B4-BE49-F238E27FC236}">
                <a16:creationId xmlns:a16="http://schemas.microsoft.com/office/drawing/2014/main" id="{9A6EC35B-8DB1-05F1-E80A-28796626B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3068638"/>
            <a:ext cx="4679950"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WordArt 9">
            <a:extLst>
              <a:ext uri="{FF2B5EF4-FFF2-40B4-BE49-F238E27FC236}">
                <a16:creationId xmlns:a16="http://schemas.microsoft.com/office/drawing/2014/main" id="{E63A77B5-301F-24D1-938B-B85F6BCA44AF}"/>
              </a:ext>
            </a:extLst>
          </p:cNvPr>
          <p:cNvSpPr>
            <a:spLocks noChangeArrowheads="1" noChangeShapeType="1" noTextEdit="1"/>
          </p:cNvSpPr>
          <p:nvPr/>
        </p:nvSpPr>
        <p:spPr bwMode="auto">
          <a:xfrm>
            <a:off x="234950" y="211138"/>
            <a:ext cx="8642350" cy="381000"/>
          </a:xfrm>
          <a:prstGeom prst="rect">
            <a:avLst/>
          </a:prstGeom>
        </p:spPr>
        <p:txBody>
          <a:bodyPr wrap="none" fromWordArt="1">
            <a:prstTxWarp prst="textPlain">
              <a:avLst>
                <a:gd name="adj" fmla="val 50000"/>
              </a:avLst>
            </a:prstTxWarp>
          </a:bodyPr>
          <a:lstStyle/>
          <a:p>
            <a:pPr algn="ctr"/>
            <a:r>
              <a:rPr lang="it-IT"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Quanti colori sono nell’arcobaleno?</a:t>
            </a:r>
          </a:p>
        </p:txBody>
      </p:sp>
      <p:sp>
        <p:nvSpPr>
          <p:cNvPr id="41990" name="Text Box 11">
            <a:extLst>
              <a:ext uri="{FF2B5EF4-FFF2-40B4-BE49-F238E27FC236}">
                <a16:creationId xmlns:a16="http://schemas.microsoft.com/office/drawing/2014/main" id="{7816EA86-D48B-396F-4E6B-EF3CD6A14598}"/>
              </a:ext>
            </a:extLst>
          </p:cNvPr>
          <p:cNvSpPr txBox="1">
            <a:spLocks noChangeArrowheads="1"/>
          </p:cNvSpPr>
          <p:nvPr/>
        </p:nvSpPr>
        <p:spPr bwMode="auto">
          <a:xfrm>
            <a:off x="101600" y="5013325"/>
            <a:ext cx="42402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2100" b="1">
                <a:solidFill>
                  <a:schemeClr val="accent2"/>
                </a:solidFill>
                <a:ea typeface="Arial Unicode MS" pitchFamily="34" charset="-128"/>
              </a:rPr>
              <a:t>Ma sotto, ancora un’altra </a:t>
            </a:r>
            <a:endParaRPr lang="pl-PL" altLang="it-IT" sz="2100" b="1">
              <a:solidFill>
                <a:schemeClr val="accent2"/>
              </a:solidFill>
              <a:ea typeface="Arial Unicode MS" pitchFamily="34" charset="-128"/>
            </a:endParaRPr>
          </a:p>
          <a:p>
            <a:pPr eaLnBrk="1" hangingPunct="1">
              <a:spcBef>
                <a:spcPct val="0"/>
              </a:spcBef>
              <a:buFont typeface="Wingdings" panose="05000000000000000000" pitchFamily="2" charset="2"/>
              <a:buNone/>
            </a:pPr>
            <a:r>
              <a:rPr lang="it-IT" altLang="it-IT" sz="2100" b="1">
                <a:solidFill>
                  <a:schemeClr val="accent2"/>
                </a:solidFill>
                <a:ea typeface="Arial Unicode MS" pitchFamily="34" charset="-128"/>
              </a:rPr>
              <a:t>fascia, con i colori diversi? </a:t>
            </a:r>
            <a:endParaRPr lang="en-AU" altLang="it-IT" sz="2100">
              <a:ea typeface="Arial Unicode MS"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098BA5C-7E3B-3FCD-3CB8-FA39E4504453}"/>
              </a:ext>
            </a:extLst>
          </p:cNvPr>
          <p:cNvSpPr>
            <a:spLocks noGrp="1" noChangeArrowheads="1"/>
          </p:cNvSpPr>
          <p:nvPr>
            <p:ph type="ctrTitle" idx="4294967295"/>
          </p:nvPr>
        </p:nvSpPr>
        <p:spPr>
          <a:xfrm>
            <a:off x="215900" y="188913"/>
            <a:ext cx="8928100" cy="1470025"/>
          </a:xfrm>
        </p:spPr>
        <p:txBody>
          <a:bodyPr anchor="ctr"/>
          <a:lstStyle/>
          <a:p>
            <a:pPr eaLnBrk="1" hangingPunct="1"/>
            <a:r>
              <a:rPr lang="it-IT" altLang="it-IT" sz="2800"/>
              <a:t>Perché gli oggetti cadono per terra</a:t>
            </a:r>
            <a:r>
              <a:rPr lang="pl-PL" altLang="it-IT" sz="2800"/>
              <a:t>?</a:t>
            </a:r>
            <a:r>
              <a:rPr lang="pl-PL" altLang="it-IT" sz="2400"/>
              <a:t> </a:t>
            </a:r>
            <a:endParaRPr lang="en-AU" altLang="it-IT" sz="2800"/>
          </a:p>
        </p:txBody>
      </p:sp>
      <p:sp>
        <p:nvSpPr>
          <p:cNvPr id="43011" name="Text Box 3">
            <a:extLst>
              <a:ext uri="{FF2B5EF4-FFF2-40B4-BE49-F238E27FC236}">
                <a16:creationId xmlns:a16="http://schemas.microsoft.com/office/drawing/2014/main" id="{C08B6AC6-12EC-94A6-8BC6-589D6181D937}"/>
              </a:ext>
            </a:extLst>
          </p:cNvPr>
          <p:cNvSpPr txBox="1">
            <a:spLocks noChangeArrowheads="1"/>
          </p:cNvSpPr>
          <p:nvPr/>
        </p:nvSpPr>
        <p:spPr bwMode="auto">
          <a:xfrm>
            <a:off x="755650" y="2060575"/>
            <a:ext cx="30099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2100">
                <a:solidFill>
                  <a:srgbClr val="000066"/>
                </a:solidFill>
              </a:rPr>
              <a:t>Perché c’è la gravità</a:t>
            </a:r>
            <a:r>
              <a:rPr lang="pl-PL" altLang="it-IT" sz="2100">
                <a:solidFill>
                  <a:srgbClr val="000066"/>
                </a:solidFill>
              </a:rPr>
              <a:t>!</a:t>
            </a:r>
          </a:p>
        </p:txBody>
      </p:sp>
      <p:sp>
        <p:nvSpPr>
          <p:cNvPr id="43012" name="Text Box 4">
            <a:extLst>
              <a:ext uri="{FF2B5EF4-FFF2-40B4-BE49-F238E27FC236}">
                <a16:creationId xmlns:a16="http://schemas.microsoft.com/office/drawing/2014/main" id="{723625DE-516B-A68F-0C5E-044322506B75}"/>
              </a:ext>
            </a:extLst>
          </p:cNvPr>
          <p:cNvSpPr txBox="1">
            <a:spLocks noChangeArrowheads="1"/>
          </p:cNvSpPr>
          <p:nvPr/>
        </p:nvSpPr>
        <p:spPr bwMode="auto">
          <a:xfrm>
            <a:off x="755650" y="3141663"/>
            <a:ext cx="32416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2100">
                <a:solidFill>
                  <a:srgbClr val="000066"/>
                </a:solidFill>
              </a:rPr>
              <a:t>Che cosa è la gravità</a:t>
            </a:r>
            <a:r>
              <a:rPr lang="pl-PL" altLang="it-IT" sz="2100">
                <a:solidFill>
                  <a:srgbClr val="000066"/>
                </a:solidFill>
              </a:rPr>
              <a:t>?</a:t>
            </a:r>
            <a:r>
              <a:rPr lang="pl-PL" altLang="it-IT" sz="2100">
                <a:solidFill>
                  <a:schemeClr val="accent2"/>
                </a:solidFill>
              </a:rPr>
              <a:t> </a:t>
            </a:r>
            <a:endParaRPr lang="en-AU" altLang="it-IT" sz="2100" b="1">
              <a:solidFill>
                <a:schemeClr val="accent2"/>
              </a:solidFill>
            </a:endParaRPr>
          </a:p>
        </p:txBody>
      </p:sp>
      <p:sp>
        <p:nvSpPr>
          <p:cNvPr id="43013" name="Text Box 5">
            <a:extLst>
              <a:ext uri="{FF2B5EF4-FFF2-40B4-BE49-F238E27FC236}">
                <a16:creationId xmlns:a16="http://schemas.microsoft.com/office/drawing/2014/main" id="{3B6E7A21-4F64-FAE0-E689-FD5C48924E20}"/>
              </a:ext>
            </a:extLst>
          </p:cNvPr>
          <p:cNvSpPr txBox="1">
            <a:spLocks noChangeArrowheads="1"/>
          </p:cNvSpPr>
          <p:nvPr/>
        </p:nvSpPr>
        <p:spPr bwMode="auto">
          <a:xfrm>
            <a:off x="735013" y="3975100"/>
            <a:ext cx="35655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2100">
                <a:solidFill>
                  <a:srgbClr val="000066"/>
                </a:solidFill>
              </a:rPr>
              <a:t>È l’attrazione della Terra.</a:t>
            </a:r>
            <a:endParaRPr lang="en-AU" altLang="it-IT" sz="2100">
              <a:solidFill>
                <a:srgbClr val="000066"/>
              </a:solidFill>
            </a:endParaRPr>
          </a:p>
        </p:txBody>
      </p:sp>
      <p:sp>
        <p:nvSpPr>
          <p:cNvPr id="43014" name="Text Box 6">
            <a:extLst>
              <a:ext uri="{FF2B5EF4-FFF2-40B4-BE49-F238E27FC236}">
                <a16:creationId xmlns:a16="http://schemas.microsoft.com/office/drawing/2014/main" id="{ED47B034-E757-F4B3-B23D-B5746CEC3487}"/>
              </a:ext>
            </a:extLst>
          </p:cNvPr>
          <p:cNvSpPr txBox="1">
            <a:spLocks noChangeArrowheads="1"/>
          </p:cNvSpPr>
          <p:nvPr/>
        </p:nvSpPr>
        <p:spPr bwMode="auto">
          <a:xfrm>
            <a:off x="827088" y="4797425"/>
            <a:ext cx="705643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2100">
                <a:solidFill>
                  <a:srgbClr val="000066"/>
                </a:solidFill>
              </a:rPr>
              <a:t>Ma che cosa è l’attrazione della Terra</a:t>
            </a:r>
            <a:r>
              <a:rPr lang="pl-PL" altLang="it-IT" sz="2100">
                <a:solidFill>
                  <a:srgbClr val="000066"/>
                </a:solidFill>
              </a:rPr>
              <a:t>? </a:t>
            </a:r>
            <a:r>
              <a:rPr lang="it-IT" altLang="it-IT" sz="2100">
                <a:solidFill>
                  <a:srgbClr val="000066"/>
                </a:solidFill>
              </a:rPr>
              <a:t>È la gravità</a:t>
            </a:r>
            <a:r>
              <a:rPr lang="it-IT" altLang="it-IT" sz="2100">
                <a:solidFill>
                  <a:schemeClr val="accent2"/>
                </a:solidFill>
              </a:rPr>
              <a:t>.</a:t>
            </a:r>
            <a:endParaRPr lang="en-AU" altLang="it-IT" sz="2100">
              <a:solidFill>
                <a:schemeClr val="accent2"/>
              </a:solidFill>
            </a:endParaRPr>
          </a:p>
        </p:txBody>
      </p:sp>
      <p:sp>
        <p:nvSpPr>
          <p:cNvPr id="43015" name="Text Box 7">
            <a:extLst>
              <a:ext uri="{FF2B5EF4-FFF2-40B4-BE49-F238E27FC236}">
                <a16:creationId xmlns:a16="http://schemas.microsoft.com/office/drawing/2014/main" id="{6AF2597D-BA9B-5736-0690-0BC54C1009A3}"/>
              </a:ext>
            </a:extLst>
          </p:cNvPr>
          <p:cNvSpPr txBox="1">
            <a:spLocks noChangeArrowheads="1"/>
          </p:cNvSpPr>
          <p:nvPr/>
        </p:nvSpPr>
        <p:spPr bwMode="auto">
          <a:xfrm>
            <a:off x="971550" y="5661025"/>
            <a:ext cx="72199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2100">
                <a:solidFill>
                  <a:srgbClr val="FF0000"/>
                </a:solidFill>
              </a:rPr>
              <a:t>Non abbiamo detto granché</a:t>
            </a:r>
            <a:r>
              <a:rPr lang="pl-PL" altLang="it-IT" sz="2100">
                <a:solidFill>
                  <a:srgbClr val="FF0000"/>
                </a:solidFill>
              </a:rPr>
              <a:t>: </a:t>
            </a:r>
            <a:r>
              <a:rPr lang="it-IT" altLang="it-IT" sz="2100">
                <a:solidFill>
                  <a:srgbClr val="FF0000"/>
                </a:solidFill>
              </a:rPr>
              <a:t>il burro è fatto di burro</a:t>
            </a:r>
            <a:endParaRPr lang="pl-PL" altLang="it-IT" sz="2100">
              <a:solidFill>
                <a:srgbClr val="FF0000"/>
              </a:solidFill>
            </a:endParaRPr>
          </a:p>
          <a:p>
            <a:pPr eaLnBrk="1" hangingPunct="1">
              <a:spcBef>
                <a:spcPct val="0"/>
              </a:spcBef>
              <a:buFont typeface="Wingdings" panose="05000000000000000000" pitchFamily="2" charset="2"/>
              <a:buNone/>
            </a:pPr>
            <a:r>
              <a:rPr lang="pl-PL" altLang="it-IT" sz="2100">
                <a:solidFill>
                  <a:srgbClr val="FF0000"/>
                </a:solidFill>
              </a:rPr>
              <a:t>(e’ una tautologia)</a:t>
            </a:r>
            <a:endParaRPr lang="en-AU" altLang="it-IT" sz="2100">
              <a:solidFill>
                <a:srgbClr val="FF0000"/>
              </a:solidFill>
            </a:endParaRPr>
          </a:p>
        </p:txBody>
      </p:sp>
      <p:pic>
        <p:nvPicPr>
          <p:cNvPr id="43016" name="Picture 8">
            <a:extLst>
              <a:ext uri="{FF2B5EF4-FFF2-40B4-BE49-F238E27FC236}">
                <a16:creationId xmlns:a16="http://schemas.microsoft.com/office/drawing/2014/main" id="{9D3DDA6D-9621-AF05-CB1C-52CE77198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557338"/>
            <a:ext cx="30257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F9A7126-3EC0-840D-264E-1F59FAFBA5AE}"/>
              </a:ext>
            </a:extLst>
          </p:cNvPr>
          <p:cNvSpPr>
            <a:spLocks noGrp="1" noChangeArrowheads="1"/>
          </p:cNvSpPr>
          <p:nvPr>
            <p:ph type="ctrTitle" idx="4294967295"/>
          </p:nvPr>
        </p:nvSpPr>
        <p:spPr>
          <a:xfrm>
            <a:off x="215900" y="188913"/>
            <a:ext cx="8928100" cy="1470025"/>
          </a:xfrm>
        </p:spPr>
        <p:txBody>
          <a:bodyPr anchor="ctr"/>
          <a:lstStyle/>
          <a:p>
            <a:pPr eaLnBrk="1" hangingPunct="1"/>
            <a:r>
              <a:rPr lang="pl-PL" altLang="it-IT" sz="2400"/>
              <a:t>Aristot</a:t>
            </a:r>
            <a:r>
              <a:rPr lang="it-IT" altLang="it-IT" sz="2400"/>
              <a:t>e</a:t>
            </a:r>
            <a:r>
              <a:rPr lang="pl-PL" altLang="it-IT" sz="2400"/>
              <a:t>le (384-322 </a:t>
            </a:r>
            <a:r>
              <a:rPr lang="it-IT" altLang="it-IT" sz="2400"/>
              <a:t>a.C.</a:t>
            </a:r>
            <a:r>
              <a:rPr lang="pl-PL" altLang="it-IT" sz="2400"/>
              <a:t>) </a:t>
            </a:r>
            <a:endParaRPr lang="en-AU" altLang="it-IT" sz="2800"/>
          </a:p>
        </p:txBody>
      </p:sp>
      <p:sp>
        <p:nvSpPr>
          <p:cNvPr id="44035" name="Text Box 3">
            <a:extLst>
              <a:ext uri="{FF2B5EF4-FFF2-40B4-BE49-F238E27FC236}">
                <a16:creationId xmlns:a16="http://schemas.microsoft.com/office/drawing/2014/main" id="{6C82B6EE-AD49-065A-3F6A-6D7A04B61927}"/>
              </a:ext>
            </a:extLst>
          </p:cNvPr>
          <p:cNvSpPr txBox="1">
            <a:spLocks noChangeArrowheads="1"/>
          </p:cNvSpPr>
          <p:nvPr/>
        </p:nvSpPr>
        <p:spPr bwMode="auto">
          <a:xfrm>
            <a:off x="663575" y="2460625"/>
            <a:ext cx="8223250"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2100">
                <a:solidFill>
                  <a:srgbClr val="000066"/>
                </a:solidFill>
              </a:rPr>
              <a:t>Gli oggetti cadono</a:t>
            </a:r>
            <a:r>
              <a:rPr lang="pl-PL" altLang="it-IT" sz="2100">
                <a:solidFill>
                  <a:srgbClr val="000066"/>
                </a:solidFill>
              </a:rPr>
              <a:t>, </a:t>
            </a:r>
            <a:r>
              <a:rPr lang="it-IT" altLang="it-IT" sz="2100">
                <a:solidFill>
                  <a:srgbClr val="000066"/>
                </a:solidFill>
              </a:rPr>
              <a:t>perché sono pesanti</a:t>
            </a:r>
            <a:r>
              <a:rPr lang="pl-PL" altLang="it-IT" sz="2100">
                <a:solidFill>
                  <a:srgbClr val="000066"/>
                </a:solidFill>
              </a:rPr>
              <a:t>,</a:t>
            </a:r>
          </a:p>
          <a:p>
            <a:pPr eaLnBrk="1" hangingPunct="1">
              <a:spcBef>
                <a:spcPct val="0"/>
              </a:spcBef>
              <a:buFont typeface="Wingdings" panose="05000000000000000000" pitchFamily="2" charset="2"/>
              <a:buNone/>
            </a:pPr>
            <a:r>
              <a:rPr lang="it-IT" altLang="it-IT" sz="2100">
                <a:solidFill>
                  <a:srgbClr val="000066"/>
                </a:solidFill>
              </a:rPr>
              <a:t>e il posto </a:t>
            </a:r>
            <a:r>
              <a:rPr lang="pl-PL" altLang="it-IT" sz="2100" i="1">
                <a:solidFill>
                  <a:srgbClr val="000066"/>
                </a:solidFill>
              </a:rPr>
              <a:t>natural</a:t>
            </a:r>
            <a:r>
              <a:rPr lang="it-IT" altLang="it-IT" sz="2100" i="1">
                <a:solidFill>
                  <a:srgbClr val="000066"/>
                </a:solidFill>
              </a:rPr>
              <a:t>e</a:t>
            </a:r>
            <a:r>
              <a:rPr lang="pl-PL" altLang="it-IT" sz="2100" i="1">
                <a:solidFill>
                  <a:srgbClr val="000066"/>
                </a:solidFill>
              </a:rPr>
              <a:t> </a:t>
            </a:r>
            <a:r>
              <a:rPr lang="it-IT" altLang="it-IT" sz="2100">
                <a:solidFill>
                  <a:srgbClr val="000066"/>
                </a:solidFill>
              </a:rPr>
              <a:t>di oggetti pesanti è il centro della Terra</a:t>
            </a:r>
            <a:endParaRPr lang="pl-PL" altLang="it-IT" sz="2100">
              <a:solidFill>
                <a:srgbClr val="000066"/>
              </a:solidFill>
            </a:endParaRPr>
          </a:p>
          <a:p>
            <a:pPr eaLnBrk="1" hangingPunct="1">
              <a:spcBef>
                <a:spcPct val="0"/>
              </a:spcBef>
              <a:buFont typeface="Wingdings" panose="05000000000000000000" pitchFamily="2" charset="2"/>
              <a:buNone/>
            </a:pPr>
            <a:endParaRPr lang="pl-PL" altLang="it-IT" sz="2100">
              <a:solidFill>
                <a:srgbClr val="000066"/>
              </a:solidFill>
            </a:endParaRPr>
          </a:p>
          <a:p>
            <a:pPr eaLnBrk="1" hangingPunct="1">
              <a:spcBef>
                <a:spcPct val="0"/>
              </a:spcBef>
              <a:buFont typeface="Wingdings" panose="05000000000000000000" pitchFamily="2" charset="2"/>
              <a:buNone/>
            </a:pPr>
            <a:r>
              <a:rPr lang="it-IT" altLang="it-IT" sz="2100">
                <a:solidFill>
                  <a:srgbClr val="000066"/>
                </a:solidFill>
              </a:rPr>
              <a:t>Allora oggetti cadono, per andare verso il centro della Terra</a:t>
            </a:r>
          </a:p>
          <a:p>
            <a:pPr eaLnBrk="1" hangingPunct="1">
              <a:spcBef>
                <a:spcPct val="0"/>
              </a:spcBef>
              <a:buFont typeface="Wingdings" panose="05000000000000000000" pitchFamily="2" charset="2"/>
              <a:buNone/>
            </a:pPr>
            <a:endParaRPr lang="pl-PL" altLang="it-IT" sz="2100">
              <a:solidFill>
                <a:srgbClr val="000066"/>
              </a:solidFill>
            </a:endParaRPr>
          </a:p>
          <a:p>
            <a:pPr eaLnBrk="1" hangingPunct="1">
              <a:spcBef>
                <a:spcPct val="0"/>
              </a:spcBef>
              <a:buFont typeface="Wingdings" panose="05000000000000000000" pitchFamily="2" charset="2"/>
              <a:buNone/>
            </a:pPr>
            <a:r>
              <a:rPr lang="it-IT" altLang="it-IT" sz="2100">
                <a:solidFill>
                  <a:srgbClr val="000066"/>
                </a:solidFill>
              </a:rPr>
              <a:t>Proviamolo</a:t>
            </a:r>
            <a:r>
              <a:rPr lang="pl-PL" altLang="it-IT" sz="2100">
                <a:solidFill>
                  <a:srgbClr val="000066"/>
                </a:solidFill>
              </a:rPr>
              <a:t>!</a:t>
            </a:r>
          </a:p>
          <a:p>
            <a:pPr eaLnBrk="1" hangingPunct="1">
              <a:spcBef>
                <a:spcPct val="0"/>
              </a:spcBef>
              <a:buFont typeface="Wingdings" panose="05000000000000000000" pitchFamily="2" charset="2"/>
              <a:buNone/>
            </a:pPr>
            <a:endParaRPr lang="pl-PL" altLang="it-IT" sz="2100">
              <a:solidFill>
                <a:srgbClr val="000066"/>
              </a:solidFill>
            </a:endParaRPr>
          </a:p>
          <a:p>
            <a:pPr eaLnBrk="1" hangingPunct="1">
              <a:spcBef>
                <a:spcPct val="0"/>
              </a:spcBef>
              <a:buFont typeface="Wingdings" panose="05000000000000000000" pitchFamily="2" charset="2"/>
              <a:buNone/>
            </a:pPr>
            <a:r>
              <a:rPr lang="it-IT" altLang="it-IT" sz="2100">
                <a:solidFill>
                  <a:srgbClr val="000066"/>
                </a:solidFill>
              </a:rPr>
              <a:t>Proviamolo ancora una volta</a:t>
            </a:r>
            <a:r>
              <a:rPr lang="pl-PL" altLang="it-IT" sz="2100">
                <a:solidFill>
                  <a:srgbClr val="000066"/>
                </a:solidFill>
              </a:rPr>
              <a:t>!</a:t>
            </a:r>
          </a:p>
          <a:p>
            <a:pPr eaLnBrk="1" hangingPunct="1">
              <a:spcBef>
                <a:spcPct val="0"/>
              </a:spcBef>
              <a:buFont typeface="Wingdings" panose="05000000000000000000" pitchFamily="2" charset="2"/>
              <a:buNone/>
            </a:pPr>
            <a:endParaRPr lang="pl-PL" altLang="it-IT" sz="2100">
              <a:solidFill>
                <a:srgbClr val="000066"/>
              </a:solidFill>
            </a:endParaRPr>
          </a:p>
          <a:p>
            <a:pPr eaLnBrk="1" hangingPunct="1">
              <a:spcBef>
                <a:spcPct val="0"/>
              </a:spcBef>
              <a:buFont typeface="Wingdings" panose="05000000000000000000" pitchFamily="2" charset="2"/>
              <a:buNone/>
            </a:pPr>
            <a:r>
              <a:rPr lang="it-IT" altLang="it-IT" sz="2100">
                <a:solidFill>
                  <a:srgbClr val="000066"/>
                </a:solidFill>
              </a:rPr>
              <a:t>Sì</a:t>
            </a:r>
            <a:r>
              <a:rPr lang="pl-PL" altLang="it-IT" sz="2100">
                <a:solidFill>
                  <a:srgbClr val="000066"/>
                </a:solidFill>
              </a:rPr>
              <a:t>! </a:t>
            </a:r>
            <a:r>
              <a:rPr lang="it-IT" altLang="it-IT" sz="2100">
                <a:solidFill>
                  <a:srgbClr val="000066"/>
                </a:solidFill>
              </a:rPr>
              <a:t>Gli oggetti vanno verso il centro della Terra</a:t>
            </a:r>
            <a:r>
              <a:rPr lang="pl-PL" altLang="it-IT" sz="2100">
                <a:solidFill>
                  <a:srgbClr val="000066"/>
                </a:solidFill>
              </a:rPr>
              <a:t>!</a:t>
            </a:r>
          </a:p>
        </p:txBody>
      </p:sp>
      <p:pic>
        <p:nvPicPr>
          <p:cNvPr id="44036" name="Picture 5">
            <a:extLst>
              <a:ext uri="{FF2B5EF4-FFF2-40B4-BE49-F238E27FC236}">
                <a16:creationId xmlns:a16="http://schemas.microsoft.com/office/drawing/2014/main" id="{EE8E21B7-8F87-E941-1526-BD13DFA68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238" y="260350"/>
            <a:ext cx="17748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58DD5FA1-A241-8BA6-05E7-DEA88162E252}"/>
              </a:ext>
            </a:extLst>
          </p:cNvPr>
          <p:cNvSpPr>
            <a:spLocks noGrp="1" noChangeArrowheads="1"/>
          </p:cNvSpPr>
          <p:nvPr>
            <p:ph type="subTitle" idx="1"/>
          </p:nvPr>
        </p:nvSpPr>
        <p:spPr>
          <a:xfrm>
            <a:off x="323528" y="332656"/>
            <a:ext cx="8820472" cy="6120680"/>
          </a:xfrm>
        </p:spPr>
        <p:txBody>
          <a:bodyPr/>
          <a:lstStyle/>
          <a:p>
            <a:pPr>
              <a:spcBef>
                <a:spcPts val="0"/>
              </a:spcBef>
            </a:pPr>
            <a:r>
              <a:rPr lang="en-AU" altLang="it-IT" sz="2000" dirty="0"/>
              <a:t>Gent.mo prof. Karwasz,</a:t>
            </a:r>
          </a:p>
          <a:p>
            <a:pPr>
              <a:spcBef>
                <a:spcPts val="0"/>
              </a:spcBef>
            </a:pPr>
            <a:endParaRPr lang="it-IT" altLang="it-IT" sz="2000" dirty="0"/>
          </a:p>
          <a:p>
            <a:pPr>
              <a:spcBef>
                <a:spcPts val="0"/>
              </a:spcBef>
            </a:pPr>
            <a:r>
              <a:rPr lang="it-IT" altLang="it-IT" sz="2000" dirty="0"/>
              <a:t>oltre a dirle […], volevo condividere con lei queste due riflessioni, o domande... Sicuramente lei avrà la risposta! </a:t>
            </a:r>
          </a:p>
          <a:p>
            <a:pPr>
              <a:spcBef>
                <a:spcPts val="0"/>
              </a:spcBef>
            </a:pPr>
            <a:br>
              <a:rPr lang="it-IT" altLang="it-IT" sz="2000" dirty="0"/>
            </a:br>
            <a:r>
              <a:rPr lang="it-IT" altLang="it-IT" sz="2000" dirty="0"/>
              <a:t>La prima è questa. Mi chiedo come mai, data l'esistenza di modelli educativi/pedagogici estremamente validi e riconosciuti universalmente come efficaci, tali modelli non vengano adottati nella scuola pubblica italiana. Mi riferisco a tutti i grandi pedagogisti citati anche da lei durante le lezioni: Montessori, </a:t>
            </a:r>
            <a:r>
              <a:rPr lang="it-IT" altLang="it-IT" sz="2000" dirty="0" err="1"/>
              <a:t>Crispiani</a:t>
            </a:r>
            <a:r>
              <a:rPr lang="it-IT" altLang="it-IT" sz="2000" dirty="0"/>
              <a:t>, Steiner... Perché tali metodi educativi sono utilizzati solo da scuole private o da scuole pubbliche ma soltanto in via sperimentale (i.e., rivolte a pochi alunni...). </a:t>
            </a:r>
          </a:p>
          <a:p>
            <a:pPr>
              <a:spcBef>
                <a:spcPts val="0"/>
              </a:spcBef>
            </a:pPr>
            <a:endParaRPr lang="it-IT" altLang="it-IT" sz="2000" dirty="0"/>
          </a:p>
          <a:p>
            <a:pPr>
              <a:spcBef>
                <a:spcPts val="0"/>
              </a:spcBef>
            </a:pPr>
            <a:r>
              <a:rPr lang="it-IT" altLang="it-IT" sz="2000" dirty="0"/>
              <a:t>Mi pare di capire che la scuola pubblica abbia focalizzato quali siano i suoi punti di forza e di debolezza (e lo dimostra anche il fatto che, in un corso ministeriale come questo, ne stiamo parlando!), eppure, per così dire, continua a "perseverare nell'errore"... Perché?</a:t>
            </a:r>
          </a:p>
          <a:p>
            <a:pPr>
              <a:lnSpc>
                <a:spcPct val="80000"/>
              </a:lnSpc>
            </a:pPr>
            <a:br>
              <a:rPr lang="it-IT" altLang="it-IT" sz="1800" dirty="0"/>
            </a:br>
            <a:endParaRPr lang="it-IT" altLang="it-IT" sz="1800" dirty="0"/>
          </a:p>
        </p:txBody>
      </p:sp>
    </p:spTree>
    <p:extLst>
      <p:ext uri="{BB962C8B-B14F-4D97-AF65-F5344CB8AC3E}">
        <p14:creationId xmlns:p14="http://schemas.microsoft.com/office/powerpoint/2010/main" val="4022126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DAE9B09-5E2F-FF7C-BB8C-44B79D3DFEAB}"/>
              </a:ext>
            </a:extLst>
          </p:cNvPr>
          <p:cNvSpPr>
            <a:spLocks noGrp="1" noChangeArrowheads="1"/>
          </p:cNvSpPr>
          <p:nvPr>
            <p:ph type="ctrTitle" idx="4294967295"/>
          </p:nvPr>
        </p:nvSpPr>
        <p:spPr>
          <a:xfrm>
            <a:off x="611188" y="620713"/>
            <a:ext cx="5867400" cy="1470025"/>
          </a:xfrm>
        </p:spPr>
        <p:txBody>
          <a:bodyPr anchor="ctr"/>
          <a:lstStyle/>
          <a:p>
            <a:pPr eaLnBrk="1" hangingPunct="1"/>
            <a:r>
              <a:rPr lang="it-IT" altLang="it-IT" sz="2600"/>
              <a:t>Una pallina può saltare in alto</a:t>
            </a:r>
            <a:r>
              <a:rPr lang="pl-PL" altLang="it-IT" sz="2600"/>
              <a:t>?</a:t>
            </a:r>
            <a:r>
              <a:rPr lang="pl-PL" altLang="it-IT" sz="2400"/>
              <a:t> </a:t>
            </a:r>
            <a:endParaRPr lang="en-AU" altLang="it-IT" sz="2800"/>
          </a:p>
        </p:txBody>
      </p:sp>
      <p:sp>
        <p:nvSpPr>
          <p:cNvPr id="45059" name="Text Box 3">
            <a:extLst>
              <a:ext uri="{FF2B5EF4-FFF2-40B4-BE49-F238E27FC236}">
                <a16:creationId xmlns:a16="http://schemas.microsoft.com/office/drawing/2014/main" id="{3EBED51A-70ED-D445-5E69-FCBB4906F80E}"/>
              </a:ext>
            </a:extLst>
          </p:cNvPr>
          <p:cNvSpPr txBox="1">
            <a:spLocks noChangeArrowheads="1"/>
          </p:cNvSpPr>
          <p:nvPr/>
        </p:nvSpPr>
        <p:spPr bwMode="auto">
          <a:xfrm>
            <a:off x="663575" y="2032000"/>
            <a:ext cx="438308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2100">
                <a:solidFill>
                  <a:srgbClr val="000066"/>
                </a:solidFill>
              </a:rPr>
              <a:t>Può una pallina alzarsi da sola</a:t>
            </a:r>
            <a:r>
              <a:rPr lang="pl-PL" altLang="it-IT" sz="2100">
                <a:solidFill>
                  <a:srgbClr val="000066"/>
                </a:solidFill>
              </a:rPr>
              <a:t>?</a:t>
            </a:r>
          </a:p>
        </p:txBody>
      </p:sp>
      <p:sp>
        <p:nvSpPr>
          <p:cNvPr id="45060" name="Text Box 4">
            <a:extLst>
              <a:ext uri="{FF2B5EF4-FFF2-40B4-BE49-F238E27FC236}">
                <a16:creationId xmlns:a16="http://schemas.microsoft.com/office/drawing/2014/main" id="{5273F644-1DB8-D619-B75D-A6F68740B5E5}"/>
              </a:ext>
            </a:extLst>
          </p:cNvPr>
          <p:cNvSpPr txBox="1">
            <a:spLocks noChangeArrowheads="1"/>
          </p:cNvSpPr>
          <p:nvPr/>
        </p:nvSpPr>
        <p:spPr bwMode="auto">
          <a:xfrm>
            <a:off x="1258888" y="2636838"/>
            <a:ext cx="37719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it-IT" altLang="it-IT" sz="2100">
                <a:solidFill>
                  <a:srgbClr val="000066"/>
                </a:solidFill>
              </a:rPr>
              <a:t>Guardiamo questo filmato</a:t>
            </a:r>
            <a:r>
              <a:rPr lang="pl-PL" altLang="it-IT" sz="2100">
                <a:solidFill>
                  <a:srgbClr val="000066"/>
                </a:solidFill>
              </a:rPr>
              <a:t>!</a:t>
            </a:r>
          </a:p>
          <a:p>
            <a:pPr eaLnBrk="1" hangingPunct="1">
              <a:spcBef>
                <a:spcPct val="0"/>
              </a:spcBef>
              <a:buFont typeface="Wingdings" panose="05000000000000000000" pitchFamily="2" charset="2"/>
              <a:buNone/>
            </a:pPr>
            <a:endParaRPr lang="pl-PL" altLang="it-IT" sz="2100">
              <a:solidFill>
                <a:srgbClr val="000066"/>
              </a:solidFill>
            </a:endParaRPr>
          </a:p>
          <a:p>
            <a:pPr eaLnBrk="1" hangingPunct="1">
              <a:spcBef>
                <a:spcPct val="0"/>
              </a:spcBef>
              <a:buFont typeface="Wingdings" panose="05000000000000000000" pitchFamily="2" charset="2"/>
              <a:buNone/>
            </a:pPr>
            <a:r>
              <a:rPr lang="it-IT" altLang="it-IT" sz="2100">
                <a:solidFill>
                  <a:srgbClr val="000066"/>
                </a:solidFill>
              </a:rPr>
              <a:t>E ancora</a:t>
            </a:r>
            <a:r>
              <a:rPr lang="pl-PL" altLang="it-IT" sz="2100">
                <a:solidFill>
                  <a:srgbClr val="000066"/>
                </a:solidFill>
              </a:rPr>
              <a:t>...</a:t>
            </a:r>
          </a:p>
          <a:p>
            <a:pPr eaLnBrk="1" hangingPunct="1">
              <a:spcBef>
                <a:spcPct val="0"/>
              </a:spcBef>
              <a:buFont typeface="Wingdings" panose="05000000000000000000" pitchFamily="2" charset="2"/>
              <a:buNone/>
            </a:pPr>
            <a:endParaRPr lang="pl-PL" altLang="it-IT" sz="2100">
              <a:solidFill>
                <a:schemeClr val="accent2"/>
              </a:solidFill>
            </a:endParaRPr>
          </a:p>
        </p:txBody>
      </p:sp>
      <p:pic>
        <p:nvPicPr>
          <p:cNvPr id="45061" name="Picture 7">
            <a:extLst>
              <a:ext uri="{FF2B5EF4-FFF2-40B4-BE49-F238E27FC236}">
                <a16:creationId xmlns:a16="http://schemas.microsoft.com/office/drawing/2014/main" id="{40157B2A-3497-2E9A-59AE-B37CA905C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850" y="3933825"/>
            <a:ext cx="3065463"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8">
            <a:extLst>
              <a:ext uri="{FF2B5EF4-FFF2-40B4-BE49-F238E27FC236}">
                <a16:creationId xmlns:a16="http://schemas.microsoft.com/office/drawing/2014/main" id="{D02082FB-41B7-34C1-979C-E81FC4C6590D}"/>
              </a:ext>
            </a:extLst>
          </p:cNvPr>
          <p:cNvSpPr>
            <a:spLocks noChangeArrowheads="1"/>
          </p:cNvSpPr>
          <p:nvPr/>
        </p:nvSpPr>
        <p:spPr bwMode="auto">
          <a:xfrm>
            <a:off x="684213" y="6519863"/>
            <a:ext cx="3987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Font typeface="Wingdings" panose="05000000000000000000" pitchFamily="2" charset="2"/>
              <a:buNone/>
            </a:pPr>
            <a:r>
              <a:rPr lang="en-AU" altLang="it-IT" sz="1000">
                <a:solidFill>
                  <a:schemeClr val="accent2"/>
                </a:solidFill>
              </a:rPr>
              <a:t>http://dydaktyka.fizyka.umk.pl/nowa_strona/?q=node/171</a:t>
            </a:r>
          </a:p>
        </p:txBody>
      </p:sp>
      <p:pic>
        <p:nvPicPr>
          <p:cNvPr id="45063" name="Picture 3">
            <a:extLst>
              <a:ext uri="{FF2B5EF4-FFF2-40B4-BE49-F238E27FC236}">
                <a16:creationId xmlns:a16="http://schemas.microsoft.com/office/drawing/2014/main" id="{1077E19F-501A-E9C2-D42E-0213E695E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836613"/>
            <a:ext cx="27876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920BD82-9060-F526-33D4-D33AEC20A6E4}"/>
              </a:ext>
            </a:extLst>
          </p:cNvPr>
          <p:cNvSpPr>
            <a:spLocks noGrp="1" noChangeArrowheads="1"/>
          </p:cNvSpPr>
          <p:nvPr>
            <p:ph type="title"/>
          </p:nvPr>
        </p:nvSpPr>
        <p:spPr/>
        <p:txBody>
          <a:bodyPr/>
          <a:lstStyle/>
          <a:p>
            <a:pPr eaLnBrk="1" hangingPunct="1"/>
            <a:r>
              <a:rPr lang="it-IT" altLang="it-IT" noProof="1"/>
              <a:t>Due basi della didattica innovativa</a:t>
            </a:r>
          </a:p>
        </p:txBody>
      </p:sp>
      <p:sp>
        <p:nvSpPr>
          <p:cNvPr id="46083" name="Rectangle 3">
            <a:extLst>
              <a:ext uri="{FF2B5EF4-FFF2-40B4-BE49-F238E27FC236}">
                <a16:creationId xmlns:a16="http://schemas.microsoft.com/office/drawing/2014/main" id="{18574EDC-A0CA-0DD5-E4AB-C0328F3F1149}"/>
              </a:ext>
            </a:extLst>
          </p:cNvPr>
          <p:cNvSpPr>
            <a:spLocks noGrp="1" noChangeArrowheads="1"/>
          </p:cNvSpPr>
          <p:nvPr>
            <p:ph type="body" idx="1"/>
          </p:nvPr>
        </p:nvSpPr>
        <p:spPr>
          <a:xfrm>
            <a:off x="827088" y="1557338"/>
            <a:ext cx="8066087" cy="5300662"/>
          </a:xfrm>
        </p:spPr>
        <p:txBody>
          <a:bodyPr/>
          <a:lstStyle/>
          <a:p>
            <a:pPr eaLnBrk="1" hangingPunct="1">
              <a:lnSpc>
                <a:spcPct val="95000"/>
              </a:lnSpc>
            </a:pPr>
            <a:r>
              <a:rPr lang="it-IT" altLang="it-IT" sz="2200"/>
              <a:t>I due principi didattici:</a:t>
            </a:r>
          </a:p>
          <a:p>
            <a:pPr eaLnBrk="1" hangingPunct="1">
              <a:lnSpc>
                <a:spcPct val="95000"/>
              </a:lnSpc>
              <a:buFont typeface="Wingdings" panose="05000000000000000000" pitchFamily="2" charset="2"/>
              <a:buNone/>
            </a:pPr>
            <a:r>
              <a:rPr lang="it-IT" altLang="it-IT" sz="2200"/>
              <a:t>1) a costruzione della conoscenza, in modo autonomo, direttamente dalla parte di studente, ma sotto una stretta (ma discreta) guida dell’insegnante</a:t>
            </a:r>
          </a:p>
          <a:p>
            <a:pPr eaLnBrk="1" hangingPunct="1">
              <a:lnSpc>
                <a:spcPct val="95000"/>
              </a:lnSpc>
              <a:buFont typeface="Wingdings" panose="05000000000000000000" pitchFamily="2" charset="2"/>
              <a:buNone/>
            </a:pPr>
            <a:r>
              <a:rPr lang="it-IT" altLang="it-IT" sz="2200"/>
              <a:t>2) l’uso delle risorse direttamente accessibili (i.e. reali) – oggetti, esperimenti, ma anche  libri e internet</a:t>
            </a:r>
          </a:p>
          <a:p>
            <a:pPr eaLnBrk="1" hangingPunct="1">
              <a:lnSpc>
                <a:spcPct val="95000"/>
              </a:lnSpc>
              <a:buFont typeface="Wingdings" panose="05000000000000000000" pitchFamily="2" charset="2"/>
              <a:buNone/>
            </a:pPr>
            <a:r>
              <a:rPr lang="it-IT" altLang="it-IT" sz="2200"/>
              <a:t>definiamo come:</a:t>
            </a:r>
          </a:p>
          <a:p>
            <a:pPr eaLnBrk="1" hangingPunct="1">
              <a:lnSpc>
                <a:spcPct val="95000"/>
              </a:lnSpc>
              <a:buFont typeface="Wingdings" panose="05000000000000000000" pitchFamily="2" charset="2"/>
              <a:buChar char="Ø"/>
            </a:pPr>
            <a:r>
              <a:rPr lang="it-IT" altLang="it-IT" sz="2200" b="1"/>
              <a:t>iper-costruttivismo - </a:t>
            </a:r>
            <a:r>
              <a:rPr lang="it-IT" altLang="it-IT" sz="2200"/>
              <a:t>i.e. andare oltre il costruttivismo sociale, nel quale le conoscenze sono oggetto del “consenso sociale"</a:t>
            </a:r>
          </a:p>
          <a:p>
            <a:pPr eaLnBrk="1" hangingPunct="1">
              <a:lnSpc>
                <a:spcPct val="95000"/>
              </a:lnSpc>
              <a:buFont typeface="Wingdings" panose="05000000000000000000" pitchFamily="2" charset="2"/>
              <a:buChar char="Ø"/>
            </a:pPr>
            <a:r>
              <a:rPr lang="it-IT" altLang="it-IT" sz="2200" b="1"/>
              <a:t>neo-realismo</a:t>
            </a:r>
            <a:r>
              <a:rPr lang="it-IT" altLang="it-IT" sz="2200"/>
              <a:t> – tutto che può essere mostrato (visualizzato, toccato) deve essere mostrato, e anche di più (GK</a:t>
            </a:r>
            <a:r>
              <a:rPr lang="it-IT" altLang="it-IT" sz="2200">
                <a:latin typeface="Arial" panose="020B0604020202020204" pitchFamily="34" charset="0"/>
              </a:rPr>
              <a:t>↔A. Einstein)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8AD39B04-90F1-522F-6227-EDE599218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593850"/>
            <a:ext cx="35893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a:extLst>
              <a:ext uri="{FF2B5EF4-FFF2-40B4-BE49-F238E27FC236}">
                <a16:creationId xmlns:a16="http://schemas.microsoft.com/office/drawing/2014/main" id="{C3B412F8-DBCC-8DEC-6063-101758BF21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350" y="1601788"/>
            <a:ext cx="358933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a:extLst>
              <a:ext uri="{FF2B5EF4-FFF2-40B4-BE49-F238E27FC236}">
                <a16:creationId xmlns:a16="http://schemas.microsoft.com/office/drawing/2014/main" id="{9F0B0A30-AD18-C304-2372-A9DB8C4D6A3C}"/>
              </a:ext>
            </a:extLst>
          </p:cNvPr>
          <p:cNvSpPr>
            <a:spLocks noChangeArrowheads="1"/>
          </p:cNvSpPr>
          <p:nvPr/>
        </p:nvSpPr>
        <p:spPr bwMode="auto">
          <a:xfrm>
            <a:off x="219075" y="4349750"/>
            <a:ext cx="8964613"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200">
                <a:solidFill>
                  <a:srgbClr val="0000CC"/>
                </a:solidFill>
              </a:rPr>
              <a:t>(a) L’iper-costruttivismo assomiglia a un cammino sulla superficie del lago, nel quale sono stati piantati dei pali, nascosti appena sotto l’acqua, ma alle distanze che per-mettano fare una sequenza (ramificata) di passi successivi  </a:t>
            </a:r>
          </a:p>
          <a:p>
            <a:pPr eaLnBrk="1" hangingPunct="1">
              <a:spcBef>
                <a:spcPct val="0"/>
              </a:spcBef>
              <a:buClrTx/>
              <a:buSzTx/>
              <a:buFontTx/>
              <a:buNone/>
            </a:pPr>
            <a:r>
              <a:rPr lang="it-IT" altLang="it-IT" sz="2200">
                <a:solidFill>
                  <a:srgbClr val="0000CC"/>
                </a:solidFill>
              </a:rPr>
              <a:t> (b) Nell’era neolitica i pali piantati in questo modo permettevano la costruzione degli insediamenti sicuri </a:t>
            </a:r>
          </a:p>
          <a:p>
            <a:pPr eaLnBrk="1" hangingPunct="1">
              <a:spcBef>
                <a:spcPct val="0"/>
              </a:spcBef>
              <a:buClrTx/>
              <a:buSzTx/>
              <a:buFontTx/>
              <a:buNone/>
            </a:pPr>
            <a:r>
              <a:rPr lang="en-AU" altLang="it-IT" sz="1600">
                <a:solidFill>
                  <a:srgbClr val="0000CC"/>
                </a:solidFill>
              </a:rPr>
              <a:t>(Lago di Ledro, Trentino, foto MK).</a:t>
            </a:r>
            <a:r>
              <a:rPr lang="en-AU" altLang="it-IT" sz="1600">
                <a:latin typeface="Arial" panose="020B0604020202020204" pitchFamily="34" charset="0"/>
              </a:rPr>
              <a:t> </a:t>
            </a:r>
          </a:p>
        </p:txBody>
      </p:sp>
      <p:sp>
        <p:nvSpPr>
          <p:cNvPr id="48133" name="Rectangle 5">
            <a:extLst>
              <a:ext uri="{FF2B5EF4-FFF2-40B4-BE49-F238E27FC236}">
                <a16:creationId xmlns:a16="http://schemas.microsoft.com/office/drawing/2014/main" id="{BE643B16-5715-E46E-CB73-8E705DDF357B}"/>
              </a:ext>
            </a:extLst>
          </p:cNvPr>
          <p:cNvSpPr>
            <a:spLocks noGrp="1" noChangeArrowheads="1"/>
          </p:cNvSpPr>
          <p:nvPr>
            <p:ph type="title"/>
          </p:nvPr>
        </p:nvSpPr>
        <p:spPr>
          <a:xfrm>
            <a:off x="1042988" y="301625"/>
            <a:ext cx="7640637" cy="1143000"/>
          </a:xfrm>
          <a:noFill/>
        </p:spPr>
        <p:txBody>
          <a:bodyPr anchor="ctr"/>
          <a:lstStyle/>
          <a:p>
            <a:pPr eaLnBrk="1" hangingPunct="1"/>
            <a:r>
              <a:rPr lang="it-IT" altLang="it-IT" sz="3200">
                <a:solidFill>
                  <a:schemeClr val="hlink"/>
                </a:solidFill>
                <a:latin typeface="Verdana" panose="020B0604030504040204" pitchFamily="34" charset="0"/>
                <a:ea typeface="Arial Unicode MS" pitchFamily="34" charset="-128"/>
              </a:rPr>
              <a:t>Strategie didattiche &amp; pedagogiche Iper-costruttivismo = camminare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0982D4B-115A-E969-C13C-4E59AA1E59C1}"/>
              </a:ext>
            </a:extLst>
          </p:cNvPr>
          <p:cNvSpPr>
            <a:spLocks noGrp="1" noChangeArrowheads="1"/>
          </p:cNvSpPr>
          <p:nvPr>
            <p:ph type="title" idx="4294967295"/>
          </p:nvPr>
        </p:nvSpPr>
        <p:spPr/>
        <p:txBody>
          <a:bodyPr anchor="ctr"/>
          <a:lstStyle/>
          <a:p>
            <a:pPr eaLnBrk="1" hangingPunct="1"/>
            <a:r>
              <a:rPr lang="it-IT" altLang="it-IT" sz="3200"/>
              <a:t>Mondo virtuale </a:t>
            </a:r>
            <a:r>
              <a:rPr lang="pl-PL" altLang="it-IT" sz="3200"/>
              <a:t>↔ </a:t>
            </a:r>
            <a:r>
              <a:rPr lang="it-IT" altLang="it-IT" sz="3200"/>
              <a:t>mondo reale</a:t>
            </a:r>
            <a:r>
              <a:rPr lang="pl-PL" altLang="it-IT" sz="3200"/>
              <a:t> </a:t>
            </a:r>
            <a:br>
              <a:rPr lang="pl-PL" altLang="it-IT" sz="3200"/>
            </a:br>
            <a:r>
              <a:rPr lang="pl-PL" altLang="it-IT" sz="2400"/>
              <a:t>(</a:t>
            </a:r>
            <a:r>
              <a:rPr lang="it-IT" altLang="it-IT" sz="2400"/>
              <a:t>Liceo Pedagogico </a:t>
            </a:r>
            <a:r>
              <a:rPr lang="pl-PL" altLang="it-IT" sz="2400"/>
              <a:t>Rosmini </a:t>
            </a:r>
            <a:r>
              <a:rPr lang="it-IT" altLang="it-IT" sz="2400"/>
              <a:t>di </a:t>
            </a:r>
            <a:r>
              <a:rPr lang="pl-PL" altLang="it-IT" sz="2400"/>
              <a:t>Trento </a:t>
            </a:r>
            <a:r>
              <a:rPr lang="it-IT" altLang="it-IT" sz="2400"/>
              <a:t>a</a:t>
            </a:r>
            <a:r>
              <a:rPr lang="pl-PL" altLang="it-IT" sz="2400"/>
              <a:t> Toruń)</a:t>
            </a:r>
            <a:r>
              <a:rPr lang="pl-PL" altLang="it-IT" sz="2800"/>
              <a:t> </a:t>
            </a:r>
          </a:p>
        </p:txBody>
      </p:sp>
      <p:pic>
        <p:nvPicPr>
          <p:cNvPr id="50179" name="Picture 3" descr="stzr6">
            <a:extLst>
              <a:ext uri="{FF2B5EF4-FFF2-40B4-BE49-F238E27FC236}">
                <a16:creationId xmlns:a16="http://schemas.microsoft.com/office/drawing/2014/main" id="{47296509-7F75-E3E7-251B-129626CA7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397033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descr="sztre4">
            <a:extLst>
              <a:ext uri="{FF2B5EF4-FFF2-40B4-BE49-F238E27FC236}">
                <a16:creationId xmlns:a16="http://schemas.microsoft.com/office/drawing/2014/main" id="{0966C18E-1C45-2F81-CEF6-41A44FA52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00213"/>
            <a:ext cx="3816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strze1">
            <a:extLst>
              <a:ext uri="{FF2B5EF4-FFF2-40B4-BE49-F238E27FC236}">
                <a16:creationId xmlns:a16="http://schemas.microsoft.com/office/drawing/2014/main" id="{37D63C72-CA30-21D8-0265-3DC93E0EE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4005263"/>
            <a:ext cx="36004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0EE3DEF-2ABD-112F-7C86-BF8C7D4A074D}"/>
              </a:ext>
            </a:extLst>
          </p:cNvPr>
          <p:cNvSpPr>
            <a:spLocks noGrp="1" noChangeArrowheads="1"/>
          </p:cNvSpPr>
          <p:nvPr>
            <p:ph type="title"/>
          </p:nvPr>
        </p:nvSpPr>
        <p:spPr>
          <a:xfrm>
            <a:off x="1403350" y="-242888"/>
            <a:ext cx="8929688" cy="1143001"/>
          </a:xfrm>
        </p:spPr>
        <p:txBody>
          <a:bodyPr/>
          <a:lstStyle/>
          <a:p>
            <a:pPr eaLnBrk="1" hangingPunct="1"/>
            <a:r>
              <a:rPr lang="it-IT" altLang="it-IT"/>
              <a:t>I principi della didattica HC</a:t>
            </a:r>
            <a:r>
              <a:rPr lang="pl-PL" altLang="it-IT"/>
              <a:t>:</a:t>
            </a:r>
            <a:endParaRPr lang="en-AU" altLang="it-IT"/>
          </a:p>
        </p:txBody>
      </p:sp>
      <p:sp>
        <p:nvSpPr>
          <p:cNvPr id="52227" name="Rectangle 3">
            <a:extLst>
              <a:ext uri="{FF2B5EF4-FFF2-40B4-BE49-F238E27FC236}">
                <a16:creationId xmlns:a16="http://schemas.microsoft.com/office/drawing/2014/main" id="{E281A67C-A831-80FE-0F75-0F054F671945}"/>
              </a:ext>
            </a:extLst>
          </p:cNvPr>
          <p:cNvSpPr>
            <a:spLocks noGrp="1" noChangeArrowheads="1"/>
          </p:cNvSpPr>
          <p:nvPr>
            <p:ph type="body" idx="1"/>
          </p:nvPr>
        </p:nvSpPr>
        <p:spPr>
          <a:xfrm>
            <a:off x="812800" y="1276350"/>
            <a:ext cx="8080375" cy="5157788"/>
          </a:xfrm>
        </p:spPr>
        <p:txBody>
          <a:bodyPr/>
          <a:lstStyle/>
          <a:p>
            <a:pPr eaLnBrk="1" hangingPunct="1">
              <a:lnSpc>
                <a:spcPct val="80000"/>
              </a:lnSpc>
              <a:buFont typeface="Wingdings" panose="05000000000000000000" pitchFamily="2" charset="2"/>
              <a:buNone/>
            </a:pPr>
            <a:r>
              <a:rPr lang="it-IT" altLang="it-IT" sz="2000" b="1" u="sng"/>
              <a:t>Iper-costruttivismo:</a:t>
            </a:r>
            <a:r>
              <a:rPr lang="en-US" altLang="it-IT" sz="2000" b="1" u="sng"/>
              <a:t> principi</a:t>
            </a:r>
            <a:endParaRPr lang="pl-PL" altLang="it-IT" sz="2000" b="1"/>
          </a:p>
          <a:p>
            <a:pPr eaLnBrk="1" hangingPunct="1">
              <a:lnSpc>
                <a:spcPct val="80000"/>
              </a:lnSpc>
            </a:pPr>
            <a:r>
              <a:rPr lang="it-IT" altLang="it-IT" sz="2000"/>
              <a:t>L’informazione è pan-accessibile</a:t>
            </a:r>
          </a:p>
          <a:p>
            <a:pPr eaLnBrk="1" hangingPunct="1">
              <a:lnSpc>
                <a:spcPct val="80000"/>
              </a:lnSpc>
            </a:pPr>
            <a:r>
              <a:rPr lang="it-IT" altLang="it-IT" sz="2000"/>
              <a:t>L’insegnamento è </a:t>
            </a:r>
            <a:r>
              <a:rPr lang="it-IT" altLang="it-IT" sz="2000" i="1"/>
              <a:t>interattivo</a:t>
            </a:r>
            <a:endParaRPr lang="it-IT" altLang="it-IT" sz="2000"/>
          </a:p>
          <a:p>
            <a:pPr eaLnBrk="1" hangingPunct="1">
              <a:lnSpc>
                <a:spcPct val="80000"/>
              </a:lnSpc>
            </a:pPr>
            <a:r>
              <a:rPr lang="it-IT" altLang="it-IT" sz="2000"/>
              <a:t>Elementi di saperi individuali costituiscono un punto di partenza (la risorsa iniziale) </a:t>
            </a:r>
          </a:p>
          <a:p>
            <a:pPr eaLnBrk="1" hangingPunct="1">
              <a:lnSpc>
                <a:spcPct val="80000"/>
              </a:lnSpc>
            </a:pPr>
            <a:r>
              <a:rPr lang="it-IT" altLang="it-IT" sz="2000"/>
              <a:t>Il ruolo essenziale svolge l’insegnante, che definisce (in modo implicito) i traguardi cognitivi (una legge, un principio, un fenomeno)  </a:t>
            </a:r>
          </a:p>
          <a:p>
            <a:pPr eaLnBrk="1" hangingPunct="1">
              <a:lnSpc>
                <a:spcPct val="80000"/>
              </a:lnSpc>
            </a:pPr>
            <a:r>
              <a:rPr lang="it-IT" altLang="it-IT" sz="2000"/>
              <a:t>Un traguardo così corrisponde a una categoria </a:t>
            </a:r>
            <a:r>
              <a:rPr lang="it-IT" altLang="it-IT" sz="2000" i="1"/>
              <a:t>ontologica</a:t>
            </a:r>
            <a:r>
              <a:rPr lang="it-IT" altLang="it-IT" sz="2000"/>
              <a:t> (e epistemica) kantiana. </a:t>
            </a:r>
          </a:p>
          <a:p>
            <a:pPr eaLnBrk="1" hangingPunct="1">
              <a:lnSpc>
                <a:spcPct val="80000"/>
              </a:lnSpc>
            </a:pPr>
            <a:r>
              <a:rPr lang="it-IT" altLang="it-IT" sz="2000"/>
              <a:t>L’insegnante deve indurre questa categoria nella mente dello studente</a:t>
            </a:r>
          </a:p>
          <a:p>
            <a:pPr eaLnBrk="1" hangingPunct="1">
              <a:lnSpc>
                <a:spcPct val="80000"/>
              </a:lnSpc>
            </a:pPr>
            <a:r>
              <a:rPr lang="it-IT" altLang="it-IT" sz="2000"/>
              <a:t>Il percorso dettagliato viene definito caso-per-caso </a:t>
            </a:r>
          </a:p>
          <a:p>
            <a:pPr eaLnBrk="1" hangingPunct="1">
              <a:lnSpc>
                <a:spcPct val="80000"/>
              </a:lnSpc>
            </a:pPr>
            <a:r>
              <a:rPr lang="it-IT" altLang="it-IT" sz="2000"/>
              <a:t>Nella costruzione del sentiero di arrivo, l’insegnante usa le conoscenze del gruppo e gli esperimenti </a:t>
            </a:r>
            <a:r>
              <a:rPr lang="it-IT" altLang="it-IT" sz="2000" i="1"/>
              <a:t>ad-hoc </a:t>
            </a:r>
            <a:r>
              <a:rPr lang="it-IT" altLang="it-IT" sz="2000"/>
              <a:t>(e i testi, anche «a caso» nell’insegnamento delle lingue, filosofia, storia, ecc.)</a:t>
            </a:r>
          </a:p>
          <a:p>
            <a:pPr eaLnBrk="1" hangingPunct="1">
              <a:lnSpc>
                <a:spcPct val="80000"/>
              </a:lnSpc>
            </a:pPr>
            <a:r>
              <a:rPr lang="it-IT" altLang="it-IT" sz="2000"/>
              <a:t>Imparare diventa una scoperta – attiva e coinvolgente</a:t>
            </a:r>
          </a:p>
          <a:p>
            <a:pPr eaLnBrk="1" hangingPunct="1">
              <a:lnSpc>
                <a:spcPct val="80000"/>
              </a:lnSpc>
            </a:pPr>
            <a:endParaRPr lang="en-AU" altLang="it-IT" sz="2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a:extLst>
              <a:ext uri="{FF2B5EF4-FFF2-40B4-BE49-F238E27FC236}">
                <a16:creationId xmlns:a16="http://schemas.microsoft.com/office/drawing/2014/main" id="{37D1B7C9-1805-9B9A-B9C2-F7A197D945BC}"/>
              </a:ext>
            </a:extLst>
          </p:cNvPr>
          <p:cNvGrpSpPr>
            <a:grpSpLocks/>
          </p:cNvGrpSpPr>
          <p:nvPr/>
        </p:nvGrpSpPr>
        <p:grpSpPr bwMode="auto">
          <a:xfrm>
            <a:off x="468313" y="1700213"/>
            <a:ext cx="8424862" cy="3600450"/>
            <a:chOff x="1417" y="2857"/>
            <a:chExt cx="7560" cy="3240"/>
          </a:xfrm>
        </p:grpSpPr>
        <p:pic>
          <p:nvPicPr>
            <p:cNvPr id="54277" name="Picture 3">
              <a:extLst>
                <a:ext uri="{FF2B5EF4-FFF2-40B4-BE49-F238E27FC236}">
                  <a16:creationId xmlns:a16="http://schemas.microsoft.com/office/drawing/2014/main" id="{8F3ACB02-9FF0-67F8-A399-2958D1E71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7" y="2857"/>
              <a:ext cx="3870"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4">
              <a:extLst>
                <a:ext uri="{FF2B5EF4-FFF2-40B4-BE49-F238E27FC236}">
                  <a16:creationId xmlns:a16="http://schemas.microsoft.com/office/drawing/2014/main" id="{4242FDCB-5FF8-925E-E7CB-425B1E7BA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 y="2857"/>
              <a:ext cx="2505"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5">
              <a:extLst>
                <a:ext uri="{FF2B5EF4-FFF2-40B4-BE49-F238E27FC236}">
                  <a16:creationId xmlns:a16="http://schemas.microsoft.com/office/drawing/2014/main" id="{618420E3-E5C2-63D6-5EB0-9A2994C63C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 y="5017"/>
              <a:ext cx="1620"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6">
              <a:extLst>
                <a:ext uri="{FF2B5EF4-FFF2-40B4-BE49-F238E27FC236}">
                  <a16:creationId xmlns:a16="http://schemas.microsoft.com/office/drawing/2014/main" id="{A012A63E-A151-FAC2-990D-AF47294F04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7" y="4117"/>
              <a:ext cx="1260"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5" name="Rectangle 7">
            <a:extLst>
              <a:ext uri="{FF2B5EF4-FFF2-40B4-BE49-F238E27FC236}">
                <a16:creationId xmlns:a16="http://schemas.microsoft.com/office/drawing/2014/main" id="{9CAABFAC-9478-B869-C9E6-8C4FE7078E06}"/>
              </a:ext>
            </a:extLst>
          </p:cNvPr>
          <p:cNvSpPr>
            <a:spLocks noGrp="1" noChangeArrowheads="1"/>
          </p:cNvSpPr>
          <p:nvPr>
            <p:ph type="title"/>
          </p:nvPr>
        </p:nvSpPr>
        <p:spPr>
          <a:xfrm>
            <a:off x="1370013" y="301625"/>
            <a:ext cx="7523162" cy="1143000"/>
          </a:xfrm>
        </p:spPr>
        <p:txBody>
          <a:bodyPr/>
          <a:lstStyle/>
          <a:p>
            <a:pPr eaLnBrk="1" hangingPunct="1"/>
            <a:r>
              <a:rPr lang="pl-PL" altLang="it-IT" sz="3200">
                <a:solidFill>
                  <a:schemeClr val="hlink"/>
                </a:solidFill>
                <a:latin typeface="Verdana" panose="020B0604030504040204" pitchFamily="34" charset="0"/>
              </a:rPr>
              <a:t>Strategie </a:t>
            </a:r>
            <a:r>
              <a:rPr lang="it-IT" altLang="it-IT" sz="3200">
                <a:solidFill>
                  <a:schemeClr val="hlink"/>
                </a:solidFill>
                <a:latin typeface="Verdana" panose="020B0604030504040204" pitchFamily="34" charset="0"/>
              </a:rPr>
              <a:t>della Pedagogia Cognitivista</a:t>
            </a:r>
            <a:r>
              <a:rPr lang="pl-PL" altLang="it-IT" sz="3200">
                <a:solidFill>
                  <a:schemeClr val="hlink"/>
                </a:solidFill>
                <a:latin typeface="Verdana" panose="020B0604030504040204" pitchFamily="34" charset="0"/>
              </a:rPr>
              <a:t>: Neo-realism</a:t>
            </a:r>
            <a:r>
              <a:rPr lang="it-IT" altLang="it-IT" sz="3200">
                <a:solidFill>
                  <a:schemeClr val="hlink"/>
                </a:solidFill>
                <a:latin typeface="Verdana" panose="020B0604030504040204" pitchFamily="34" charset="0"/>
              </a:rPr>
              <a:t>o</a:t>
            </a:r>
            <a:r>
              <a:rPr lang="pl-PL" altLang="it-IT"/>
              <a:t> </a:t>
            </a:r>
            <a:endParaRPr lang="en-US" altLang="it-IT"/>
          </a:p>
        </p:txBody>
      </p:sp>
      <p:sp>
        <p:nvSpPr>
          <p:cNvPr id="54276" name="Text Box 8">
            <a:extLst>
              <a:ext uri="{FF2B5EF4-FFF2-40B4-BE49-F238E27FC236}">
                <a16:creationId xmlns:a16="http://schemas.microsoft.com/office/drawing/2014/main" id="{CC849DC4-FCF7-2B30-957A-3697B848AB10}"/>
              </a:ext>
            </a:extLst>
          </p:cNvPr>
          <p:cNvSpPr txBox="1">
            <a:spLocks noChangeArrowheads="1"/>
          </p:cNvSpPr>
          <p:nvPr/>
        </p:nvSpPr>
        <p:spPr bwMode="auto">
          <a:xfrm>
            <a:off x="158750" y="5540375"/>
            <a:ext cx="6469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2400">
                <a:solidFill>
                  <a:srgbClr val="333399"/>
                </a:solidFill>
                <a:latin typeface="Arial" panose="020B0604020202020204" pitchFamily="34" charset="0"/>
                <a:ea typeface="Arial Unicode MS" pitchFamily="34" charset="-128"/>
              </a:rPr>
              <a:t>Illustrare tutto, per stimolare l’immaginazione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9C5ABEC-633B-C081-8509-8D87A168BE3F}"/>
              </a:ext>
            </a:extLst>
          </p:cNvPr>
          <p:cNvSpPr>
            <a:spLocks noGrp="1" noChangeArrowheads="1"/>
          </p:cNvSpPr>
          <p:nvPr>
            <p:ph type="title"/>
          </p:nvPr>
        </p:nvSpPr>
        <p:spPr>
          <a:xfrm>
            <a:off x="971550" y="301625"/>
            <a:ext cx="8172450" cy="1143000"/>
          </a:xfrm>
        </p:spPr>
        <p:txBody>
          <a:bodyPr/>
          <a:lstStyle/>
          <a:p>
            <a:pPr eaLnBrk="1" hangingPunct="1"/>
            <a:r>
              <a:rPr lang="it-IT" altLang="it-IT" sz="3200"/>
              <a:t>Collaborazione di gruppo: suonare l’orchestra, chiudere il circuito elettrico</a:t>
            </a:r>
          </a:p>
        </p:txBody>
      </p:sp>
      <p:pic>
        <p:nvPicPr>
          <p:cNvPr id="56323" name="Picture 3">
            <a:extLst>
              <a:ext uri="{FF2B5EF4-FFF2-40B4-BE49-F238E27FC236}">
                <a16:creationId xmlns:a16="http://schemas.microsoft.com/office/drawing/2014/main" id="{D1AC355C-09B1-71F3-FB87-47AB1DA23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4318000"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a:extLst>
              <a:ext uri="{FF2B5EF4-FFF2-40B4-BE49-F238E27FC236}">
                <a16:creationId xmlns:a16="http://schemas.microsoft.com/office/drawing/2014/main" id="{A57377E7-16AA-B562-55D5-4AD9CAE3F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688" y="2266950"/>
            <a:ext cx="4318000" cy="3236913"/>
          </a:xfrm>
          <a:prstGeom prst="rect">
            <a:avLst/>
          </a:prstGeom>
          <a:noFill/>
          <a:ln w="158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6325" name="Text Box 5">
            <a:extLst>
              <a:ext uri="{FF2B5EF4-FFF2-40B4-BE49-F238E27FC236}">
                <a16:creationId xmlns:a16="http://schemas.microsoft.com/office/drawing/2014/main" id="{6DD75875-3FB9-503E-145F-569228E789B1}"/>
              </a:ext>
            </a:extLst>
          </p:cNvPr>
          <p:cNvSpPr txBox="1">
            <a:spLocks noChangeArrowheads="1"/>
          </p:cNvSpPr>
          <p:nvPr/>
        </p:nvSpPr>
        <p:spPr bwMode="auto">
          <a:xfrm>
            <a:off x="231775" y="5694363"/>
            <a:ext cx="8912225"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lnSpc>
                <a:spcPct val="90000"/>
              </a:lnSpc>
              <a:buFontTx/>
              <a:buNone/>
            </a:pPr>
            <a:r>
              <a:rPr lang="it-IT" altLang="it-IT" sz="2400">
                <a:solidFill>
                  <a:srgbClr val="333399"/>
                </a:solidFill>
                <a:latin typeface="Arial" panose="020B0604020202020204" pitchFamily="34" charset="0"/>
                <a:ea typeface="Arial Unicode MS" pitchFamily="34" charset="-128"/>
              </a:rPr>
              <a:t>È molto più facile ottenere la collaborazione del gruppo (in Polonia) che la visibilità individuale. </a:t>
            </a:r>
          </a:p>
          <a:p>
            <a:pPr eaLnBrk="1" hangingPunct="1">
              <a:lnSpc>
                <a:spcPct val="90000"/>
              </a:lnSpc>
              <a:buFontTx/>
              <a:buNone/>
            </a:pPr>
            <a:r>
              <a:rPr lang="it-IT" altLang="it-IT" sz="2400">
                <a:solidFill>
                  <a:srgbClr val="333399"/>
                </a:solidFill>
                <a:latin typeface="Arial" panose="020B0604020202020204" pitchFamily="34" charset="0"/>
                <a:ea typeface="Arial Unicode MS" pitchFamily="34" charset="-128"/>
              </a:rPr>
              <a:t>E il divertimento è enorme!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677B023-4FC6-BC52-CD5F-F2D4AD68B512}"/>
              </a:ext>
            </a:extLst>
          </p:cNvPr>
          <p:cNvSpPr>
            <a:spLocks noGrp="1" noChangeArrowheads="1"/>
          </p:cNvSpPr>
          <p:nvPr>
            <p:ph type="body" idx="1"/>
          </p:nvPr>
        </p:nvSpPr>
        <p:spPr>
          <a:xfrm>
            <a:off x="395288" y="333375"/>
            <a:ext cx="8229600" cy="1223963"/>
          </a:xfrm>
        </p:spPr>
        <p:txBody>
          <a:bodyPr/>
          <a:lstStyle/>
          <a:p>
            <a:pPr eaLnBrk="1" hangingPunct="1">
              <a:spcBef>
                <a:spcPct val="0"/>
              </a:spcBef>
              <a:buFont typeface="Wingdings" panose="05000000000000000000" pitchFamily="2" charset="2"/>
              <a:buNone/>
            </a:pPr>
            <a:r>
              <a:rPr lang="it-IT" altLang="it-IT" noProof="1"/>
              <a:t>Neo-realismo: semplici oggetti didattici</a:t>
            </a:r>
          </a:p>
        </p:txBody>
      </p:sp>
      <p:pic>
        <p:nvPicPr>
          <p:cNvPr id="58371" name="Picture 3">
            <a:extLst>
              <a:ext uri="{FF2B5EF4-FFF2-40B4-BE49-F238E27FC236}">
                <a16:creationId xmlns:a16="http://schemas.microsoft.com/office/drawing/2014/main" id="{E84DC8B3-92F8-89CA-1857-8FEABBCD9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52513"/>
            <a:ext cx="76200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a:extLst>
              <a:ext uri="{FF2B5EF4-FFF2-40B4-BE49-F238E27FC236}">
                <a16:creationId xmlns:a16="http://schemas.microsoft.com/office/drawing/2014/main" id="{371C4AF4-D72D-DD60-B653-CCA32C8BDA23}"/>
              </a:ext>
            </a:extLst>
          </p:cNvPr>
          <p:cNvSpPr txBox="1">
            <a:spLocks noChangeArrowheads="1"/>
          </p:cNvSpPr>
          <p:nvPr/>
        </p:nvSpPr>
        <p:spPr bwMode="auto">
          <a:xfrm>
            <a:off x="231774" y="6184900"/>
            <a:ext cx="59244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800" dirty="0">
                <a:latin typeface="Arial" panose="020B0604020202020204" pitchFamily="34" charset="0"/>
              </a:rPr>
              <a:t>Da un "giocattolo" alla teoria del "caos" classico
</a:t>
            </a:r>
            <a:endParaRPr lang="en-AU" altLang="it-IT" sz="1800"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a:extLst>
              <a:ext uri="{FF2B5EF4-FFF2-40B4-BE49-F238E27FC236}">
                <a16:creationId xmlns:a16="http://schemas.microsoft.com/office/drawing/2014/main" id="{C882F1B9-3222-C949-6BBD-2F80F0778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4679950"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Text Box 6">
            <a:extLst>
              <a:ext uri="{FF2B5EF4-FFF2-40B4-BE49-F238E27FC236}">
                <a16:creationId xmlns:a16="http://schemas.microsoft.com/office/drawing/2014/main" id="{C220E7B4-7DE0-A08F-55C6-79E84946D5F7}"/>
              </a:ext>
            </a:extLst>
          </p:cNvPr>
          <p:cNvSpPr txBox="1">
            <a:spLocks noChangeArrowheads="1"/>
          </p:cNvSpPr>
          <p:nvPr/>
        </p:nvSpPr>
        <p:spPr bwMode="auto">
          <a:xfrm>
            <a:off x="179388" y="5229225"/>
            <a:ext cx="4132262"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a:solidFill>
                  <a:srgbClr val="006699"/>
                </a:solidFill>
              </a:rPr>
              <a:t>Compiti individuali</a:t>
            </a:r>
            <a:endParaRPr lang="pl-PL" altLang="it-IT" sz="2000">
              <a:solidFill>
                <a:srgbClr val="006699"/>
              </a:solidFill>
            </a:endParaRPr>
          </a:p>
          <a:p>
            <a:pPr eaLnBrk="1" hangingPunct="1">
              <a:buClrTx/>
              <a:buSzTx/>
              <a:buFontTx/>
              <a:buNone/>
            </a:pPr>
            <a:r>
              <a:rPr lang="it-IT" altLang="it-IT" sz="2000">
                <a:solidFill>
                  <a:srgbClr val="006699"/>
                </a:solidFill>
              </a:rPr>
              <a:t>Spontanea divisione del lavoro</a:t>
            </a:r>
            <a:endParaRPr lang="pl-PL" altLang="it-IT" sz="2000">
              <a:solidFill>
                <a:srgbClr val="006699"/>
              </a:solidFill>
            </a:endParaRPr>
          </a:p>
          <a:p>
            <a:pPr eaLnBrk="1" hangingPunct="1">
              <a:buClrTx/>
              <a:buSzTx/>
              <a:buFontTx/>
              <a:buNone/>
            </a:pPr>
            <a:r>
              <a:rPr lang="it-IT" altLang="it-IT" sz="2000">
                <a:solidFill>
                  <a:srgbClr val="006699"/>
                </a:solidFill>
              </a:rPr>
              <a:t>Collaborazione del gruppo</a:t>
            </a:r>
            <a:endParaRPr lang="pl-PL" altLang="it-IT" sz="2000">
              <a:solidFill>
                <a:srgbClr val="006699"/>
              </a:solidFill>
            </a:endParaRPr>
          </a:p>
          <a:p>
            <a:pPr eaLnBrk="1" hangingPunct="1">
              <a:buClrTx/>
              <a:buSzTx/>
              <a:buFontTx/>
              <a:buNone/>
            </a:pPr>
            <a:r>
              <a:rPr lang="pl-PL" altLang="it-IT" sz="2000">
                <a:solidFill>
                  <a:srgbClr val="006699"/>
                </a:solidFill>
              </a:rPr>
              <a:t>Solida</a:t>
            </a:r>
            <a:r>
              <a:rPr lang="it-IT" altLang="it-IT" sz="2000">
                <a:solidFill>
                  <a:srgbClr val="006699"/>
                </a:solidFill>
              </a:rPr>
              <a:t>rietà della classe</a:t>
            </a:r>
            <a:endParaRPr lang="en-AU" altLang="it-IT" sz="2000">
              <a:solidFill>
                <a:srgbClr val="006699"/>
              </a:solidFill>
            </a:endParaRPr>
          </a:p>
        </p:txBody>
      </p:sp>
      <p:sp>
        <p:nvSpPr>
          <p:cNvPr id="60420" name="Rectangle 8">
            <a:extLst>
              <a:ext uri="{FF2B5EF4-FFF2-40B4-BE49-F238E27FC236}">
                <a16:creationId xmlns:a16="http://schemas.microsoft.com/office/drawing/2014/main" id="{E3FC3B12-2176-6F6F-3A56-FD577389EC99}"/>
              </a:ext>
            </a:extLst>
          </p:cNvPr>
          <p:cNvSpPr>
            <a:spLocks noGrp="1" noChangeArrowheads="1"/>
          </p:cNvSpPr>
          <p:nvPr>
            <p:ph type="title"/>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a:extLst>
              <a:ext uri="{FF2B5EF4-FFF2-40B4-BE49-F238E27FC236}">
                <a16:creationId xmlns:a16="http://schemas.microsoft.com/office/drawing/2014/main" id="{C447BBDB-0B22-C927-E25A-12CC199FA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798638"/>
            <a:ext cx="4535487"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Text Box 6">
            <a:extLst>
              <a:ext uri="{FF2B5EF4-FFF2-40B4-BE49-F238E27FC236}">
                <a16:creationId xmlns:a16="http://schemas.microsoft.com/office/drawing/2014/main" id="{CFAA94D9-9C81-424A-E03A-516B87D107CF}"/>
              </a:ext>
            </a:extLst>
          </p:cNvPr>
          <p:cNvSpPr txBox="1">
            <a:spLocks noChangeArrowheads="1"/>
          </p:cNvSpPr>
          <p:nvPr/>
        </p:nvSpPr>
        <p:spPr bwMode="auto">
          <a:xfrm>
            <a:off x="179388" y="5229225"/>
            <a:ext cx="4132262"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a:solidFill>
                  <a:srgbClr val="006699"/>
                </a:solidFill>
              </a:rPr>
              <a:t>Compiti individuali</a:t>
            </a:r>
            <a:endParaRPr lang="pl-PL" altLang="it-IT" sz="2000">
              <a:solidFill>
                <a:srgbClr val="006699"/>
              </a:solidFill>
            </a:endParaRPr>
          </a:p>
          <a:p>
            <a:pPr eaLnBrk="1" hangingPunct="1">
              <a:buClrTx/>
              <a:buSzTx/>
              <a:buFontTx/>
              <a:buNone/>
            </a:pPr>
            <a:r>
              <a:rPr lang="it-IT" altLang="it-IT" sz="2000">
                <a:solidFill>
                  <a:srgbClr val="006699"/>
                </a:solidFill>
              </a:rPr>
              <a:t>Spontanea divisione del lavoro</a:t>
            </a:r>
            <a:endParaRPr lang="pl-PL" altLang="it-IT" sz="2000">
              <a:solidFill>
                <a:srgbClr val="006699"/>
              </a:solidFill>
            </a:endParaRPr>
          </a:p>
          <a:p>
            <a:pPr eaLnBrk="1" hangingPunct="1">
              <a:buClrTx/>
              <a:buSzTx/>
              <a:buFontTx/>
              <a:buNone/>
            </a:pPr>
            <a:r>
              <a:rPr lang="it-IT" altLang="it-IT" sz="2000">
                <a:solidFill>
                  <a:srgbClr val="006699"/>
                </a:solidFill>
              </a:rPr>
              <a:t>Collaborazione del gruppo</a:t>
            </a:r>
            <a:endParaRPr lang="pl-PL" altLang="it-IT" sz="2000">
              <a:solidFill>
                <a:srgbClr val="006699"/>
              </a:solidFill>
            </a:endParaRPr>
          </a:p>
          <a:p>
            <a:pPr eaLnBrk="1" hangingPunct="1">
              <a:buClrTx/>
              <a:buSzTx/>
              <a:buFontTx/>
              <a:buNone/>
            </a:pPr>
            <a:r>
              <a:rPr lang="pl-PL" altLang="it-IT" sz="2000">
                <a:solidFill>
                  <a:srgbClr val="006699"/>
                </a:solidFill>
              </a:rPr>
              <a:t>Solida</a:t>
            </a:r>
            <a:r>
              <a:rPr lang="it-IT" altLang="it-IT" sz="2000">
                <a:solidFill>
                  <a:srgbClr val="006699"/>
                </a:solidFill>
              </a:rPr>
              <a:t>rietà della classe</a:t>
            </a:r>
            <a:endParaRPr lang="en-AU" altLang="it-IT" sz="2000">
              <a:solidFill>
                <a:srgbClr val="006699"/>
              </a:solidFill>
            </a:endParaRPr>
          </a:p>
        </p:txBody>
      </p:sp>
      <p:sp>
        <p:nvSpPr>
          <p:cNvPr id="62468" name="Rectangle 8">
            <a:extLst>
              <a:ext uri="{FF2B5EF4-FFF2-40B4-BE49-F238E27FC236}">
                <a16:creationId xmlns:a16="http://schemas.microsoft.com/office/drawing/2014/main" id="{A9CC37C0-EA20-4961-8F85-4E5AA98C0F2C}"/>
              </a:ext>
            </a:extLst>
          </p:cNvPr>
          <p:cNvSpPr>
            <a:spLocks noGrp="1" noChangeArrowheads="1"/>
          </p:cNvSpPr>
          <p:nvPr>
            <p:ph type="title" idx="4294967295"/>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58DD5FA1-A241-8BA6-05E7-DEA88162E252}"/>
              </a:ext>
            </a:extLst>
          </p:cNvPr>
          <p:cNvSpPr>
            <a:spLocks noGrp="1" noChangeArrowheads="1"/>
          </p:cNvSpPr>
          <p:nvPr>
            <p:ph type="subTitle" idx="1"/>
          </p:nvPr>
        </p:nvSpPr>
        <p:spPr>
          <a:xfrm>
            <a:off x="13447" y="77163"/>
            <a:ext cx="9144000" cy="6120680"/>
          </a:xfrm>
        </p:spPr>
        <p:txBody>
          <a:bodyPr/>
          <a:lstStyle/>
          <a:p>
            <a:pPr>
              <a:spcBef>
                <a:spcPts val="0"/>
              </a:spcBef>
              <a:spcAft>
                <a:spcPts val="600"/>
              </a:spcAft>
            </a:pPr>
            <a:r>
              <a:rPr lang="it-IT" altLang="it-IT" sz="1800" dirty="0"/>
              <a:t>La seconda riflessione riguarda la formazione dei docenti. Perché i docenti di ogni ordine e grado non vengono formati con tali metodi educativi efficaci? Esempio, sempre Montessori? Sarebbe una cosa estremamente importante che ciascun docente abbia una formazione riguardante le metodiche di insegnamento, mi sembra riduttivo lasciare alla buona volontà di ciascun docente una formazione così importante! Non crede che gli alunni ne trarrebbero un enorme giovamento? </a:t>
            </a:r>
            <a:br>
              <a:rPr lang="it-IT" altLang="it-IT" sz="1800" dirty="0"/>
            </a:br>
            <a:br>
              <a:rPr lang="it-IT" altLang="it-IT" sz="1800" dirty="0"/>
            </a:br>
            <a:r>
              <a:rPr lang="it-IT" altLang="it-IT" sz="1800" dirty="0"/>
              <a:t>Per quanto riguarda l'efficacia della lezione esperienziale, di cui lei ha accennato anche oggi, mi trovo perfettamente d'accordo ed io stessa, nel mio piccolo, provo ad abbinare un piccolo esperimento ad ogni lezione di scienze, oppure una costruzione di un qualche modellino geometrico nelle mie lezioni di geometria. </a:t>
            </a:r>
            <a:br>
              <a:rPr lang="it-IT" altLang="it-IT" sz="1800" dirty="0"/>
            </a:br>
            <a:br>
              <a:rPr lang="it-IT" altLang="it-IT" sz="1800" dirty="0"/>
            </a:br>
            <a:r>
              <a:rPr lang="it-IT" altLang="it-IT" sz="1800" dirty="0"/>
              <a:t>Inoltre quest'anno abbiamo intrapreso un progetto riguardante Galileo Galilei e Margherita Hack (a proposito di astronomia)... E' stato molto interessante perché con dei semplici esperimenti gli studenti si sono messi in gioco e hanno capito e memorizzato alcuni concetti importanti, ma sicuramente difficili e noiosi da studiare se si utilizza semplicemente il libro.</a:t>
            </a:r>
          </a:p>
          <a:p>
            <a:pPr>
              <a:spcBef>
                <a:spcPts val="0"/>
              </a:spcBef>
              <a:spcAft>
                <a:spcPts val="600"/>
              </a:spcAft>
            </a:pPr>
            <a:r>
              <a:rPr lang="it-IT" altLang="it-IT" sz="1800" dirty="0"/>
              <a:t>La ringrazio per l'attenzione e mi scuso se mi sono dilungata troppo, mi faceva piacere condividere queste riflessioni con lei e la ringrazio per avermene dato la possibilità.</a:t>
            </a:r>
          </a:p>
          <a:p>
            <a:pPr>
              <a:spcBef>
                <a:spcPts val="0"/>
              </a:spcBef>
              <a:spcAft>
                <a:spcPts val="600"/>
              </a:spcAft>
            </a:pPr>
            <a:r>
              <a:rPr lang="it-IT" altLang="it-IT" sz="1800"/>
              <a:t>Cordiali </a:t>
            </a:r>
            <a:r>
              <a:rPr lang="it-IT" altLang="it-IT" sz="1800" dirty="0"/>
              <a:t>saluti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a:extLst>
              <a:ext uri="{FF2B5EF4-FFF2-40B4-BE49-F238E27FC236}">
                <a16:creationId xmlns:a16="http://schemas.microsoft.com/office/drawing/2014/main" id="{6E069E5D-4AD3-366D-9B70-09DDCAEE3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097088"/>
            <a:ext cx="4808537"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ext Box 6">
            <a:extLst>
              <a:ext uri="{FF2B5EF4-FFF2-40B4-BE49-F238E27FC236}">
                <a16:creationId xmlns:a16="http://schemas.microsoft.com/office/drawing/2014/main" id="{B91CD5C5-7A9E-203B-FA38-D9D37E23884E}"/>
              </a:ext>
            </a:extLst>
          </p:cNvPr>
          <p:cNvSpPr txBox="1">
            <a:spLocks noChangeArrowheads="1"/>
          </p:cNvSpPr>
          <p:nvPr/>
        </p:nvSpPr>
        <p:spPr bwMode="auto">
          <a:xfrm>
            <a:off x="179388" y="5229225"/>
            <a:ext cx="4132262"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a:solidFill>
                  <a:srgbClr val="006699"/>
                </a:solidFill>
              </a:rPr>
              <a:t>Compiti individuali</a:t>
            </a:r>
            <a:endParaRPr lang="pl-PL" altLang="it-IT" sz="2000">
              <a:solidFill>
                <a:srgbClr val="006699"/>
              </a:solidFill>
            </a:endParaRPr>
          </a:p>
          <a:p>
            <a:pPr eaLnBrk="1" hangingPunct="1">
              <a:buClrTx/>
              <a:buSzTx/>
              <a:buFontTx/>
              <a:buNone/>
            </a:pPr>
            <a:r>
              <a:rPr lang="it-IT" altLang="it-IT" sz="2000">
                <a:solidFill>
                  <a:srgbClr val="006699"/>
                </a:solidFill>
              </a:rPr>
              <a:t>Spontanea divisione del lavoro</a:t>
            </a:r>
            <a:endParaRPr lang="pl-PL" altLang="it-IT" sz="2000">
              <a:solidFill>
                <a:srgbClr val="006699"/>
              </a:solidFill>
            </a:endParaRPr>
          </a:p>
          <a:p>
            <a:pPr eaLnBrk="1" hangingPunct="1">
              <a:buClrTx/>
              <a:buSzTx/>
              <a:buFontTx/>
              <a:buNone/>
            </a:pPr>
            <a:r>
              <a:rPr lang="it-IT" altLang="it-IT" sz="2000">
                <a:solidFill>
                  <a:srgbClr val="006699"/>
                </a:solidFill>
              </a:rPr>
              <a:t>Collaborazione del gruppo</a:t>
            </a:r>
            <a:endParaRPr lang="pl-PL" altLang="it-IT" sz="2000">
              <a:solidFill>
                <a:srgbClr val="006699"/>
              </a:solidFill>
            </a:endParaRPr>
          </a:p>
          <a:p>
            <a:pPr eaLnBrk="1" hangingPunct="1">
              <a:buClrTx/>
              <a:buSzTx/>
              <a:buFontTx/>
              <a:buNone/>
            </a:pPr>
            <a:r>
              <a:rPr lang="pl-PL" altLang="it-IT" sz="2000">
                <a:solidFill>
                  <a:srgbClr val="006699"/>
                </a:solidFill>
              </a:rPr>
              <a:t>Solida</a:t>
            </a:r>
            <a:r>
              <a:rPr lang="it-IT" altLang="it-IT" sz="2000">
                <a:solidFill>
                  <a:srgbClr val="006699"/>
                </a:solidFill>
              </a:rPr>
              <a:t>rietà della classe</a:t>
            </a:r>
            <a:endParaRPr lang="en-AU" altLang="it-IT" sz="2000">
              <a:solidFill>
                <a:srgbClr val="006699"/>
              </a:solidFill>
            </a:endParaRPr>
          </a:p>
        </p:txBody>
      </p:sp>
      <p:sp>
        <p:nvSpPr>
          <p:cNvPr id="64516" name="Rectangle 8">
            <a:extLst>
              <a:ext uri="{FF2B5EF4-FFF2-40B4-BE49-F238E27FC236}">
                <a16:creationId xmlns:a16="http://schemas.microsoft.com/office/drawing/2014/main" id="{B9B48667-5554-7C70-E97F-270A5BCC8CF4}"/>
              </a:ext>
            </a:extLst>
          </p:cNvPr>
          <p:cNvSpPr>
            <a:spLocks noGrp="1" noChangeArrowheads="1"/>
          </p:cNvSpPr>
          <p:nvPr>
            <p:ph type="title" idx="4294967295"/>
          </p:nvPr>
        </p:nvSpPr>
        <p:spPr>
          <a:noFill/>
        </p:spPr>
        <p:txBody>
          <a:bodyPr/>
          <a:lstStyle/>
          <a:p>
            <a:pPr eaLnBrk="1" hangingPunct="1"/>
            <a:r>
              <a:rPr lang="it-IT" altLang="it-IT"/>
              <a:t>«Prodotti» sociali collaterali</a:t>
            </a:r>
            <a:endParaRPr lang="en-AU" altLang="it-IT"/>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5">
            <a:extLst>
              <a:ext uri="{FF2B5EF4-FFF2-40B4-BE49-F238E27FC236}">
                <a16:creationId xmlns:a16="http://schemas.microsoft.com/office/drawing/2014/main" id="{6EBE464B-CBCD-7C39-DFF8-31BE32F0D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73238"/>
            <a:ext cx="518477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2">
            <a:extLst>
              <a:ext uri="{FF2B5EF4-FFF2-40B4-BE49-F238E27FC236}">
                <a16:creationId xmlns:a16="http://schemas.microsoft.com/office/drawing/2014/main" id="{834852EA-02C7-7680-5D9A-1747DDA29B04}"/>
              </a:ext>
            </a:extLst>
          </p:cNvPr>
          <p:cNvSpPr>
            <a:spLocks noGrp="1" noChangeArrowheads="1"/>
          </p:cNvSpPr>
          <p:nvPr>
            <p:ph type="title"/>
          </p:nvPr>
        </p:nvSpPr>
        <p:spPr/>
        <p:txBody>
          <a:bodyPr/>
          <a:lstStyle/>
          <a:p>
            <a:pPr eaLnBrk="1" hangingPunct="1"/>
            <a:r>
              <a:rPr lang="it-IT" altLang="it-IT"/>
              <a:t>Imparare porta gioia </a:t>
            </a:r>
            <a:br>
              <a:rPr lang="it-IT" altLang="it-IT"/>
            </a:br>
            <a:r>
              <a:rPr lang="it-IT" altLang="it-IT"/>
              <a:t>(l’emozione cognitiva)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07C28F7-8F57-9E15-FE7A-C2F4EE1577DF}"/>
              </a:ext>
            </a:extLst>
          </p:cNvPr>
          <p:cNvSpPr>
            <a:spLocks noGrp="1" noChangeArrowheads="1"/>
          </p:cNvSpPr>
          <p:nvPr>
            <p:ph type="title" idx="4294967295"/>
          </p:nvPr>
        </p:nvSpPr>
        <p:spPr/>
        <p:txBody>
          <a:bodyPr/>
          <a:lstStyle/>
          <a:p>
            <a:pPr eaLnBrk="1" hangingPunct="1"/>
            <a:r>
              <a:rPr lang="it-IT" altLang="it-IT"/>
              <a:t>Imparare porta gioia </a:t>
            </a:r>
            <a:br>
              <a:rPr lang="it-IT" altLang="it-IT"/>
            </a:br>
            <a:r>
              <a:rPr lang="it-IT" altLang="it-IT"/>
              <a:t>(l’emozione cognitiva) </a:t>
            </a:r>
          </a:p>
        </p:txBody>
      </p:sp>
      <p:pic>
        <p:nvPicPr>
          <p:cNvPr id="68611" name="Picture 4">
            <a:extLst>
              <a:ext uri="{FF2B5EF4-FFF2-40B4-BE49-F238E27FC236}">
                <a16:creationId xmlns:a16="http://schemas.microsoft.com/office/drawing/2014/main" id="{6697D89C-5D6C-36F7-3A76-5273B2453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060575"/>
            <a:ext cx="53276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0528C3D-D7B9-68D5-0A34-CA88F8F8EB63}"/>
              </a:ext>
            </a:extLst>
          </p:cNvPr>
          <p:cNvSpPr>
            <a:spLocks noGrp="1" noChangeArrowheads="1"/>
          </p:cNvSpPr>
          <p:nvPr>
            <p:ph type="title" idx="4294967295"/>
          </p:nvPr>
        </p:nvSpPr>
        <p:spPr/>
        <p:txBody>
          <a:bodyPr/>
          <a:lstStyle/>
          <a:p>
            <a:pPr eaLnBrk="1" hangingPunct="1"/>
            <a:r>
              <a:rPr lang="it-IT" altLang="it-IT"/>
              <a:t>Imparare porta gioia </a:t>
            </a:r>
            <a:br>
              <a:rPr lang="it-IT" altLang="it-IT"/>
            </a:br>
            <a:r>
              <a:rPr lang="it-IT" altLang="it-IT"/>
              <a:t>(l’emozione cognitiva) </a:t>
            </a:r>
          </a:p>
        </p:txBody>
      </p:sp>
      <p:pic>
        <p:nvPicPr>
          <p:cNvPr id="70659" name="Picture 6">
            <a:extLst>
              <a:ext uri="{FF2B5EF4-FFF2-40B4-BE49-F238E27FC236}">
                <a16:creationId xmlns:a16="http://schemas.microsoft.com/office/drawing/2014/main" id="{00023061-B41B-F790-F134-18B973D3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185988"/>
            <a:ext cx="540067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DC38953-D76D-9246-D57F-7E71081E6CEF}"/>
              </a:ext>
            </a:extLst>
          </p:cNvPr>
          <p:cNvSpPr>
            <a:spLocks noGrp="1" noChangeArrowheads="1"/>
          </p:cNvSpPr>
          <p:nvPr>
            <p:ph type="title"/>
          </p:nvPr>
        </p:nvSpPr>
        <p:spPr/>
        <p:txBody>
          <a:bodyPr/>
          <a:lstStyle/>
          <a:p>
            <a:pPr eaLnBrk="1" hangingPunct="1"/>
            <a:r>
              <a:rPr lang="it-IT" altLang="it-IT">
                <a:solidFill>
                  <a:schemeClr val="hlink"/>
                </a:solidFill>
              </a:rPr>
              <a:t>Libera esplorazione cognitiva</a:t>
            </a:r>
            <a:r>
              <a:rPr lang="pl-PL" altLang="it-IT">
                <a:solidFill>
                  <a:schemeClr val="hlink"/>
                </a:solidFill>
              </a:rPr>
              <a:t>, </a:t>
            </a:r>
            <a:br>
              <a:rPr lang="pl-PL" altLang="it-IT">
                <a:solidFill>
                  <a:schemeClr val="hlink"/>
                </a:solidFill>
              </a:rPr>
            </a:br>
            <a:r>
              <a:rPr lang="it-IT" altLang="it-IT">
                <a:solidFill>
                  <a:schemeClr val="hlink"/>
                </a:solidFill>
              </a:rPr>
              <a:t>risposte autonome</a:t>
            </a:r>
            <a:r>
              <a:rPr lang="pl-PL" altLang="it-IT">
                <a:solidFill>
                  <a:schemeClr val="hlink"/>
                </a:solidFill>
              </a:rPr>
              <a:t> (= personalita’)</a:t>
            </a:r>
          </a:p>
        </p:txBody>
      </p:sp>
      <p:pic>
        <p:nvPicPr>
          <p:cNvPr id="72707" name="Picture 3">
            <a:extLst>
              <a:ext uri="{FF2B5EF4-FFF2-40B4-BE49-F238E27FC236}">
                <a16:creationId xmlns:a16="http://schemas.microsoft.com/office/drawing/2014/main" id="{018831D4-9A89-0593-187F-AB48B0452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73238"/>
            <a:ext cx="51943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4AE5B3D-C890-2456-F2F4-80264482FD68}"/>
              </a:ext>
            </a:extLst>
          </p:cNvPr>
          <p:cNvSpPr>
            <a:spLocks noGrp="1" noChangeArrowheads="1"/>
          </p:cNvSpPr>
          <p:nvPr>
            <p:ph type="title" idx="4294967295"/>
          </p:nvPr>
        </p:nvSpPr>
        <p:spPr/>
        <p:txBody>
          <a:bodyPr/>
          <a:lstStyle/>
          <a:p>
            <a:pPr eaLnBrk="1" hangingPunct="1"/>
            <a:r>
              <a:rPr lang="it-IT" altLang="it-IT">
                <a:solidFill>
                  <a:schemeClr val="hlink"/>
                </a:solidFill>
              </a:rPr>
              <a:t>Libera esplorazione cognitiva</a:t>
            </a:r>
            <a:r>
              <a:rPr lang="pl-PL" altLang="it-IT">
                <a:solidFill>
                  <a:schemeClr val="hlink"/>
                </a:solidFill>
              </a:rPr>
              <a:t>, </a:t>
            </a:r>
            <a:br>
              <a:rPr lang="pl-PL" altLang="it-IT">
                <a:solidFill>
                  <a:schemeClr val="hlink"/>
                </a:solidFill>
              </a:rPr>
            </a:br>
            <a:r>
              <a:rPr lang="it-IT" altLang="it-IT">
                <a:solidFill>
                  <a:schemeClr val="hlink"/>
                </a:solidFill>
              </a:rPr>
              <a:t>risposte autonome</a:t>
            </a:r>
            <a:r>
              <a:rPr lang="pl-PL" altLang="it-IT">
                <a:solidFill>
                  <a:schemeClr val="hlink"/>
                </a:solidFill>
              </a:rPr>
              <a:t> (= personalita’)</a:t>
            </a:r>
          </a:p>
        </p:txBody>
      </p:sp>
      <p:pic>
        <p:nvPicPr>
          <p:cNvPr id="74755" name="Picture 4">
            <a:extLst>
              <a:ext uri="{FF2B5EF4-FFF2-40B4-BE49-F238E27FC236}">
                <a16:creationId xmlns:a16="http://schemas.microsoft.com/office/drawing/2014/main" id="{4EDF86FD-9121-46A4-8DD5-5E12DA914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2636838"/>
            <a:ext cx="5122863"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1">
            <a:extLst>
              <a:ext uri="{FF2B5EF4-FFF2-40B4-BE49-F238E27FC236}">
                <a16:creationId xmlns:a16="http://schemas.microsoft.com/office/drawing/2014/main" id="{BC6B2941-2836-65A1-F7A8-10C3A8062D1C}"/>
              </a:ext>
            </a:extLst>
          </p:cNvPr>
          <p:cNvSpPr>
            <a:spLocks noGrp="1" noChangeArrowheads="1"/>
          </p:cNvSpPr>
          <p:nvPr>
            <p:ph type="title"/>
          </p:nvPr>
        </p:nvSpPr>
        <p:spPr>
          <a:xfrm>
            <a:off x="1370013" y="301625"/>
            <a:ext cx="7594600" cy="1143000"/>
          </a:xfrm>
        </p:spPr>
        <p:txBody>
          <a:bodyPr/>
          <a:lstStyle/>
          <a:p>
            <a:pPr eaLnBrk="1" hangingPunct="1"/>
            <a:r>
              <a:rPr lang="it-IT" altLang="it-IT"/>
              <a:t>Piero Crispiani: Didattica cognitivista</a:t>
            </a:r>
          </a:p>
        </p:txBody>
      </p:sp>
      <p:sp>
        <p:nvSpPr>
          <p:cNvPr id="76803" name="Segnaposto contenuto 2">
            <a:extLst>
              <a:ext uri="{FF2B5EF4-FFF2-40B4-BE49-F238E27FC236}">
                <a16:creationId xmlns:a16="http://schemas.microsoft.com/office/drawing/2014/main" id="{23E0E31F-B1C7-8D65-F815-7B4F1C41F2CA}"/>
              </a:ext>
            </a:extLst>
          </p:cNvPr>
          <p:cNvSpPr>
            <a:spLocks noGrp="1" noChangeArrowheads="1"/>
          </p:cNvSpPr>
          <p:nvPr>
            <p:ph idx="1"/>
          </p:nvPr>
        </p:nvSpPr>
        <p:spPr>
          <a:xfrm>
            <a:off x="996950" y="1700213"/>
            <a:ext cx="7967663" cy="4114800"/>
          </a:xfrm>
        </p:spPr>
        <p:txBody>
          <a:bodyPr/>
          <a:lstStyle/>
          <a:p>
            <a:pPr marL="0" indent="0" eaLnBrk="1" hangingPunct="1">
              <a:buFont typeface="Wingdings" panose="05000000000000000000" pitchFamily="2" charset="2"/>
              <a:buNone/>
            </a:pPr>
            <a:r>
              <a:rPr lang="it-IT" altLang="it-IT" sz="2200"/>
              <a:t>«Resta comunque costante l’esercizio della riflessione pedagogica contemporanea di costruire una visione sistematica e teoreticamente argomentata dell’agire insegnativo nelle sue poliedriche manifestazioni, che  si attesti in definizioni e delimitazioni di qualche consenso. Per tali motivi, l’analisi di comportamenti insegnativi minuti, di strategie didattiche, come         di programmi didattici o di forme organizzative più strutturate, illustrate anche nel presente lavoro, traggono significato dal necessario riferimento al senso ed alla storia del cognitivismo, dei suoi sviluppi,     delle connessioni con le neuroscienze e con i problemi prossimi alla concezione dello sviluppo umano,      della cultura, dei linguaggi odierni, ecc.» (p.13)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F3B53FB-5399-8264-436A-F752C5E61FAC}"/>
              </a:ext>
            </a:extLst>
          </p:cNvPr>
          <p:cNvSpPr>
            <a:spLocks noGrp="1" noChangeArrowheads="1"/>
          </p:cNvSpPr>
          <p:nvPr>
            <p:ph type="title"/>
          </p:nvPr>
        </p:nvSpPr>
        <p:spPr/>
        <p:txBody>
          <a:bodyPr/>
          <a:lstStyle/>
          <a:p>
            <a:r>
              <a:rPr lang="it-IT" altLang="it-IT" noProof="1"/>
              <a:t>Pedagogy ↔ didactics</a:t>
            </a:r>
          </a:p>
        </p:txBody>
      </p:sp>
      <p:sp>
        <p:nvSpPr>
          <p:cNvPr id="77827" name="Text Box 3">
            <a:extLst>
              <a:ext uri="{FF2B5EF4-FFF2-40B4-BE49-F238E27FC236}">
                <a16:creationId xmlns:a16="http://schemas.microsoft.com/office/drawing/2014/main" id="{85237C54-1F74-CE95-C4A4-EE7FAEC2358E}"/>
              </a:ext>
            </a:extLst>
          </p:cNvPr>
          <p:cNvSpPr txBox="1">
            <a:spLocks noChangeArrowheads="1"/>
          </p:cNvSpPr>
          <p:nvPr/>
        </p:nvSpPr>
        <p:spPr bwMode="auto">
          <a:xfrm>
            <a:off x="323850" y="5489575"/>
            <a:ext cx="8510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br>
              <a:rPr lang="en-AU" altLang="it-IT" sz="1400">
                <a:latin typeface="Arial" panose="020B0604020202020204" pitchFamily="34" charset="0"/>
              </a:rPr>
            </a:br>
            <a:r>
              <a:rPr lang="en-AU" altLang="it-IT" sz="1400" noProof="1">
                <a:latin typeface="Arial" panose="020B0604020202020204" pitchFamily="34" charset="0"/>
              </a:rPr>
              <a:t>L’educazione nella Grecia antica: un singolare modello educativo </a:t>
            </a:r>
          </a:p>
          <a:p>
            <a:pPr eaLnBrk="1" hangingPunct="1">
              <a:spcBef>
                <a:spcPct val="0"/>
              </a:spcBef>
              <a:buClrTx/>
              <a:buSzTx/>
              <a:buFontTx/>
              <a:buNone/>
            </a:pPr>
            <a:r>
              <a:rPr lang="en-AU" altLang="it-IT" sz="1400" noProof="1">
                <a:latin typeface="Arial" panose="020B0604020202020204" pitchFamily="34" charset="0"/>
              </a:rPr>
              <a:t>Amalia Margherita Cirio </a:t>
            </a:r>
          </a:p>
          <a:p>
            <a:pPr eaLnBrk="1" hangingPunct="1">
              <a:spcBef>
                <a:spcPct val="0"/>
              </a:spcBef>
              <a:buClrTx/>
              <a:buSzTx/>
              <a:buFontTx/>
              <a:buNone/>
            </a:pPr>
            <a:r>
              <a:rPr lang="en-AU" altLang="it-IT" sz="1400" noProof="1">
                <a:latin typeface="Arial" panose="020B0604020202020204" pitchFamily="34" charset="0"/>
              </a:rPr>
              <a:t>Docente di Lingua e letteratura greca </a:t>
            </a:r>
          </a:p>
          <a:p>
            <a:pPr eaLnBrk="1" hangingPunct="1">
              <a:spcBef>
                <a:spcPct val="0"/>
              </a:spcBef>
              <a:buClrTx/>
              <a:buSzTx/>
              <a:buFontTx/>
              <a:buNone/>
            </a:pPr>
            <a:r>
              <a:rPr lang="en-AU" altLang="it-IT" sz="1400" noProof="1">
                <a:latin typeface="Arial" panose="020B0604020202020204" pitchFamily="34" charset="0"/>
              </a:rPr>
              <a:t>Università di Roma “La Sapienza”</a:t>
            </a:r>
          </a:p>
          <a:p>
            <a:pPr eaLnBrk="1" hangingPunct="1">
              <a:spcBef>
                <a:spcPct val="0"/>
              </a:spcBef>
              <a:buClrTx/>
              <a:buSzTx/>
              <a:buFontTx/>
              <a:buNone/>
            </a:pPr>
            <a:r>
              <a:rPr lang="en-AU" altLang="it-IT" sz="1400" noProof="1">
                <a:latin typeface="Arial" panose="020B0604020202020204" pitchFamily="34" charset="0"/>
              </a:rPr>
              <a:t>http://www.rivista.ssef.it/www.rivista.ssef.it/sited9dc.html?page=20050111143715663&amp;edition=2010-02-01</a:t>
            </a:r>
          </a:p>
        </p:txBody>
      </p:sp>
      <p:pic>
        <p:nvPicPr>
          <p:cNvPr id="77828" name="Picture 4">
            <a:extLst>
              <a:ext uri="{FF2B5EF4-FFF2-40B4-BE49-F238E27FC236}">
                <a16:creationId xmlns:a16="http://schemas.microsoft.com/office/drawing/2014/main" id="{24DBA16A-1A5D-D08C-BDFD-B490248E5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a:extLst>
              <a:ext uri="{FF2B5EF4-FFF2-40B4-BE49-F238E27FC236}">
                <a16:creationId xmlns:a16="http://schemas.microsoft.com/office/drawing/2014/main" id="{F5026B8D-4D1E-BA77-6D82-DE9F3346F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14D0364-AD93-E805-E046-C40618616011}"/>
              </a:ext>
            </a:extLst>
          </p:cNvPr>
          <p:cNvSpPr>
            <a:spLocks noGrp="1" noChangeArrowheads="1"/>
          </p:cNvSpPr>
          <p:nvPr>
            <p:ph type="title"/>
          </p:nvPr>
        </p:nvSpPr>
        <p:spPr>
          <a:xfrm>
            <a:off x="1403350" y="306388"/>
            <a:ext cx="7313613" cy="1143000"/>
          </a:xfrm>
        </p:spPr>
        <p:txBody>
          <a:bodyPr/>
          <a:lstStyle/>
          <a:p>
            <a:pPr eaLnBrk="1" hangingPunct="1"/>
            <a:r>
              <a:rPr lang="pl-PL" altLang="it-IT">
                <a:latin typeface="Verdana" panose="020B0604030504040204" pitchFamily="34" charset="0"/>
              </a:rPr>
              <a:t>Conclusion</a:t>
            </a:r>
            <a:r>
              <a:rPr lang="it-IT" altLang="it-IT">
                <a:latin typeface="Verdana" panose="020B0604030504040204" pitchFamily="34" charset="0"/>
              </a:rPr>
              <a:t>i</a:t>
            </a:r>
            <a:endParaRPr lang="en-AU" altLang="it-IT">
              <a:latin typeface="Verdana" panose="020B0604030504040204" pitchFamily="34" charset="0"/>
            </a:endParaRPr>
          </a:p>
        </p:txBody>
      </p:sp>
      <p:sp>
        <p:nvSpPr>
          <p:cNvPr id="78851" name="Rectangle 3">
            <a:extLst>
              <a:ext uri="{FF2B5EF4-FFF2-40B4-BE49-F238E27FC236}">
                <a16:creationId xmlns:a16="http://schemas.microsoft.com/office/drawing/2014/main" id="{E5B57806-D795-76D7-559F-2A930CE61239}"/>
              </a:ext>
            </a:extLst>
          </p:cNvPr>
          <p:cNvSpPr>
            <a:spLocks noGrp="1" noChangeArrowheads="1"/>
          </p:cNvSpPr>
          <p:nvPr>
            <p:ph type="body" idx="1"/>
          </p:nvPr>
        </p:nvSpPr>
        <p:spPr>
          <a:xfrm>
            <a:off x="611188" y="1557338"/>
            <a:ext cx="8208962" cy="4554537"/>
          </a:xfrm>
        </p:spPr>
        <p:txBody>
          <a:bodyPr/>
          <a:lstStyle/>
          <a:p>
            <a:pPr eaLnBrk="1" hangingPunct="1"/>
            <a:r>
              <a:rPr lang="it-IT" altLang="it-IT" sz="2200" dirty="0">
                <a:solidFill>
                  <a:srgbClr val="333399"/>
                </a:solidFill>
              </a:rPr>
              <a:t>Con la virtualità galoppante, la competizione crescente, i social media che «rubano» il tempo – tutto questo richiede un’azione urgente.</a:t>
            </a:r>
          </a:p>
          <a:p>
            <a:pPr eaLnBrk="1" hangingPunct="1"/>
            <a:r>
              <a:rPr lang="it-IT" altLang="it-IT" sz="2200" dirty="0">
                <a:solidFill>
                  <a:srgbClr val="333399"/>
                </a:solidFill>
              </a:rPr>
              <a:t>Il ritorno al mondo reale (la natura, arte, oggetti </a:t>
            </a:r>
            <a:r>
              <a:rPr lang="it-IT" altLang="it-IT" sz="2200" noProof="1">
                <a:solidFill>
                  <a:srgbClr val="333399"/>
                </a:solidFill>
              </a:rPr>
              <a:t>reali) permette di ristabilire l’ordine giusto delle categorie, riorganizzare il pensiero, riordinare la freccia del tempo.</a:t>
            </a:r>
          </a:p>
          <a:p>
            <a:pPr eaLnBrk="1" hangingPunct="1"/>
            <a:r>
              <a:rPr lang="it-IT" altLang="it-IT" sz="2200" noProof="1">
                <a:solidFill>
                  <a:srgbClr val="333399"/>
                </a:solidFill>
              </a:rPr>
              <a:t>La fisica, essendo la materia abbastanza semplice (fondata da Galileo), permette di esperimentare una didattica nuova.</a:t>
            </a:r>
          </a:p>
          <a:p>
            <a:pPr eaLnBrk="1" hangingPunct="1"/>
            <a:r>
              <a:rPr lang="it-IT" altLang="it-IT" sz="2200" noProof="1">
                <a:solidFill>
                  <a:srgbClr val="333399"/>
                </a:solidFill>
              </a:rPr>
              <a:t>Ma nessuna disciplina scolastica, fisica compresa,  </a:t>
            </a:r>
          </a:p>
          <a:p>
            <a:pPr eaLnBrk="1" hangingPunct="1">
              <a:buFont typeface="Wingdings" panose="05000000000000000000" pitchFamily="2" charset="2"/>
              <a:buNone/>
            </a:pPr>
            <a:r>
              <a:rPr lang="it-IT" altLang="it-IT" sz="2200" noProof="1">
                <a:solidFill>
                  <a:srgbClr val="333399"/>
                </a:solidFill>
              </a:rPr>
              <a:t>è esonerata dalla </a:t>
            </a:r>
            <a:r>
              <a:rPr lang="it-IT" altLang="it-IT" sz="2200" i="1" noProof="1">
                <a:solidFill>
                  <a:srgbClr val="333399"/>
                </a:solidFill>
              </a:rPr>
              <a:t>responsabilita’</a:t>
            </a:r>
            <a:r>
              <a:rPr lang="it-IT" altLang="it-IT" sz="2200" noProof="1">
                <a:solidFill>
                  <a:srgbClr val="333399"/>
                </a:solidFill>
              </a:rPr>
              <a:t> pedagogica</a:t>
            </a:r>
          </a:p>
          <a:p>
            <a:pPr eaLnBrk="1" hangingPunct="1"/>
            <a:endParaRPr lang="it-IT" altLang="it-IT" sz="2200" noProof="1">
              <a:solidFill>
                <a:srgbClr val="333399"/>
              </a:solidFill>
            </a:endParaRPr>
          </a:p>
          <a:p>
            <a:pPr eaLnBrk="1" hangingPunct="1">
              <a:buFont typeface="Wingdings" panose="05000000000000000000" pitchFamily="2" charset="2"/>
              <a:buNone/>
            </a:pPr>
            <a:r>
              <a:rPr lang="it-IT" altLang="it-IT" sz="2200" b="1" noProof="1">
                <a:solidFill>
                  <a:srgbClr val="333399"/>
                </a:solidFill>
              </a:rPr>
              <a:t>Thank you for your attention!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F05B2C-760D-95C2-217C-3B7B45B3B21C}"/>
              </a:ext>
            </a:extLst>
          </p:cNvPr>
          <p:cNvSpPr>
            <a:spLocks noGrp="1" noChangeArrowheads="1"/>
          </p:cNvSpPr>
          <p:nvPr>
            <p:ph type="title" idx="4294967295"/>
          </p:nvPr>
        </p:nvSpPr>
        <p:spPr>
          <a:xfrm>
            <a:off x="1331913" y="0"/>
            <a:ext cx="7313612" cy="1143000"/>
          </a:xfrm>
        </p:spPr>
        <p:txBody>
          <a:bodyPr/>
          <a:lstStyle/>
          <a:p>
            <a:pPr eaLnBrk="1" hangingPunct="1"/>
            <a:r>
              <a:rPr lang="pl-PL" altLang="it-IT"/>
              <a:t>„</a:t>
            </a:r>
            <a:r>
              <a:rPr lang="it-IT" altLang="it-IT"/>
              <a:t>Didattica e pedagogia cognitivista</a:t>
            </a:r>
            <a:r>
              <a:rPr lang="pl-PL" altLang="it-IT"/>
              <a:t>”</a:t>
            </a:r>
            <a:endParaRPr lang="en-AU" altLang="it-IT"/>
          </a:p>
        </p:txBody>
      </p:sp>
      <p:pic>
        <p:nvPicPr>
          <p:cNvPr id="6147" name="Picture 3">
            <a:extLst>
              <a:ext uri="{FF2B5EF4-FFF2-40B4-BE49-F238E27FC236}">
                <a16:creationId xmlns:a16="http://schemas.microsoft.com/office/drawing/2014/main" id="{D6FD09E6-6054-1922-3B37-20EE1B49C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1268413"/>
            <a:ext cx="158432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2FFCF15D-681D-1A66-7EC7-E0DF1B8F0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950" y="1314450"/>
            <a:ext cx="16716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9F176601-4AC4-348D-C2FC-9E4600F9BFB5}"/>
              </a:ext>
            </a:extLst>
          </p:cNvPr>
          <p:cNvSpPr txBox="1">
            <a:spLocks noChangeArrowheads="1"/>
          </p:cNvSpPr>
          <p:nvPr/>
        </p:nvSpPr>
        <p:spPr bwMode="auto">
          <a:xfrm>
            <a:off x="0" y="5927725"/>
            <a:ext cx="9144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it-IT" altLang="it-IT" sz="1400" noProof="1">
                <a:latin typeface="Arial" panose="020B0604020202020204" pitchFamily="34" charset="0"/>
                <a:ea typeface="Arial Unicode MS" pitchFamily="34" charset="-128"/>
              </a:rPr>
              <a:t>Piero Crispiani, </a:t>
            </a:r>
            <a:r>
              <a:rPr lang="it-IT" altLang="it-IT" sz="1400" i="1" noProof="1">
                <a:latin typeface="Arial" panose="020B0604020202020204" pitchFamily="34" charset="0"/>
                <a:ea typeface="Arial Unicode MS" pitchFamily="34" charset="-128"/>
              </a:rPr>
              <a:t>Didattica cognitivista</a:t>
            </a:r>
            <a:r>
              <a:rPr lang="it-IT" altLang="it-IT" sz="1400" noProof="1">
                <a:latin typeface="Arial" panose="020B0604020202020204" pitchFamily="34" charset="0"/>
                <a:ea typeface="Arial Unicode MS" pitchFamily="34" charset="-128"/>
              </a:rPr>
              <a:t>, Roma, Armando Editore, 2006.</a:t>
            </a:r>
          </a:p>
          <a:p>
            <a:pPr eaLnBrk="1" hangingPunct="1">
              <a:spcBef>
                <a:spcPct val="0"/>
              </a:spcBef>
              <a:buClrTx/>
              <a:buSzTx/>
              <a:buFontTx/>
              <a:buNone/>
            </a:pPr>
            <a:r>
              <a:rPr lang="it-IT" altLang="it-IT" sz="1400" noProof="1">
                <a:latin typeface="Arial" panose="020B0604020202020204" pitchFamily="34" charset="0"/>
              </a:rPr>
              <a:t>Bronisław Siemieniecki, </a:t>
            </a:r>
            <a:r>
              <a:rPr lang="it-IT" altLang="it-IT" sz="1400" i="1" noProof="1">
                <a:latin typeface="Arial" panose="020B0604020202020204" pitchFamily="34" charset="0"/>
              </a:rPr>
              <a:t>Pedagogika kognitywistyczna. Studium teoretyczne</a:t>
            </a:r>
            <a:r>
              <a:rPr lang="it-IT" altLang="it-IT" sz="1400" noProof="1">
                <a:latin typeface="Arial" panose="020B0604020202020204" pitchFamily="34" charset="0"/>
              </a:rPr>
              <a:t>, Impuls, Kraków, 2013</a:t>
            </a:r>
            <a:endParaRPr lang="it-IT" altLang="it-IT" sz="1400" noProof="1">
              <a:latin typeface="Arial" panose="020B0604020202020204" pitchFamily="34" charset="0"/>
              <a:ea typeface="Arial Unicode MS" pitchFamily="34" charset="-128"/>
            </a:endParaRPr>
          </a:p>
          <a:p>
            <a:pPr eaLnBrk="1" hangingPunct="1">
              <a:spcBef>
                <a:spcPct val="0"/>
              </a:spcBef>
              <a:buClrTx/>
              <a:buSzTx/>
              <a:buFontTx/>
              <a:buNone/>
            </a:pPr>
            <a:r>
              <a:rPr lang="it-IT" altLang="it-IT" sz="1400" noProof="1">
                <a:latin typeface="Arial" panose="020B0604020202020204" pitchFamily="34" charset="0"/>
                <a:ea typeface="Arial Unicode MS" pitchFamily="34" charset="-128"/>
              </a:rPr>
              <a:t>Grzegorz Karwasz, Jolanta Kruk, </a:t>
            </a:r>
            <a:r>
              <a:rPr lang="it-IT" altLang="it-IT" sz="1400" i="1" noProof="1">
                <a:latin typeface="Arial" panose="020B0604020202020204" pitchFamily="34" charset="0"/>
                <a:ea typeface="Arial Unicode MS" pitchFamily="34" charset="-128"/>
              </a:rPr>
              <a:t>Idee i realizacje dydaktyki interaktywnej. Wystawy, muzea i centra nauki</a:t>
            </a:r>
            <a:r>
              <a:rPr lang="it-IT" altLang="it-IT" sz="1400" noProof="1">
                <a:latin typeface="Arial" panose="020B0604020202020204" pitchFamily="34" charset="0"/>
                <a:ea typeface="Arial Unicode MS" pitchFamily="34" charset="-128"/>
              </a:rPr>
              <a:t>, Wyd. Nauk. UMK, Toruń, 2012.</a:t>
            </a:r>
          </a:p>
        </p:txBody>
      </p:sp>
      <p:pic>
        <p:nvPicPr>
          <p:cNvPr id="6150" name="Picture 6">
            <a:extLst>
              <a:ext uri="{FF2B5EF4-FFF2-40B4-BE49-F238E27FC236}">
                <a16:creationId xmlns:a16="http://schemas.microsoft.com/office/drawing/2014/main" id="{C6418D69-90FD-14C2-6FD0-BA9BB4117D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375" y="1268413"/>
            <a:ext cx="164465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a:extLst>
              <a:ext uri="{FF2B5EF4-FFF2-40B4-BE49-F238E27FC236}">
                <a16:creationId xmlns:a16="http://schemas.microsoft.com/office/drawing/2014/main" id="{6266E3D2-B292-539C-BFD7-0AE63AEE59A5}"/>
              </a:ext>
            </a:extLst>
          </p:cNvPr>
          <p:cNvSpPr txBox="1">
            <a:spLocks noChangeArrowheads="1"/>
          </p:cNvSpPr>
          <p:nvPr/>
        </p:nvSpPr>
        <p:spPr bwMode="auto">
          <a:xfrm>
            <a:off x="-27922" y="3726330"/>
            <a:ext cx="9028113" cy="257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eaLnBrk="1" hangingPunct="1">
              <a:buClrTx/>
              <a:buSzTx/>
              <a:buFontTx/>
              <a:buNone/>
            </a:pPr>
            <a:r>
              <a:rPr lang="it-IT" altLang="it-IT" sz="2000" dirty="0"/>
              <a:t>[...] che la </a:t>
            </a:r>
            <a:r>
              <a:rPr lang="it-IT" altLang="it-IT" sz="2000" i="1" dirty="0"/>
              <a:t>didattica cognitivista </a:t>
            </a:r>
            <a:r>
              <a:rPr lang="it-IT" altLang="it-IT" sz="2000" dirty="0"/>
              <a:t>non è un metodo, non veicola una procedura o un protocollo, bensì raccoglie una serie di considerazioni e preoccupazioni relative  e dubbi sulle osservazioni [didattiche] stesse, e fa appello alle conoscenze precedenti – dalla neuropsicologia alla pedagogia, all'etologia, alla sociologia ecc. – agli aspetti più affidabili del ragionamento, quindi la mente umana" (p.13)                                                                                                                                                                                                                                                                                                                                                                                                                                                                                                                                                                                                                                                                                                                                                                                                                                                                                                                                                                                                                                                                                                                                                                                                                                                                                                                                                                                                                                                                                                                                                                                                                                                                                                                                                                                                                                                                                                                                                                                                                                                                                                                                                                                                                                                                                                                                                                                                                                                                                                                                                                                                                                                                                                                                                                                                                                                                                                                                                                                                                                                                                                                                                                                                                                                                                                                                                                                                                                                                                                                                                                                                                                                                                                                                                                                                                                                                                                                                                                                                                                                                                                                                                                                                                                                                                                                                                                                                                                                                                                                                                                                                                                                                                                                                                                                                                                                                                                                                                                                                                                                                                                                                                                                                                                                                                                                                                                                                                                                                                                                                                                                                                                                                                                                                                                                                                                                                                                                                                                                                                                                                                                                                                                                                                                                                                                                                                                                                                                                                                                                                                                                                                                                                                                                                                                                                                                                                                                                                                                                                                                                                                                                                                                                                                                                                                                                                                                                                                                                                                                                                                                                                                                                                                                                                                                                                                                                                                                                                                                                                                                                                                                                                                                                                                                                                                                                                                                                                                                                                                                                                                                                                                                                                                                                                                                                                                                                                                                                                                                                                                                                                                                                                                                                                                                                                                                                                                                                                                                                                                                                                                                                                                                                                                                                                                                                                                                                                                                                                                                                                                                                                                                                                                                                                                                                                                                                                                                                                                                                                                                                                                                                                                                                                                                                                                                                                                                                                                                                                                                                                                                                                                                                                                                                                                                                                                                                                                                                                                                                                                                                                                                                                                                                                                                                                                                                                                                                                                                                                                                                                                                                                                                                                                                                                                                                                                                                                                                                                                                                                                                                                                                                                                                                                                                                                                                                                                                                                                                                                                                                                                                                                                                                                                                                                                                                                                                                                                                                                                                                                                                                                                                                                                                                                                                                                                                                                                                                                                                                                                                                                                                                                                                                                                                                                                                                                                                                                                                                                                                                                                                                                                                                                                                                                                                                                                                                                                                                                                                                                                                                                                                                                                                                                                                                                                                                                                                                                                                                                                                                                                                                                                                                                                                                                                                                                                                                                                                                                                                                                                                                                                                                                                                                                                                                                                                                                                                                                                                                                                                                                                                                                                                                                                                                                                                                                                                                                                                                                                                                                                                                                                                                                                                                                                                                                                                                                                                                                                                                                                                                                                                                                                                                                                                                                                                                                                                                                                                                                                                                                                                                                                                                                                                                                                                                                                                                                                                                                                                                                                                                                                                                                                                                                               </a:t>
            </a:r>
            <a:r>
              <a:rPr lang="it-IT" altLang="it-IT" sz="1800" dirty="0"/>
              <a:t>
</a:t>
            </a:r>
            <a:endParaRPr lang="en-AU" altLang="it-IT" sz="1800" dirty="0"/>
          </a:p>
        </p:txBody>
      </p:sp>
      <p:pic>
        <p:nvPicPr>
          <p:cNvPr id="6152" name="Picture 8">
            <a:extLst>
              <a:ext uri="{FF2B5EF4-FFF2-40B4-BE49-F238E27FC236}">
                <a16:creationId xmlns:a16="http://schemas.microsoft.com/office/drawing/2014/main" id="{3D4D110C-FC72-EF35-30F2-8239B661F2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1268413"/>
            <a:ext cx="1706563"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BA64A3E0-EEA8-E09F-3E3D-CF38FE86BA7F}"/>
              </a:ext>
            </a:extLst>
          </p:cNvPr>
          <p:cNvSpPr>
            <a:spLocks noGrp="1" noChangeArrowheads="1"/>
          </p:cNvSpPr>
          <p:nvPr>
            <p:ph type="title"/>
          </p:nvPr>
        </p:nvSpPr>
        <p:spPr/>
        <p:txBody>
          <a:bodyPr/>
          <a:lstStyle/>
          <a:p>
            <a:r>
              <a:rPr lang="it-IT" altLang="it-IT"/>
              <a:t>Didattica cognitivista</a:t>
            </a:r>
          </a:p>
        </p:txBody>
      </p:sp>
      <p:pic>
        <p:nvPicPr>
          <p:cNvPr id="14339" name="Picture 3">
            <a:extLst>
              <a:ext uri="{FF2B5EF4-FFF2-40B4-BE49-F238E27FC236}">
                <a16:creationId xmlns:a16="http://schemas.microsoft.com/office/drawing/2014/main" id="{C053D1C7-25C4-61B6-7655-A5D22BBB0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73238"/>
            <a:ext cx="30734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a:extLst>
              <a:ext uri="{FF2B5EF4-FFF2-40B4-BE49-F238E27FC236}">
                <a16:creationId xmlns:a16="http://schemas.microsoft.com/office/drawing/2014/main" id="{689C1930-EA20-CBF8-4D43-9FF3E7FE0796}"/>
              </a:ext>
            </a:extLst>
          </p:cNvPr>
          <p:cNvSpPr>
            <a:spLocks noChangeArrowheads="1"/>
          </p:cNvSpPr>
          <p:nvPr/>
        </p:nvSpPr>
        <p:spPr bwMode="auto">
          <a:xfrm flipH="1">
            <a:off x="3563938" y="1671638"/>
            <a:ext cx="5119687" cy="447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it-IT" altLang="it-IT" sz="1900"/>
              <a:t>Questo libro illustra e sviluppa, anche con proprie teorizzazioni ed esperienze, l'agire didattico di orientamento cognitivista, quindi delinea le declinazioni didattiche delle principali presenze teoriche in questo ambito: </a:t>
            </a:r>
          </a:p>
          <a:p>
            <a:endParaRPr lang="it-IT" altLang="it-IT" sz="1900"/>
          </a:p>
          <a:p>
            <a:r>
              <a:rPr lang="it-IT" altLang="it-IT" sz="1900"/>
              <a:t>il costruzionismo/cognitivismo, </a:t>
            </a:r>
          </a:p>
          <a:p>
            <a:r>
              <a:rPr lang="it-IT" altLang="it-IT" sz="1900"/>
              <a:t>gli stili di pensiero, la didattica per concetti, la concettualizzazione, </a:t>
            </a:r>
          </a:p>
          <a:p>
            <a:r>
              <a:rPr lang="it-IT" altLang="it-IT" sz="1900"/>
              <a:t>le mappe coccettuali e gli strumenti euristici, la didattica come teoria della cultura, la didattica metacognitiva, l'autoregolazione e le sue complesse espressioni. </a:t>
            </a:r>
          </a:p>
        </p:txBody>
      </p:sp>
      <p:sp>
        <p:nvSpPr>
          <p:cNvPr id="3" name="CasellaDiTesto 2">
            <a:extLst>
              <a:ext uri="{FF2B5EF4-FFF2-40B4-BE49-F238E27FC236}">
                <a16:creationId xmlns:a16="http://schemas.microsoft.com/office/drawing/2014/main" id="{52287E5C-25D8-79A0-7167-A3AA451FB5A2}"/>
              </a:ext>
            </a:extLst>
          </p:cNvPr>
          <p:cNvSpPr txBox="1"/>
          <p:nvPr/>
        </p:nvSpPr>
        <p:spPr>
          <a:xfrm>
            <a:off x="611560" y="6428176"/>
            <a:ext cx="9281837" cy="307777"/>
          </a:xfrm>
          <a:prstGeom prst="rect">
            <a:avLst/>
          </a:prstGeom>
          <a:noFill/>
        </p:spPr>
        <p:txBody>
          <a:bodyPr wrap="square">
            <a:spAutoFit/>
          </a:bodyPr>
          <a:lstStyle/>
          <a:p>
            <a:r>
              <a:rPr lang="it-IT" sz="1400" dirty="0"/>
              <a:t>https://www.ibs.it/didattica-cognitivista-libro-piero-crispiani/e/9788860811080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a:extLst>
              <a:ext uri="{FF2B5EF4-FFF2-40B4-BE49-F238E27FC236}">
                <a16:creationId xmlns:a16="http://schemas.microsoft.com/office/drawing/2014/main" id="{968008DB-5748-7239-7EEE-E947D3E37A17}"/>
              </a:ext>
            </a:extLst>
          </p:cNvPr>
          <p:cNvSpPr>
            <a:spLocks noGrp="1" noChangeArrowheads="1"/>
          </p:cNvSpPr>
          <p:nvPr>
            <p:ph type="title"/>
          </p:nvPr>
        </p:nvSpPr>
        <p:spPr/>
        <p:txBody>
          <a:bodyPr/>
          <a:lstStyle/>
          <a:p>
            <a:r>
              <a:rPr lang="it-IT" altLang="it-IT"/>
              <a:t>Didattica educazione stile</a:t>
            </a:r>
          </a:p>
        </p:txBody>
      </p:sp>
      <p:sp>
        <p:nvSpPr>
          <p:cNvPr id="3" name="CasellaDiTesto 2">
            <a:extLst>
              <a:ext uri="{FF2B5EF4-FFF2-40B4-BE49-F238E27FC236}">
                <a16:creationId xmlns:a16="http://schemas.microsoft.com/office/drawing/2014/main" id="{1E6056BF-8EC8-8982-A6D7-4E671643B842}"/>
              </a:ext>
            </a:extLst>
          </p:cNvPr>
          <p:cNvSpPr txBox="1"/>
          <p:nvPr/>
        </p:nvSpPr>
        <p:spPr>
          <a:xfrm>
            <a:off x="1008063" y="1628775"/>
            <a:ext cx="7127875" cy="4308475"/>
          </a:xfrm>
          <a:prstGeom prst="rect">
            <a:avLst/>
          </a:prstGeom>
          <a:noFill/>
        </p:spPr>
        <p:txBody>
          <a:bodyPr>
            <a:spAutoFit/>
          </a:bodyPr>
          <a:lstStyle/>
          <a:p>
            <a:pPr>
              <a:defRPr/>
            </a:pPr>
            <a:r>
              <a:rPr lang="it-IT" sz="2400" dirty="0"/>
              <a:t>Didattica cognitivista come stile:</a:t>
            </a:r>
          </a:p>
          <a:p>
            <a:pPr marL="342900" indent="-342900">
              <a:buFontTx/>
              <a:buChar char="-"/>
              <a:defRPr/>
            </a:pPr>
            <a:r>
              <a:rPr lang="it-IT" sz="2000" dirty="0"/>
              <a:t>Neo-attivismo scientifico</a:t>
            </a:r>
          </a:p>
          <a:p>
            <a:pPr marL="342900" indent="-342900">
              <a:buFontTx/>
              <a:buChar char="-"/>
              <a:defRPr/>
            </a:pPr>
            <a:r>
              <a:rPr lang="it-IT" sz="2000" dirty="0"/>
              <a:t>Dai modelli agli stili</a:t>
            </a:r>
          </a:p>
          <a:p>
            <a:pPr marL="342900" indent="-342900">
              <a:buFontTx/>
              <a:buChar char="-"/>
              <a:defRPr/>
            </a:pPr>
            <a:r>
              <a:rPr lang="it-IT" sz="2000" dirty="0"/>
              <a:t>Stili «ad arte» </a:t>
            </a:r>
          </a:p>
          <a:p>
            <a:pPr>
              <a:spcAft>
                <a:spcPts val="600"/>
              </a:spcAft>
              <a:defRPr/>
            </a:pPr>
            <a:r>
              <a:rPr lang="it-IT" sz="2400" dirty="0"/>
              <a:t>Didattica come dialogo e mediazione</a:t>
            </a:r>
          </a:p>
          <a:p>
            <a:pPr>
              <a:spcAft>
                <a:spcPts val="600"/>
              </a:spcAft>
              <a:defRPr/>
            </a:pPr>
            <a:r>
              <a:rPr lang="it-IT" sz="2400" dirty="0"/>
              <a:t>Didattica e sacralità del tempo</a:t>
            </a:r>
          </a:p>
          <a:p>
            <a:pPr>
              <a:spcAft>
                <a:spcPts val="600"/>
              </a:spcAft>
              <a:defRPr/>
            </a:pPr>
            <a:r>
              <a:rPr lang="it-IT" sz="2400" dirty="0"/>
              <a:t>I saperi della didattica (analisi scientifica)</a:t>
            </a:r>
          </a:p>
          <a:p>
            <a:pPr>
              <a:spcAft>
                <a:spcPts val="600"/>
              </a:spcAft>
              <a:defRPr/>
            </a:pPr>
            <a:r>
              <a:rPr lang="it-IT" sz="2400" dirty="0"/>
              <a:t>Didattica popolare</a:t>
            </a:r>
          </a:p>
          <a:p>
            <a:pPr>
              <a:spcAft>
                <a:spcPts val="0"/>
              </a:spcAft>
              <a:defRPr/>
            </a:pPr>
            <a:r>
              <a:rPr lang="it-IT" sz="2400" dirty="0"/>
              <a:t>Il diverso e il plurale</a:t>
            </a:r>
          </a:p>
          <a:p>
            <a:pPr marL="342900" indent="-342900">
              <a:spcAft>
                <a:spcPts val="0"/>
              </a:spcAft>
              <a:buFontTx/>
              <a:buChar char="-"/>
              <a:defRPr/>
            </a:pPr>
            <a:r>
              <a:rPr lang="it-IT" sz="2000" dirty="0"/>
              <a:t>Dopo la hybris [superbia]</a:t>
            </a:r>
          </a:p>
          <a:p>
            <a:pPr marL="342900" indent="-342900">
              <a:spcAft>
                <a:spcPts val="0"/>
              </a:spcAft>
              <a:buFontTx/>
              <a:buChar char="-"/>
              <a:defRPr/>
            </a:pPr>
            <a:r>
              <a:rPr lang="it-IT" sz="2000" dirty="0"/>
              <a:t>Significato della diversità</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68FE0D4-9F29-CA44-6AE6-095E1F1D8250}"/>
              </a:ext>
            </a:extLst>
          </p:cNvPr>
          <p:cNvSpPr>
            <a:spLocks noGrp="1" noChangeArrowheads="1"/>
          </p:cNvSpPr>
          <p:nvPr>
            <p:ph type="title" idx="4294967295"/>
          </p:nvPr>
        </p:nvSpPr>
        <p:spPr/>
        <p:txBody>
          <a:bodyPr/>
          <a:lstStyle/>
          <a:p>
            <a:r>
              <a:rPr lang="it-IT" altLang="it-IT" noProof="1"/>
              <a:t>„Prof. Piero Crispiani”</a:t>
            </a:r>
          </a:p>
        </p:txBody>
      </p:sp>
      <p:sp>
        <p:nvSpPr>
          <p:cNvPr id="8195" name="Text Box 5">
            <a:extLst>
              <a:ext uri="{FF2B5EF4-FFF2-40B4-BE49-F238E27FC236}">
                <a16:creationId xmlns:a16="http://schemas.microsoft.com/office/drawing/2014/main" id="{F084BDB4-37B9-B3F8-2EC6-10EC22046291}"/>
              </a:ext>
            </a:extLst>
          </p:cNvPr>
          <p:cNvSpPr txBox="1">
            <a:spLocks noChangeArrowheads="1"/>
          </p:cNvSpPr>
          <p:nvPr/>
        </p:nvSpPr>
        <p:spPr bwMode="auto">
          <a:xfrm>
            <a:off x="1476375" y="1844675"/>
            <a:ext cx="7148513" cy="2016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nSpc>
                <a:spcPct val="150000"/>
              </a:lnSpc>
              <a:spcBef>
                <a:spcPct val="0"/>
              </a:spcBef>
              <a:buClrTx/>
              <a:buSzTx/>
              <a:buFont typeface="Wingdings" panose="05000000000000000000" pitchFamily="2" charset="2"/>
              <a:buChar char="Ø"/>
            </a:pPr>
            <a:r>
              <a:rPr lang="it-IT" altLang="it-IT" sz="2800" noProof="1"/>
              <a:t>„Crispiani method”</a:t>
            </a:r>
          </a:p>
          <a:p>
            <a:pPr>
              <a:lnSpc>
                <a:spcPct val="150000"/>
              </a:lnSpc>
              <a:spcBef>
                <a:spcPct val="0"/>
              </a:spcBef>
              <a:buClrTx/>
              <a:buSzTx/>
              <a:buFont typeface="Wingdings" panose="05000000000000000000" pitchFamily="2" charset="2"/>
              <a:buChar char="Ø"/>
            </a:pPr>
            <a:r>
              <a:rPr lang="it-IT" altLang="it-IT" sz="2800" noProof="1"/>
              <a:t>Crispiani’s Revolution in Pedagogy</a:t>
            </a:r>
          </a:p>
          <a:p>
            <a:pPr>
              <a:lnSpc>
                <a:spcPct val="150000"/>
              </a:lnSpc>
              <a:spcBef>
                <a:spcPct val="0"/>
              </a:spcBef>
              <a:buClrTx/>
              <a:buSzTx/>
              <a:buFont typeface="Wingdings" panose="05000000000000000000" pitchFamily="2" charset="2"/>
              <a:buChar char="Ø"/>
            </a:pPr>
            <a:r>
              <a:rPr lang="it-IT" altLang="it-IT" sz="2800" noProof="1"/>
              <a:t>Crispiani’s Cognitive Didactics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olo 1">
            <a:extLst>
              <a:ext uri="{FF2B5EF4-FFF2-40B4-BE49-F238E27FC236}">
                <a16:creationId xmlns:a16="http://schemas.microsoft.com/office/drawing/2014/main" id="{BF777412-818B-493B-00FB-20D8DE2E2D30}"/>
              </a:ext>
            </a:extLst>
          </p:cNvPr>
          <p:cNvSpPr>
            <a:spLocks noGrp="1" noChangeArrowheads="1"/>
          </p:cNvSpPr>
          <p:nvPr>
            <p:ph type="title" idx="4294967295"/>
          </p:nvPr>
        </p:nvSpPr>
        <p:spPr/>
        <p:txBody>
          <a:bodyPr/>
          <a:lstStyle/>
          <a:p>
            <a:pPr eaLnBrk="1" hangingPunct="1"/>
            <a:r>
              <a:rPr lang="it-IT" altLang="it-IT" noProof="1"/>
              <a:t>Piero Crispiani: </a:t>
            </a:r>
            <a:r>
              <a:rPr lang="pl-PL" altLang="it-IT"/>
              <a:t>„</a:t>
            </a:r>
            <a:r>
              <a:rPr lang="pl-PL" altLang="it-IT" noProof="1"/>
              <a:t>Dislexia”</a:t>
            </a:r>
          </a:p>
        </p:txBody>
      </p:sp>
      <p:sp>
        <p:nvSpPr>
          <p:cNvPr id="9219" name="Segnaposto contenuto 2">
            <a:extLst>
              <a:ext uri="{FF2B5EF4-FFF2-40B4-BE49-F238E27FC236}">
                <a16:creationId xmlns:a16="http://schemas.microsoft.com/office/drawing/2014/main" id="{070779C0-1F7E-2B03-F6EC-46F9C1B94601}"/>
              </a:ext>
            </a:extLst>
          </p:cNvPr>
          <p:cNvSpPr>
            <a:spLocks noGrp="1" noChangeArrowheads="1"/>
          </p:cNvSpPr>
          <p:nvPr>
            <p:ph idx="4294967295"/>
          </p:nvPr>
        </p:nvSpPr>
        <p:spPr>
          <a:xfrm>
            <a:off x="539553" y="1773238"/>
            <a:ext cx="8242498" cy="4114800"/>
          </a:xfrm>
        </p:spPr>
        <p:txBody>
          <a:bodyPr/>
          <a:lstStyle/>
          <a:p>
            <a:pPr marL="0" indent="0" eaLnBrk="1" hangingPunct="1">
              <a:buFont typeface="Wingdings" panose="05000000000000000000" pitchFamily="2" charset="2"/>
              <a:buChar char="v"/>
            </a:pPr>
            <a:r>
              <a:rPr lang="pl-PL" altLang="it-IT" sz="2200" dirty="0"/>
              <a:t> </a:t>
            </a:r>
            <a:r>
              <a:rPr lang="it-IT" altLang="it-IT" sz="2200" dirty="0"/>
              <a:t>Non si tratta di "carenza" (BES italiano), ma di diversa organizzazione della mente
 La lettura vocale completa richiede: 
 riconoscimento dell'immagine
 la sua classificazione come lettera
 Raggruppamento di "lettere" in una parola
 riconoscere il significato della "parola"
 rapida elaborazione del significato in categoria ontologica
 innescando tutto il complesso degli apparati vocali</a:t>
            </a:r>
          </a:p>
          <a:p>
            <a:pPr marL="0" indent="0" eaLnBrk="1" hangingPunct="1">
              <a:buNone/>
            </a:pPr>
            <a:r>
              <a:rPr lang="it-IT" altLang="it-IT" sz="2200" b="1" dirty="0"/>
              <a:t>La lettura ad alta voce non è stata prevista dall'evoluzione biologica!</a:t>
            </a:r>
            <a:endParaRPr lang="en-AU" altLang="it-IT" sz="2200" b="1" dirty="0"/>
          </a:p>
        </p:txBody>
      </p:sp>
    </p:spTree>
  </p:cSld>
  <p:clrMapOvr>
    <a:masterClrMapping/>
  </p:clrMapOvr>
</p:sld>
</file>

<file path=ppt/theme/theme1.xml><?xml version="1.0" encoding="utf-8"?>
<a:theme xmlns:a="http://schemas.openxmlformats.org/drawingml/2006/main" name="Zaćmienie">
  <a:themeElements>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Zaćmieni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Zaćmieni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Zaćmieni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Zaćmieni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Zaćmieni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Zaćmieni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Zaćmieni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Zaćmieni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Zaćmieni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Zaćmieni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Zaćmieni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Eclipse</Template>
  <TotalTime>5145</TotalTime>
  <Words>2836</Words>
  <Application>Microsoft Office PowerPoint</Application>
  <PresentationFormat>Presentazione su schermo (4:3)</PresentationFormat>
  <Paragraphs>251</Paragraphs>
  <Slides>48</Slides>
  <Notes>34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48</vt:i4>
      </vt:variant>
    </vt:vector>
  </HeadingPairs>
  <TitlesOfParts>
    <vt:vector size="56" baseType="lpstr">
      <vt:lpstr>Arial</vt:lpstr>
      <vt:lpstr>Arial Black</vt:lpstr>
      <vt:lpstr>Arial Unicode MS</vt:lpstr>
      <vt:lpstr>Calibri</vt:lpstr>
      <vt:lpstr>Times New Roman</vt:lpstr>
      <vt:lpstr>Verdana</vt:lpstr>
      <vt:lpstr>Wingdings</vt:lpstr>
      <vt:lpstr>Zaćmienie</vt:lpstr>
      <vt:lpstr>Inclusione e personalizzazione nell’insegnamento delle STEAM</vt:lpstr>
      <vt:lpstr>Themes in Cognitive Didactics: Hyper-constructivistic knowledge building</vt:lpstr>
      <vt:lpstr>Presentazione standard di PowerPoint</vt:lpstr>
      <vt:lpstr>Presentazione standard di PowerPoint</vt:lpstr>
      <vt:lpstr>„Didattica e pedagogia cognitivista”</vt:lpstr>
      <vt:lpstr>Didattica cognitivista</vt:lpstr>
      <vt:lpstr>Didattica educazione stile</vt:lpstr>
      <vt:lpstr>„Prof. Piero Crispiani”</vt:lpstr>
      <vt:lpstr>Piero Crispiani: „Dislexia”</vt:lpstr>
      <vt:lpstr>Diffused mind: neuropsychology</vt:lpstr>
      <vt:lpstr>Piero Crispiani: „Pedagogy”</vt:lpstr>
      <vt:lpstr>Houston, we have a problem…</vt:lpstr>
      <vt:lpstr>Presentazione standard di PowerPoint</vt:lpstr>
      <vt:lpstr>EU (2007) „Rocards’ Report”</vt:lpstr>
      <vt:lpstr>UE (2007): Rocard’s Report</vt:lpstr>
      <vt:lpstr>Presentazione standard di PowerPoint</vt:lpstr>
      <vt:lpstr>Electrostatica (liceo) </vt:lpstr>
      <vt:lpstr>Presentazione standard di PowerPoint</vt:lpstr>
      <vt:lpstr>Karl Popper: teoria della mente "pattumiera"
</vt:lpstr>
      <vt:lpstr>Lo scopo generale:</vt:lpstr>
      <vt:lpstr>Che cosa dobbiamo insegnare?</vt:lpstr>
      <vt:lpstr>Didattica cognitiva - definizione</vt:lpstr>
      <vt:lpstr>La prassi del costruttivismo</vt:lpstr>
      <vt:lpstr>Presentazione standard di PowerPoint</vt:lpstr>
      <vt:lpstr>P. Crispiani: Didattica cognitivista</vt:lpstr>
      <vt:lpstr>Presentazione standard di PowerPoint</vt:lpstr>
      <vt:lpstr>Presentazione standard di PowerPoint</vt:lpstr>
      <vt:lpstr>Perché gli oggetti cadono per terra? </vt:lpstr>
      <vt:lpstr>Aristotele (384-322 a.C.) </vt:lpstr>
      <vt:lpstr>Una pallina può saltare in alto? </vt:lpstr>
      <vt:lpstr>Due basi della didattica innovativa</vt:lpstr>
      <vt:lpstr>Strategie didattiche &amp; pedagogiche Iper-costruttivismo = camminare</vt:lpstr>
      <vt:lpstr>Mondo virtuale ↔ mondo reale  (Liceo Pedagogico Rosmini di Trento a Toruń) </vt:lpstr>
      <vt:lpstr>I principi della didattica HC:</vt:lpstr>
      <vt:lpstr>Strategie della Pedagogia Cognitivista: Neo-realismo </vt:lpstr>
      <vt:lpstr>Collaborazione di gruppo: suonare l’orchestra, chiudere il circuito elettrico</vt:lpstr>
      <vt:lpstr>Presentazione standard di PowerPoint</vt:lpstr>
      <vt:lpstr>«Prodotti» sociali collaterali</vt:lpstr>
      <vt:lpstr>«Prodotti» sociali collaterali</vt:lpstr>
      <vt:lpstr>«Prodotti» sociali collaterali</vt:lpstr>
      <vt:lpstr>Imparare porta gioia  (l’emozione cognitiva) </vt:lpstr>
      <vt:lpstr>Imparare porta gioia  (l’emozione cognitiva) </vt:lpstr>
      <vt:lpstr>Imparare porta gioia  (l’emozione cognitiva) </vt:lpstr>
      <vt:lpstr>Libera esplorazione cognitiva,  risposte autonome (= personalita’)</vt:lpstr>
      <vt:lpstr>Libera esplorazione cognitiva,  risposte autonome (= personalita’)</vt:lpstr>
      <vt:lpstr>Piero Crispiani: Didattica cognitivista</vt:lpstr>
      <vt:lpstr>Pedagogy ↔ didactics</vt:lpstr>
      <vt:lpstr>Conclusioni</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Dydaktyka kognitywistyczna</dc:title>
  <dc:creator>GK</dc:creator>
  <cp:lastModifiedBy>Maria Karwasz</cp:lastModifiedBy>
  <cp:revision>91</cp:revision>
  <dcterms:created xsi:type="dcterms:W3CDTF">2017-06-07T18:11:07Z</dcterms:created>
  <dcterms:modified xsi:type="dcterms:W3CDTF">2023-02-01T20:56:02Z</dcterms:modified>
</cp:coreProperties>
</file>