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1"/>
  </p:sldMasterIdLst>
  <p:notesMasterIdLst>
    <p:notesMasterId r:id="rId53"/>
  </p:notesMasterIdLst>
  <p:handoutMasterIdLst>
    <p:handoutMasterId r:id="rId54"/>
  </p:handoutMasterIdLst>
  <p:sldIdLst>
    <p:sldId id="377" r:id="rId2"/>
    <p:sldId id="378" r:id="rId3"/>
    <p:sldId id="311" r:id="rId4"/>
    <p:sldId id="312" r:id="rId5"/>
    <p:sldId id="294" r:id="rId6"/>
    <p:sldId id="313" r:id="rId7"/>
    <p:sldId id="314" r:id="rId8"/>
    <p:sldId id="315" r:id="rId9"/>
    <p:sldId id="295" r:id="rId10"/>
    <p:sldId id="325" r:id="rId11"/>
    <p:sldId id="310" r:id="rId12"/>
    <p:sldId id="379" r:id="rId13"/>
    <p:sldId id="296" r:id="rId14"/>
    <p:sldId id="282" r:id="rId15"/>
    <p:sldId id="371" r:id="rId16"/>
    <p:sldId id="283" r:id="rId17"/>
    <p:sldId id="306" r:id="rId18"/>
    <p:sldId id="297" r:id="rId19"/>
    <p:sldId id="358" r:id="rId20"/>
    <p:sldId id="329" r:id="rId21"/>
    <p:sldId id="344" r:id="rId22"/>
    <p:sldId id="380" r:id="rId23"/>
    <p:sldId id="381" r:id="rId24"/>
    <p:sldId id="261" r:id="rId25"/>
    <p:sldId id="262" r:id="rId26"/>
    <p:sldId id="263" r:id="rId27"/>
    <p:sldId id="269" r:id="rId28"/>
    <p:sldId id="272" r:id="rId29"/>
    <p:sldId id="273" r:id="rId30"/>
    <p:sldId id="271" r:id="rId31"/>
    <p:sldId id="265" r:id="rId32"/>
    <p:sldId id="267" r:id="rId33"/>
    <p:sldId id="268" r:id="rId34"/>
    <p:sldId id="384" r:id="rId35"/>
    <p:sldId id="382" r:id="rId36"/>
    <p:sldId id="383" r:id="rId37"/>
    <p:sldId id="374" r:id="rId38"/>
    <p:sldId id="284" r:id="rId39"/>
    <p:sldId id="276" r:id="rId40"/>
    <p:sldId id="307" r:id="rId41"/>
    <p:sldId id="319" r:id="rId42"/>
    <p:sldId id="320" r:id="rId43"/>
    <p:sldId id="308" r:id="rId44"/>
    <p:sldId id="321" r:id="rId45"/>
    <p:sldId id="322" r:id="rId46"/>
    <p:sldId id="301" r:id="rId47"/>
    <p:sldId id="346" r:id="rId48"/>
    <p:sldId id="350" r:id="rId49"/>
    <p:sldId id="348" r:id="rId50"/>
    <p:sldId id="286" r:id="rId51"/>
    <p:sldId id="264" r:id="rId52"/>
  </p:sldIdLst>
  <p:sldSz cx="9144000" cy="6858000" type="screen4x3"/>
  <p:notesSz cx="6858000" cy="9144000"/>
  <p:defaultTextStyle>
    <a:defPPr>
      <a:defRPr lang="en-AU"/>
    </a:defPPr>
    <a:lvl1pPr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291" autoAdjust="0"/>
    <p:restoredTop sz="94660"/>
  </p:normalViewPr>
  <p:slideViewPr>
    <p:cSldViewPr>
      <p:cViewPr varScale="1">
        <p:scale>
          <a:sx n="68" d="100"/>
          <a:sy n="68" d="100"/>
        </p:scale>
        <p:origin x="78" y="25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1990517F-5836-8E82-C5C2-7DC8921BA3BB}"/>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atin typeface="Arial" panose="020B0604020202020204" pitchFamily="34" charset="0"/>
              </a:defRPr>
            </a:lvl1pPr>
          </a:lstStyle>
          <a:p>
            <a:pPr>
              <a:defRPr/>
            </a:pPr>
            <a:endParaRPr lang="en-AU" altLang="it-IT"/>
          </a:p>
        </p:txBody>
      </p:sp>
      <p:sp>
        <p:nvSpPr>
          <p:cNvPr id="27651" name="Rectangle 3">
            <a:extLst>
              <a:ext uri="{FF2B5EF4-FFF2-40B4-BE49-F238E27FC236}">
                <a16:creationId xmlns:a16="http://schemas.microsoft.com/office/drawing/2014/main" id="{20C441AD-7304-F64A-D71B-F8F1B7624FDA}"/>
              </a:ext>
            </a:extLst>
          </p:cNvPr>
          <p:cNvSpPr>
            <a:spLocks noGrp="1" noChangeArrowheads="1"/>
          </p:cNvSpPr>
          <p:nvPr>
            <p:ph type="dt" sz="quarter"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atin typeface="Arial" panose="020B0604020202020204" pitchFamily="34" charset="0"/>
              </a:defRPr>
            </a:lvl1pPr>
          </a:lstStyle>
          <a:p>
            <a:pPr>
              <a:defRPr/>
            </a:pPr>
            <a:endParaRPr lang="en-AU" altLang="it-IT"/>
          </a:p>
        </p:txBody>
      </p:sp>
      <p:sp>
        <p:nvSpPr>
          <p:cNvPr id="27652" name="Rectangle 4">
            <a:extLst>
              <a:ext uri="{FF2B5EF4-FFF2-40B4-BE49-F238E27FC236}">
                <a16:creationId xmlns:a16="http://schemas.microsoft.com/office/drawing/2014/main" id="{A119280E-0C5D-26DF-F63C-A474D62B15D8}"/>
              </a:ext>
            </a:extLst>
          </p:cNvPr>
          <p:cNvSpPr>
            <a:spLocks noGrp="1" noChangeArrowheads="1"/>
          </p:cNvSpPr>
          <p:nvPr>
            <p:ph type="ftr" sz="quarter" idx="2"/>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Arial" panose="020B0604020202020204" pitchFamily="34" charset="0"/>
              </a:defRPr>
            </a:lvl1pPr>
          </a:lstStyle>
          <a:p>
            <a:pPr>
              <a:defRPr/>
            </a:pPr>
            <a:endParaRPr lang="en-AU" altLang="it-IT"/>
          </a:p>
        </p:txBody>
      </p:sp>
      <p:sp>
        <p:nvSpPr>
          <p:cNvPr id="27653" name="Rectangle 5">
            <a:extLst>
              <a:ext uri="{FF2B5EF4-FFF2-40B4-BE49-F238E27FC236}">
                <a16:creationId xmlns:a16="http://schemas.microsoft.com/office/drawing/2014/main" id="{400E19F5-4583-B529-5485-B4F5BC2DC60A}"/>
              </a:ext>
            </a:extLst>
          </p:cNvPr>
          <p:cNvSpPr>
            <a:spLocks noGrp="1" noChangeArrowheads="1"/>
          </p:cNvSpPr>
          <p:nvPr>
            <p:ph type="sldNum" sz="quarter" idx="3"/>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smtClean="0">
                <a:latin typeface="Arial" panose="020B0604020202020204" pitchFamily="34" charset="0"/>
              </a:defRPr>
            </a:lvl1pPr>
          </a:lstStyle>
          <a:p>
            <a:pPr>
              <a:defRPr/>
            </a:pPr>
            <a:fld id="{60E11A4D-D1DA-403E-8E6F-EDAF18D3DF2A}" type="slidenum">
              <a:rPr lang="en-AU" altLang="it-IT"/>
              <a:pPr>
                <a:defRPr/>
              </a:pPr>
              <a:t>‹N›</a:t>
            </a:fld>
            <a:endParaRPr lang="en-AU" altLang="it-IT"/>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35FA0323-0551-2F63-67AB-BEA466111672}"/>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atin typeface="Arial" panose="020B0604020202020204" pitchFamily="34" charset="0"/>
              </a:defRPr>
            </a:lvl1pPr>
          </a:lstStyle>
          <a:p>
            <a:pPr>
              <a:defRPr/>
            </a:pPr>
            <a:endParaRPr lang="en-AU" altLang="it-IT"/>
          </a:p>
        </p:txBody>
      </p:sp>
      <p:sp>
        <p:nvSpPr>
          <p:cNvPr id="28675" name="Rectangle 3">
            <a:extLst>
              <a:ext uri="{FF2B5EF4-FFF2-40B4-BE49-F238E27FC236}">
                <a16:creationId xmlns:a16="http://schemas.microsoft.com/office/drawing/2014/main" id="{0B1EF196-A168-1C47-8258-641C939BA5A0}"/>
              </a:ext>
            </a:extLst>
          </p:cNvPr>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atin typeface="Arial" panose="020B0604020202020204" pitchFamily="34" charset="0"/>
              </a:defRPr>
            </a:lvl1pPr>
          </a:lstStyle>
          <a:p>
            <a:pPr>
              <a:defRPr/>
            </a:pPr>
            <a:endParaRPr lang="en-AU" altLang="it-IT"/>
          </a:p>
        </p:txBody>
      </p:sp>
      <p:sp>
        <p:nvSpPr>
          <p:cNvPr id="3076" name="Rectangle 4">
            <a:extLst>
              <a:ext uri="{FF2B5EF4-FFF2-40B4-BE49-F238E27FC236}">
                <a16:creationId xmlns:a16="http://schemas.microsoft.com/office/drawing/2014/main" id="{78F0E238-40FB-B509-69BF-71489071A7C3}"/>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8677" name="Rectangle 5">
            <a:extLst>
              <a:ext uri="{FF2B5EF4-FFF2-40B4-BE49-F238E27FC236}">
                <a16:creationId xmlns:a16="http://schemas.microsoft.com/office/drawing/2014/main" id="{768CF684-57E0-448F-DF5F-B1A1BB8A557C}"/>
              </a:ext>
            </a:extLst>
          </p:cNvPr>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AU" altLang="it-IT" noProof="0"/>
              <a:t>Kliknij, aby edytować style wzorca tekstu</a:t>
            </a:r>
          </a:p>
          <a:p>
            <a:pPr lvl="1"/>
            <a:r>
              <a:rPr lang="en-AU" altLang="it-IT" noProof="0"/>
              <a:t>Drugi poziom</a:t>
            </a:r>
          </a:p>
          <a:p>
            <a:pPr lvl="2"/>
            <a:r>
              <a:rPr lang="en-AU" altLang="it-IT" noProof="0"/>
              <a:t>Trzeci poziom</a:t>
            </a:r>
          </a:p>
          <a:p>
            <a:pPr lvl="3"/>
            <a:r>
              <a:rPr lang="en-AU" altLang="it-IT" noProof="0"/>
              <a:t>Czwarty poziom</a:t>
            </a:r>
          </a:p>
          <a:p>
            <a:pPr lvl="4"/>
            <a:r>
              <a:rPr lang="en-AU" altLang="it-IT" noProof="0"/>
              <a:t>Piąty poziom</a:t>
            </a:r>
          </a:p>
        </p:txBody>
      </p:sp>
      <p:sp>
        <p:nvSpPr>
          <p:cNvPr id="28678" name="Rectangle 6">
            <a:extLst>
              <a:ext uri="{FF2B5EF4-FFF2-40B4-BE49-F238E27FC236}">
                <a16:creationId xmlns:a16="http://schemas.microsoft.com/office/drawing/2014/main" id="{B1E81B93-8C4D-2978-39B6-562DCA45BE89}"/>
              </a:ext>
            </a:extLst>
          </p:cNvPr>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Arial" panose="020B0604020202020204" pitchFamily="34" charset="0"/>
              </a:defRPr>
            </a:lvl1pPr>
          </a:lstStyle>
          <a:p>
            <a:pPr>
              <a:defRPr/>
            </a:pPr>
            <a:endParaRPr lang="en-AU" altLang="it-IT"/>
          </a:p>
        </p:txBody>
      </p:sp>
      <p:sp>
        <p:nvSpPr>
          <p:cNvPr id="28679" name="Rectangle 7">
            <a:extLst>
              <a:ext uri="{FF2B5EF4-FFF2-40B4-BE49-F238E27FC236}">
                <a16:creationId xmlns:a16="http://schemas.microsoft.com/office/drawing/2014/main" id="{F8A77833-8D48-4FCD-3786-9E2A90FE97FC}"/>
              </a:ext>
            </a:extLst>
          </p:cNvPr>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smtClean="0">
                <a:latin typeface="Arial" panose="020B0604020202020204" pitchFamily="34" charset="0"/>
              </a:defRPr>
            </a:lvl1pPr>
          </a:lstStyle>
          <a:p>
            <a:pPr>
              <a:defRPr/>
            </a:pPr>
            <a:fld id="{A5CF0219-365C-48FE-8A07-606AA991C279}" type="slidenum">
              <a:rPr lang="en-AU" altLang="it-IT"/>
              <a:pPr>
                <a:defRPr/>
              </a:pPr>
              <a:t>‹N›</a:t>
            </a:fld>
            <a:endParaRPr lang="en-AU" altLang="it-IT"/>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64F39523-D941-6E84-6884-5EF41FC31136}"/>
              </a:ext>
            </a:extLst>
          </p:cNvPr>
          <p:cNvSpPr txBox="1">
            <a:spLocks noGrp="1" noChangeArrowheads="1"/>
          </p:cNvSpPr>
          <p:nvPr/>
        </p:nvSpPr>
        <p:spPr bwMode="auto">
          <a:xfrm>
            <a:off x="4022725" y="9720263"/>
            <a:ext cx="3078163"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9057" tIns="49528" rIns="99057" bIns="49528" anchor="b"/>
          <a:lstStyle>
            <a:lvl1pPr defTabSz="990600">
              <a:defRPr>
                <a:solidFill>
                  <a:schemeClr val="tx1"/>
                </a:solidFill>
                <a:latin typeface="Verdana" panose="020B0604030504040204" pitchFamily="34" charset="0"/>
                <a:cs typeface="Arial" panose="020B0604020202020204" pitchFamily="34" charset="0"/>
              </a:defRPr>
            </a:lvl1pPr>
            <a:lvl2pPr marL="742950" indent="-285750" defTabSz="990600">
              <a:defRPr>
                <a:solidFill>
                  <a:schemeClr val="tx1"/>
                </a:solidFill>
                <a:latin typeface="Verdana" panose="020B0604030504040204" pitchFamily="34" charset="0"/>
                <a:cs typeface="Arial" panose="020B0604020202020204" pitchFamily="34" charset="0"/>
              </a:defRPr>
            </a:lvl2pPr>
            <a:lvl3pPr marL="1143000" indent="-228600" defTabSz="990600">
              <a:defRPr>
                <a:solidFill>
                  <a:schemeClr val="tx1"/>
                </a:solidFill>
                <a:latin typeface="Verdana" panose="020B0604030504040204" pitchFamily="34" charset="0"/>
                <a:cs typeface="Arial" panose="020B0604020202020204" pitchFamily="34" charset="0"/>
              </a:defRPr>
            </a:lvl3pPr>
            <a:lvl4pPr marL="1600200" indent="-228600" defTabSz="990600">
              <a:defRPr>
                <a:solidFill>
                  <a:schemeClr val="tx1"/>
                </a:solidFill>
                <a:latin typeface="Verdana" panose="020B0604030504040204" pitchFamily="34" charset="0"/>
                <a:cs typeface="Arial" panose="020B0604020202020204" pitchFamily="34" charset="0"/>
              </a:defRPr>
            </a:lvl4pPr>
            <a:lvl5pPr marL="2057400" indent="-228600" defTabSz="990600">
              <a:defRPr>
                <a:solidFill>
                  <a:schemeClr val="tx1"/>
                </a:solidFill>
                <a:latin typeface="Verdana" panose="020B0604030504040204" pitchFamily="34" charset="0"/>
                <a:cs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r" eaLnBrk="1" hangingPunct="1"/>
            <a:fld id="{25711CBC-FB49-4289-B5A5-BBBA23FDCAF4}" type="slidenum">
              <a:rPr lang="en-AU" altLang="it-IT" sz="1300">
                <a:latin typeface="Arial" panose="020B0604020202020204" pitchFamily="34" charset="0"/>
              </a:rPr>
              <a:pPr algn="r" eaLnBrk="1" hangingPunct="1"/>
              <a:t>2</a:t>
            </a:fld>
            <a:endParaRPr lang="en-AU" altLang="it-IT" sz="1300">
              <a:latin typeface="Arial" panose="020B0604020202020204" pitchFamily="34" charset="0"/>
            </a:endParaRPr>
          </a:p>
        </p:txBody>
      </p:sp>
      <p:sp>
        <p:nvSpPr>
          <p:cNvPr id="7171" name="Rectangle 2">
            <a:extLst>
              <a:ext uri="{FF2B5EF4-FFF2-40B4-BE49-F238E27FC236}">
                <a16:creationId xmlns:a16="http://schemas.microsoft.com/office/drawing/2014/main" id="{CAF11517-23C0-8569-F49D-A4206966C14F}"/>
              </a:ext>
            </a:extLst>
          </p:cNvPr>
          <p:cNvSpPr>
            <a:spLocks noGrp="1" noRot="1" noChangeAspect="1" noChangeArrowheads="1" noTextEdit="1"/>
          </p:cNvSpPr>
          <p:nvPr>
            <p:ph type="sldImg"/>
          </p:nvPr>
        </p:nvSpPr>
        <p:spPr>
          <a:ln/>
        </p:spPr>
      </p:sp>
      <p:sp>
        <p:nvSpPr>
          <p:cNvPr id="7172" name="Rectangle 3">
            <a:extLst>
              <a:ext uri="{FF2B5EF4-FFF2-40B4-BE49-F238E27FC236}">
                <a16:creationId xmlns:a16="http://schemas.microsoft.com/office/drawing/2014/main" id="{F8C20F5F-E508-95EC-BBCD-234E9512058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it-IT" altLang="it-I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0016772C-A049-042C-9A2D-7571E5D2D014}"/>
              </a:ext>
            </a:extLst>
          </p:cNvPr>
          <p:cNvSpPr>
            <a:spLocks noGrp="1" noChangeArrowheads="1"/>
          </p:cNvSpPr>
          <p:nvPr>
            <p:ph type="sldNum" sz="quarter" idx="5"/>
          </p:nvPr>
        </p:nvSpPr>
        <p:spPr>
          <a:ln/>
        </p:spPr>
        <p:txBody>
          <a:bodyPr/>
          <a:lstStyle/>
          <a:p>
            <a:fld id="{37E738CA-208C-4438-87B0-0A83F52D6017}" type="slidenum">
              <a:rPr lang="en-AU" altLang="it-IT"/>
              <a:pPr/>
              <a:t>15</a:t>
            </a:fld>
            <a:endParaRPr lang="en-AU" altLang="it-IT"/>
          </a:p>
        </p:txBody>
      </p:sp>
      <p:sp>
        <p:nvSpPr>
          <p:cNvPr id="230402" name="Rectangle 2">
            <a:extLst>
              <a:ext uri="{FF2B5EF4-FFF2-40B4-BE49-F238E27FC236}">
                <a16:creationId xmlns:a16="http://schemas.microsoft.com/office/drawing/2014/main" id="{49EC9674-131F-7E56-762A-8BC240A67BDD}"/>
              </a:ext>
            </a:extLst>
          </p:cNvPr>
          <p:cNvSpPr>
            <a:spLocks noGrp="1" noRot="1" noChangeAspect="1" noChangeArrowheads="1" noTextEdit="1"/>
          </p:cNvSpPr>
          <p:nvPr>
            <p:ph type="sldImg"/>
          </p:nvPr>
        </p:nvSpPr>
        <p:spPr>
          <a:ln/>
        </p:spPr>
      </p:sp>
      <p:sp>
        <p:nvSpPr>
          <p:cNvPr id="230403" name="Rectangle 3">
            <a:extLst>
              <a:ext uri="{FF2B5EF4-FFF2-40B4-BE49-F238E27FC236}">
                <a16:creationId xmlns:a16="http://schemas.microsoft.com/office/drawing/2014/main" id="{ED38C812-61CC-558A-ED4B-6F4D21ED8E1B}"/>
              </a:ext>
            </a:extLst>
          </p:cNvPr>
          <p:cNvSpPr>
            <a:spLocks noGrp="1" noChangeArrowheads="1"/>
          </p:cNvSpPr>
          <p:nvPr>
            <p:ph type="body" idx="1"/>
          </p:nvPr>
        </p:nvSpPr>
        <p:spPr/>
        <p:txBody>
          <a:bodyPr/>
          <a:lstStyle/>
          <a:p>
            <a:endParaRPr lang="it-IT" altLang="it-IT"/>
          </a:p>
        </p:txBody>
      </p:sp>
    </p:spTree>
    <p:extLst>
      <p:ext uri="{BB962C8B-B14F-4D97-AF65-F5344CB8AC3E}">
        <p14:creationId xmlns:p14="http://schemas.microsoft.com/office/powerpoint/2010/main" val="32335458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a:extLst>
              <a:ext uri="{FF2B5EF4-FFF2-40B4-BE49-F238E27FC236}">
                <a16:creationId xmlns:a16="http://schemas.microsoft.com/office/drawing/2014/main" id="{9E0F3743-5F3C-531A-18E0-65578854E4D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90600">
              <a:defRPr>
                <a:solidFill>
                  <a:schemeClr val="tx1"/>
                </a:solidFill>
                <a:latin typeface="Verdana" panose="020B0604030504040204" pitchFamily="34" charset="0"/>
                <a:cs typeface="Arial" panose="020B0604020202020204" pitchFamily="34" charset="0"/>
              </a:defRPr>
            </a:lvl1pPr>
            <a:lvl2pPr marL="742950" indent="-285750" defTabSz="990600">
              <a:defRPr>
                <a:solidFill>
                  <a:schemeClr val="tx1"/>
                </a:solidFill>
                <a:latin typeface="Verdana" panose="020B0604030504040204" pitchFamily="34" charset="0"/>
                <a:cs typeface="Arial" panose="020B0604020202020204" pitchFamily="34" charset="0"/>
              </a:defRPr>
            </a:lvl2pPr>
            <a:lvl3pPr marL="1143000" indent="-228600" defTabSz="990600">
              <a:defRPr>
                <a:solidFill>
                  <a:schemeClr val="tx1"/>
                </a:solidFill>
                <a:latin typeface="Verdana" panose="020B0604030504040204" pitchFamily="34" charset="0"/>
                <a:cs typeface="Arial" panose="020B0604020202020204" pitchFamily="34" charset="0"/>
              </a:defRPr>
            </a:lvl3pPr>
            <a:lvl4pPr marL="1600200" indent="-228600" defTabSz="990600">
              <a:defRPr>
                <a:solidFill>
                  <a:schemeClr val="tx1"/>
                </a:solidFill>
                <a:latin typeface="Verdana" panose="020B0604030504040204" pitchFamily="34" charset="0"/>
                <a:cs typeface="Arial" panose="020B0604020202020204" pitchFamily="34" charset="0"/>
              </a:defRPr>
            </a:lvl4pPr>
            <a:lvl5pPr marL="2057400" indent="-228600" defTabSz="990600">
              <a:defRPr>
                <a:solidFill>
                  <a:schemeClr val="tx1"/>
                </a:solidFill>
                <a:latin typeface="Verdana" panose="020B0604030504040204" pitchFamily="34" charset="0"/>
                <a:cs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FD6730B0-1B27-4956-A43A-47FCD199899D}" type="slidenum">
              <a:rPr lang="en-AU" altLang="it-IT" smtClean="0">
                <a:latin typeface="Arial" panose="020B0604020202020204" pitchFamily="34" charset="0"/>
              </a:rPr>
              <a:pPr/>
              <a:t>16</a:t>
            </a:fld>
            <a:endParaRPr lang="en-AU" altLang="it-IT">
              <a:latin typeface="Arial" panose="020B0604020202020204" pitchFamily="34" charset="0"/>
            </a:endParaRPr>
          </a:p>
        </p:txBody>
      </p:sp>
      <p:sp>
        <p:nvSpPr>
          <p:cNvPr id="55299" name="Rectangle 2">
            <a:extLst>
              <a:ext uri="{FF2B5EF4-FFF2-40B4-BE49-F238E27FC236}">
                <a16:creationId xmlns:a16="http://schemas.microsoft.com/office/drawing/2014/main" id="{7D9B5DFF-0B61-3220-12B7-58FA16F07B27}"/>
              </a:ext>
            </a:extLst>
          </p:cNvPr>
          <p:cNvSpPr>
            <a:spLocks noGrp="1" noRot="1" noChangeAspect="1" noChangeArrowheads="1" noTextEdit="1"/>
          </p:cNvSpPr>
          <p:nvPr>
            <p:ph type="sldImg"/>
          </p:nvPr>
        </p:nvSpPr>
        <p:spPr>
          <a:ln/>
        </p:spPr>
      </p:sp>
      <p:sp>
        <p:nvSpPr>
          <p:cNvPr id="55300" name="Rectangle 3">
            <a:extLst>
              <a:ext uri="{FF2B5EF4-FFF2-40B4-BE49-F238E27FC236}">
                <a16:creationId xmlns:a16="http://schemas.microsoft.com/office/drawing/2014/main" id="{9388834B-ECC3-BE37-E7C8-E9CD4316D4E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it-IT" altLang="it-IT" noProof="1"/>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0E0FC155-9A0D-365C-6C53-7B5BC17F86C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90600">
              <a:defRPr>
                <a:solidFill>
                  <a:schemeClr val="tx1"/>
                </a:solidFill>
                <a:latin typeface="Verdana" panose="020B0604030504040204" pitchFamily="34" charset="0"/>
                <a:cs typeface="Arial" panose="020B0604020202020204" pitchFamily="34" charset="0"/>
              </a:defRPr>
            </a:lvl1pPr>
            <a:lvl2pPr marL="742950" indent="-285750" defTabSz="990600">
              <a:defRPr>
                <a:solidFill>
                  <a:schemeClr val="tx1"/>
                </a:solidFill>
                <a:latin typeface="Verdana" panose="020B0604030504040204" pitchFamily="34" charset="0"/>
                <a:cs typeface="Arial" panose="020B0604020202020204" pitchFamily="34" charset="0"/>
              </a:defRPr>
            </a:lvl2pPr>
            <a:lvl3pPr marL="1143000" indent="-228600" defTabSz="990600">
              <a:defRPr>
                <a:solidFill>
                  <a:schemeClr val="tx1"/>
                </a:solidFill>
                <a:latin typeface="Verdana" panose="020B0604030504040204" pitchFamily="34" charset="0"/>
                <a:cs typeface="Arial" panose="020B0604020202020204" pitchFamily="34" charset="0"/>
              </a:defRPr>
            </a:lvl3pPr>
            <a:lvl4pPr marL="1600200" indent="-228600" defTabSz="990600">
              <a:defRPr>
                <a:solidFill>
                  <a:schemeClr val="tx1"/>
                </a:solidFill>
                <a:latin typeface="Verdana" panose="020B0604030504040204" pitchFamily="34" charset="0"/>
                <a:cs typeface="Arial" panose="020B0604020202020204" pitchFamily="34" charset="0"/>
              </a:defRPr>
            </a:lvl4pPr>
            <a:lvl5pPr marL="2057400" indent="-228600" defTabSz="990600">
              <a:defRPr>
                <a:solidFill>
                  <a:schemeClr val="tx1"/>
                </a:solidFill>
                <a:latin typeface="Verdana" panose="020B0604030504040204" pitchFamily="34" charset="0"/>
                <a:cs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E5ED3611-2D48-4CE9-A041-B8FAF377CE0E}" type="slidenum">
              <a:rPr lang="en-AU" altLang="it-IT" smtClean="0">
                <a:latin typeface="Arial" panose="020B0604020202020204" pitchFamily="34" charset="0"/>
              </a:rPr>
              <a:pPr/>
              <a:t>17</a:t>
            </a:fld>
            <a:endParaRPr lang="en-AU" altLang="it-IT">
              <a:latin typeface="Arial" panose="020B0604020202020204" pitchFamily="34" charset="0"/>
            </a:endParaRPr>
          </a:p>
        </p:txBody>
      </p:sp>
      <p:sp>
        <p:nvSpPr>
          <p:cNvPr id="51203" name="Rectangle 7">
            <a:extLst>
              <a:ext uri="{FF2B5EF4-FFF2-40B4-BE49-F238E27FC236}">
                <a16:creationId xmlns:a16="http://schemas.microsoft.com/office/drawing/2014/main" id="{E354BBF2-5C24-E0C3-D0CB-78312774E967}"/>
              </a:ext>
            </a:extLst>
          </p:cNvPr>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r" eaLnBrk="1" hangingPunct="1"/>
            <a:fld id="{1CD5444E-2378-4068-944B-294E20EA224D}" type="slidenum">
              <a:rPr lang="en-US" altLang="it-IT" sz="1200">
                <a:latin typeface="Arial" panose="020B0604020202020204" pitchFamily="34" charset="0"/>
              </a:rPr>
              <a:pPr algn="r" eaLnBrk="1" hangingPunct="1"/>
              <a:t>17</a:t>
            </a:fld>
            <a:endParaRPr lang="en-US" altLang="it-IT" sz="1200">
              <a:latin typeface="Arial" panose="020B0604020202020204" pitchFamily="34" charset="0"/>
            </a:endParaRPr>
          </a:p>
        </p:txBody>
      </p:sp>
      <p:sp>
        <p:nvSpPr>
          <p:cNvPr id="51204" name="Rectangle 2">
            <a:extLst>
              <a:ext uri="{FF2B5EF4-FFF2-40B4-BE49-F238E27FC236}">
                <a16:creationId xmlns:a16="http://schemas.microsoft.com/office/drawing/2014/main" id="{D9E96F7B-DB64-8033-B3CA-B52D548BB67D}"/>
              </a:ext>
            </a:extLst>
          </p:cNvPr>
          <p:cNvSpPr>
            <a:spLocks noGrp="1" noRot="1" noChangeAspect="1" noChangeArrowheads="1" noTextEdit="1"/>
          </p:cNvSpPr>
          <p:nvPr>
            <p:ph type="sldImg"/>
          </p:nvPr>
        </p:nvSpPr>
        <p:spPr>
          <a:ln/>
        </p:spPr>
      </p:sp>
      <p:sp>
        <p:nvSpPr>
          <p:cNvPr id="51205" name="Rectangle 3">
            <a:extLst>
              <a:ext uri="{FF2B5EF4-FFF2-40B4-BE49-F238E27FC236}">
                <a16:creationId xmlns:a16="http://schemas.microsoft.com/office/drawing/2014/main" id="{8FB4C7D4-5C41-ED9B-872F-D197A92696F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pl-PL" altLang="it-IT"/>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id="{7C8B0BD6-E3CA-D437-11D9-1B0907DFFED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90600">
              <a:defRPr>
                <a:solidFill>
                  <a:schemeClr val="tx1"/>
                </a:solidFill>
                <a:latin typeface="Verdana" panose="020B0604030504040204" pitchFamily="34" charset="0"/>
                <a:cs typeface="Arial" panose="020B0604020202020204" pitchFamily="34" charset="0"/>
              </a:defRPr>
            </a:lvl1pPr>
            <a:lvl2pPr marL="742950" indent="-285750" defTabSz="990600">
              <a:defRPr>
                <a:solidFill>
                  <a:schemeClr val="tx1"/>
                </a:solidFill>
                <a:latin typeface="Verdana" panose="020B0604030504040204" pitchFamily="34" charset="0"/>
                <a:cs typeface="Arial" panose="020B0604020202020204" pitchFamily="34" charset="0"/>
              </a:defRPr>
            </a:lvl2pPr>
            <a:lvl3pPr marL="1143000" indent="-228600" defTabSz="990600">
              <a:defRPr>
                <a:solidFill>
                  <a:schemeClr val="tx1"/>
                </a:solidFill>
                <a:latin typeface="Verdana" panose="020B0604030504040204" pitchFamily="34" charset="0"/>
                <a:cs typeface="Arial" panose="020B0604020202020204" pitchFamily="34" charset="0"/>
              </a:defRPr>
            </a:lvl3pPr>
            <a:lvl4pPr marL="1600200" indent="-228600" defTabSz="990600">
              <a:defRPr>
                <a:solidFill>
                  <a:schemeClr val="tx1"/>
                </a:solidFill>
                <a:latin typeface="Verdana" panose="020B0604030504040204" pitchFamily="34" charset="0"/>
                <a:cs typeface="Arial" panose="020B0604020202020204" pitchFamily="34" charset="0"/>
              </a:defRPr>
            </a:lvl4pPr>
            <a:lvl5pPr marL="2057400" indent="-228600" defTabSz="990600">
              <a:defRPr>
                <a:solidFill>
                  <a:schemeClr val="tx1"/>
                </a:solidFill>
                <a:latin typeface="Verdana" panose="020B0604030504040204" pitchFamily="34" charset="0"/>
                <a:cs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CFE8A621-2647-4DE7-AF0F-294538CCBF98}" type="slidenum">
              <a:rPr lang="en-AU" altLang="it-IT" smtClean="0">
                <a:latin typeface="Arial" panose="020B0604020202020204" pitchFamily="34" charset="0"/>
              </a:rPr>
              <a:pPr/>
              <a:t>18</a:t>
            </a:fld>
            <a:endParaRPr lang="en-AU" altLang="it-IT">
              <a:latin typeface="Arial" panose="020B0604020202020204" pitchFamily="34" charset="0"/>
            </a:endParaRPr>
          </a:p>
        </p:txBody>
      </p:sp>
      <p:sp>
        <p:nvSpPr>
          <p:cNvPr id="53251" name="Rectangle 2">
            <a:extLst>
              <a:ext uri="{FF2B5EF4-FFF2-40B4-BE49-F238E27FC236}">
                <a16:creationId xmlns:a16="http://schemas.microsoft.com/office/drawing/2014/main" id="{BFFB9C6C-0E82-BBED-01FE-762475A2349B}"/>
              </a:ext>
            </a:extLst>
          </p:cNvPr>
          <p:cNvSpPr>
            <a:spLocks noGrp="1" noRot="1" noChangeAspect="1" noChangeArrowheads="1" noTextEdit="1"/>
          </p:cNvSpPr>
          <p:nvPr>
            <p:ph type="sldImg"/>
          </p:nvPr>
        </p:nvSpPr>
        <p:spPr>
          <a:ln/>
        </p:spPr>
      </p:sp>
      <p:sp>
        <p:nvSpPr>
          <p:cNvPr id="53252" name="Rectangle 3">
            <a:extLst>
              <a:ext uri="{FF2B5EF4-FFF2-40B4-BE49-F238E27FC236}">
                <a16:creationId xmlns:a16="http://schemas.microsoft.com/office/drawing/2014/main" id="{49FCD61B-AFC5-4F25-1B10-BDFDD3BF18B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it-IT" altLang="it-IT" noProof="1"/>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45529E93-2BE5-C20A-92D2-503E5427D3A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4BFF219C-FF38-4366-BE7C-326575D25BAC}" type="slidenum">
              <a:rPr lang="en-AU" altLang="it-IT">
                <a:latin typeface="Arial" panose="020B0604020202020204" pitchFamily="34" charset="0"/>
              </a:rPr>
              <a:pPr/>
              <a:t>24</a:t>
            </a:fld>
            <a:endParaRPr lang="en-AU" altLang="it-IT">
              <a:latin typeface="Arial" panose="020B0604020202020204" pitchFamily="34" charset="0"/>
            </a:endParaRPr>
          </a:p>
        </p:txBody>
      </p:sp>
      <p:sp>
        <p:nvSpPr>
          <p:cNvPr id="17411" name="Rectangle 2">
            <a:extLst>
              <a:ext uri="{FF2B5EF4-FFF2-40B4-BE49-F238E27FC236}">
                <a16:creationId xmlns:a16="http://schemas.microsoft.com/office/drawing/2014/main" id="{FF9675ED-F91C-695A-E411-34FCCC377304}"/>
              </a:ext>
            </a:extLst>
          </p:cNvPr>
          <p:cNvSpPr>
            <a:spLocks noGrp="1" noRot="1" noChangeAspect="1" noChangeArrowheads="1" noTextEdit="1"/>
          </p:cNvSpPr>
          <p:nvPr>
            <p:ph type="sldImg"/>
          </p:nvPr>
        </p:nvSpPr>
        <p:spPr>
          <a:ln/>
        </p:spPr>
      </p:sp>
      <p:sp>
        <p:nvSpPr>
          <p:cNvPr id="17412" name="Rectangle 3">
            <a:extLst>
              <a:ext uri="{FF2B5EF4-FFF2-40B4-BE49-F238E27FC236}">
                <a16:creationId xmlns:a16="http://schemas.microsoft.com/office/drawing/2014/main" id="{F642E5BC-AED7-AA9D-9F2C-9AE37B06B75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it-IT" altLang="it-IT"/>
          </a:p>
        </p:txBody>
      </p:sp>
    </p:spTree>
    <p:extLst>
      <p:ext uri="{BB962C8B-B14F-4D97-AF65-F5344CB8AC3E}">
        <p14:creationId xmlns:p14="http://schemas.microsoft.com/office/powerpoint/2010/main" val="23312063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6262AFBB-B876-5BF8-712C-1764A897C0C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6689B76E-EE57-4EB6-8CDB-9DFB4DB33B07}" type="slidenum">
              <a:rPr lang="en-AU" altLang="it-IT">
                <a:latin typeface="Arial" panose="020B0604020202020204" pitchFamily="34" charset="0"/>
              </a:rPr>
              <a:pPr/>
              <a:t>25</a:t>
            </a:fld>
            <a:endParaRPr lang="en-AU" altLang="it-IT">
              <a:latin typeface="Arial" panose="020B0604020202020204" pitchFamily="34" charset="0"/>
            </a:endParaRPr>
          </a:p>
        </p:txBody>
      </p:sp>
      <p:sp>
        <p:nvSpPr>
          <p:cNvPr id="19459" name="Rectangle 2">
            <a:extLst>
              <a:ext uri="{FF2B5EF4-FFF2-40B4-BE49-F238E27FC236}">
                <a16:creationId xmlns:a16="http://schemas.microsoft.com/office/drawing/2014/main" id="{6B7E9CDE-1CB1-7F18-ECF7-AA15ADC1E9A5}"/>
              </a:ext>
            </a:extLst>
          </p:cNvPr>
          <p:cNvSpPr>
            <a:spLocks noGrp="1" noRot="1" noChangeAspect="1" noChangeArrowheads="1" noTextEdit="1"/>
          </p:cNvSpPr>
          <p:nvPr>
            <p:ph type="sldImg"/>
          </p:nvPr>
        </p:nvSpPr>
        <p:spPr>
          <a:ln/>
        </p:spPr>
      </p:sp>
      <p:sp>
        <p:nvSpPr>
          <p:cNvPr id="19460" name="Rectangle 3">
            <a:extLst>
              <a:ext uri="{FF2B5EF4-FFF2-40B4-BE49-F238E27FC236}">
                <a16:creationId xmlns:a16="http://schemas.microsoft.com/office/drawing/2014/main" id="{B81C15FD-887E-D033-CA1D-0C6FDD3CF04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it-IT" altLang="it-IT"/>
          </a:p>
        </p:txBody>
      </p:sp>
    </p:spTree>
    <p:extLst>
      <p:ext uri="{BB962C8B-B14F-4D97-AF65-F5344CB8AC3E}">
        <p14:creationId xmlns:p14="http://schemas.microsoft.com/office/powerpoint/2010/main" val="21014816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D40D0040-C8AC-AE2F-075C-A9E025E5651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53F37B29-B78B-46F1-84A9-D730C5313F7E}" type="slidenum">
              <a:rPr lang="en-AU" altLang="it-IT">
                <a:latin typeface="Arial" panose="020B0604020202020204" pitchFamily="34" charset="0"/>
              </a:rPr>
              <a:pPr/>
              <a:t>26</a:t>
            </a:fld>
            <a:endParaRPr lang="en-AU" altLang="it-IT">
              <a:latin typeface="Arial" panose="020B0604020202020204" pitchFamily="34" charset="0"/>
            </a:endParaRPr>
          </a:p>
        </p:txBody>
      </p:sp>
      <p:sp>
        <p:nvSpPr>
          <p:cNvPr id="21507" name="Rectangle 2">
            <a:extLst>
              <a:ext uri="{FF2B5EF4-FFF2-40B4-BE49-F238E27FC236}">
                <a16:creationId xmlns:a16="http://schemas.microsoft.com/office/drawing/2014/main" id="{4475DAB3-0D58-A614-D214-F8B748FD649F}"/>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5AD67D05-FA94-2A24-626C-F28BB24FAB3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it-IT" altLang="it-IT"/>
          </a:p>
        </p:txBody>
      </p:sp>
    </p:spTree>
    <p:extLst>
      <p:ext uri="{BB962C8B-B14F-4D97-AF65-F5344CB8AC3E}">
        <p14:creationId xmlns:p14="http://schemas.microsoft.com/office/powerpoint/2010/main" val="39642582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ECB8F07E-6E01-6F7C-31F7-32246BC12EF2}"/>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E9DED0A9-8D3F-4881-9C32-877347D5AA16}" type="slidenum">
              <a:rPr lang="en-AU" altLang="it-IT">
                <a:latin typeface="Arial" panose="020B0604020202020204" pitchFamily="34" charset="0"/>
              </a:rPr>
              <a:pPr/>
              <a:t>31</a:t>
            </a:fld>
            <a:endParaRPr lang="en-AU" altLang="it-IT">
              <a:latin typeface="Arial" panose="020B0604020202020204" pitchFamily="34" charset="0"/>
            </a:endParaRPr>
          </a:p>
        </p:txBody>
      </p:sp>
      <p:sp>
        <p:nvSpPr>
          <p:cNvPr id="27651" name="Rectangle 2">
            <a:extLst>
              <a:ext uri="{FF2B5EF4-FFF2-40B4-BE49-F238E27FC236}">
                <a16:creationId xmlns:a16="http://schemas.microsoft.com/office/drawing/2014/main" id="{9EA49CF8-FD64-FA5F-97CD-9D1EF0608D98}"/>
              </a:ext>
            </a:extLst>
          </p:cNvPr>
          <p:cNvSpPr>
            <a:spLocks noGrp="1" noRot="1" noChangeAspect="1" noChangeArrowheads="1" noTextEdit="1"/>
          </p:cNvSpPr>
          <p:nvPr>
            <p:ph type="sldImg"/>
          </p:nvPr>
        </p:nvSpPr>
        <p:spPr>
          <a:ln/>
        </p:spPr>
      </p:sp>
      <p:sp>
        <p:nvSpPr>
          <p:cNvPr id="27652" name="Rectangle 3">
            <a:extLst>
              <a:ext uri="{FF2B5EF4-FFF2-40B4-BE49-F238E27FC236}">
                <a16:creationId xmlns:a16="http://schemas.microsoft.com/office/drawing/2014/main" id="{59800F72-D164-173C-53BF-5C24AF20BDF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it-IT" altLang="it-IT"/>
          </a:p>
        </p:txBody>
      </p:sp>
    </p:spTree>
    <p:extLst>
      <p:ext uri="{BB962C8B-B14F-4D97-AF65-F5344CB8AC3E}">
        <p14:creationId xmlns:p14="http://schemas.microsoft.com/office/powerpoint/2010/main" val="30568368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F861E96D-6F91-72E0-A7B7-68AC174323A1}"/>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0A61F645-AAE9-48A6-B108-B401F2C12708}" type="slidenum">
              <a:rPr lang="en-AU" altLang="it-IT">
                <a:latin typeface="Arial" panose="020B0604020202020204" pitchFamily="34" charset="0"/>
              </a:rPr>
              <a:pPr/>
              <a:t>32</a:t>
            </a:fld>
            <a:endParaRPr lang="en-AU" altLang="it-IT">
              <a:latin typeface="Arial" panose="020B0604020202020204" pitchFamily="34" charset="0"/>
            </a:endParaRPr>
          </a:p>
        </p:txBody>
      </p:sp>
      <p:sp>
        <p:nvSpPr>
          <p:cNvPr id="29699" name="Rectangle 2">
            <a:extLst>
              <a:ext uri="{FF2B5EF4-FFF2-40B4-BE49-F238E27FC236}">
                <a16:creationId xmlns:a16="http://schemas.microsoft.com/office/drawing/2014/main" id="{E554157D-E3A3-152D-2DF4-751C6F8C34DF}"/>
              </a:ext>
            </a:extLst>
          </p:cNvPr>
          <p:cNvSpPr>
            <a:spLocks noGrp="1" noRot="1" noChangeAspect="1" noChangeArrowheads="1" noTextEdit="1"/>
          </p:cNvSpPr>
          <p:nvPr>
            <p:ph type="sldImg"/>
          </p:nvPr>
        </p:nvSpPr>
        <p:spPr>
          <a:ln/>
        </p:spPr>
      </p:sp>
      <p:sp>
        <p:nvSpPr>
          <p:cNvPr id="29700" name="Rectangle 3">
            <a:extLst>
              <a:ext uri="{FF2B5EF4-FFF2-40B4-BE49-F238E27FC236}">
                <a16:creationId xmlns:a16="http://schemas.microsoft.com/office/drawing/2014/main" id="{157CE797-1929-CD5B-F357-588A4A4C4A3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it-IT" altLang="it-IT"/>
          </a:p>
        </p:txBody>
      </p:sp>
    </p:spTree>
    <p:extLst>
      <p:ext uri="{BB962C8B-B14F-4D97-AF65-F5344CB8AC3E}">
        <p14:creationId xmlns:p14="http://schemas.microsoft.com/office/powerpoint/2010/main" val="41056556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DAA2D8FB-1C66-C02C-15CE-64062114A92E}"/>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B4B505E4-D7C1-45FE-91BF-3766FD2BAE64}" type="slidenum">
              <a:rPr lang="en-AU" altLang="it-IT">
                <a:latin typeface="Arial" panose="020B0604020202020204" pitchFamily="34" charset="0"/>
              </a:rPr>
              <a:pPr/>
              <a:t>34</a:t>
            </a:fld>
            <a:endParaRPr lang="en-AU" altLang="it-IT">
              <a:latin typeface="Arial" panose="020B0604020202020204" pitchFamily="34" charset="0"/>
            </a:endParaRPr>
          </a:p>
        </p:txBody>
      </p:sp>
      <p:sp>
        <p:nvSpPr>
          <p:cNvPr id="13315" name="Rectangle 2">
            <a:extLst>
              <a:ext uri="{FF2B5EF4-FFF2-40B4-BE49-F238E27FC236}">
                <a16:creationId xmlns:a16="http://schemas.microsoft.com/office/drawing/2014/main" id="{D1C8D85E-B7B4-0EFF-D1EE-0512721608D0}"/>
              </a:ext>
            </a:extLst>
          </p:cNvPr>
          <p:cNvSpPr>
            <a:spLocks noGrp="1" noRot="1" noChangeAspect="1" noChangeArrowheads="1" noTextEdit="1"/>
          </p:cNvSpPr>
          <p:nvPr>
            <p:ph type="sldImg"/>
          </p:nvPr>
        </p:nvSpPr>
        <p:spPr>
          <a:ln/>
        </p:spPr>
      </p:sp>
      <p:sp>
        <p:nvSpPr>
          <p:cNvPr id="13316" name="Rectangle 3">
            <a:extLst>
              <a:ext uri="{FF2B5EF4-FFF2-40B4-BE49-F238E27FC236}">
                <a16:creationId xmlns:a16="http://schemas.microsoft.com/office/drawing/2014/main" id="{D59FF334-3532-AD66-D2F9-66C80B9E040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it-IT" altLang="it-IT"/>
          </a:p>
        </p:txBody>
      </p:sp>
    </p:spTree>
    <p:extLst>
      <p:ext uri="{BB962C8B-B14F-4D97-AF65-F5344CB8AC3E}">
        <p14:creationId xmlns:p14="http://schemas.microsoft.com/office/powerpoint/2010/main" val="34096589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EB18ACD1-26CB-7902-5B53-1CF6FC723BCF}"/>
              </a:ext>
            </a:extLst>
          </p:cNvPr>
          <p:cNvSpPr>
            <a:spLocks noGrp="1" noRot="1" noChangeAspect="1" noChangeArrowheads="1" noTextEdit="1"/>
          </p:cNvSpPr>
          <p:nvPr>
            <p:ph type="sldImg"/>
          </p:nvPr>
        </p:nvSpPr>
        <p:spPr>
          <a:ln/>
        </p:spPr>
      </p:sp>
      <p:sp>
        <p:nvSpPr>
          <p:cNvPr id="35843" name="Rectangle 3">
            <a:extLst>
              <a:ext uri="{FF2B5EF4-FFF2-40B4-BE49-F238E27FC236}">
                <a16:creationId xmlns:a16="http://schemas.microsoft.com/office/drawing/2014/main" id="{26A5E8EF-CC11-6945-B8A7-4925377F1000}"/>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altLang="it-IT"/>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605A6A40-3F1E-A1D5-F79A-7CCDCD7580C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90600">
              <a:defRPr>
                <a:solidFill>
                  <a:schemeClr val="tx1"/>
                </a:solidFill>
                <a:latin typeface="Verdana" panose="020B0604030504040204" pitchFamily="34" charset="0"/>
                <a:cs typeface="Arial" panose="020B0604020202020204" pitchFamily="34" charset="0"/>
              </a:defRPr>
            </a:lvl1pPr>
            <a:lvl2pPr marL="742950" indent="-285750" defTabSz="990600">
              <a:defRPr>
                <a:solidFill>
                  <a:schemeClr val="tx1"/>
                </a:solidFill>
                <a:latin typeface="Verdana" panose="020B0604030504040204" pitchFamily="34" charset="0"/>
                <a:cs typeface="Arial" panose="020B0604020202020204" pitchFamily="34" charset="0"/>
              </a:defRPr>
            </a:lvl2pPr>
            <a:lvl3pPr marL="1143000" indent="-228600" defTabSz="990600">
              <a:defRPr>
                <a:solidFill>
                  <a:schemeClr val="tx1"/>
                </a:solidFill>
                <a:latin typeface="Verdana" panose="020B0604030504040204" pitchFamily="34" charset="0"/>
                <a:cs typeface="Arial" panose="020B0604020202020204" pitchFamily="34" charset="0"/>
              </a:defRPr>
            </a:lvl3pPr>
            <a:lvl4pPr marL="1600200" indent="-228600" defTabSz="990600">
              <a:defRPr>
                <a:solidFill>
                  <a:schemeClr val="tx1"/>
                </a:solidFill>
                <a:latin typeface="Verdana" panose="020B0604030504040204" pitchFamily="34" charset="0"/>
                <a:cs typeface="Arial" panose="020B0604020202020204" pitchFamily="34" charset="0"/>
              </a:defRPr>
            </a:lvl4pPr>
            <a:lvl5pPr marL="2057400" indent="-228600" defTabSz="990600">
              <a:defRPr>
                <a:solidFill>
                  <a:schemeClr val="tx1"/>
                </a:solidFill>
                <a:latin typeface="Verdana" panose="020B0604030504040204" pitchFamily="34" charset="0"/>
                <a:cs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C3FAE7E3-3846-4AD6-B6E4-9671ED3677BA}" type="slidenum">
              <a:rPr lang="en-AU" altLang="it-IT" smtClean="0">
                <a:latin typeface="Arial" panose="020B0604020202020204" pitchFamily="34" charset="0"/>
              </a:rPr>
              <a:pPr/>
              <a:t>38</a:t>
            </a:fld>
            <a:endParaRPr lang="en-AU" altLang="it-IT">
              <a:latin typeface="Arial" panose="020B0604020202020204" pitchFamily="34" charset="0"/>
            </a:endParaRPr>
          </a:p>
        </p:txBody>
      </p:sp>
      <p:sp>
        <p:nvSpPr>
          <p:cNvPr id="57347" name="Rectangle 2">
            <a:extLst>
              <a:ext uri="{FF2B5EF4-FFF2-40B4-BE49-F238E27FC236}">
                <a16:creationId xmlns:a16="http://schemas.microsoft.com/office/drawing/2014/main" id="{8E96B9CE-DE54-A0C4-A188-2062081716B5}"/>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5E8771A0-1E8A-F665-0CEE-58B97188989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it-IT" altLang="it-IT" noProof="1"/>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a:extLst>
              <a:ext uri="{FF2B5EF4-FFF2-40B4-BE49-F238E27FC236}">
                <a16:creationId xmlns:a16="http://schemas.microsoft.com/office/drawing/2014/main" id="{491B39E6-BFDF-5BF9-0B01-F394453486A1}"/>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90600">
              <a:defRPr>
                <a:solidFill>
                  <a:schemeClr val="tx1"/>
                </a:solidFill>
                <a:latin typeface="Verdana" panose="020B0604030504040204" pitchFamily="34" charset="0"/>
                <a:cs typeface="Arial" panose="020B0604020202020204" pitchFamily="34" charset="0"/>
              </a:defRPr>
            </a:lvl1pPr>
            <a:lvl2pPr marL="742950" indent="-285750" defTabSz="990600">
              <a:defRPr>
                <a:solidFill>
                  <a:schemeClr val="tx1"/>
                </a:solidFill>
                <a:latin typeface="Verdana" panose="020B0604030504040204" pitchFamily="34" charset="0"/>
                <a:cs typeface="Arial" panose="020B0604020202020204" pitchFamily="34" charset="0"/>
              </a:defRPr>
            </a:lvl2pPr>
            <a:lvl3pPr marL="1143000" indent="-228600" defTabSz="990600">
              <a:defRPr>
                <a:solidFill>
                  <a:schemeClr val="tx1"/>
                </a:solidFill>
                <a:latin typeface="Verdana" panose="020B0604030504040204" pitchFamily="34" charset="0"/>
                <a:cs typeface="Arial" panose="020B0604020202020204" pitchFamily="34" charset="0"/>
              </a:defRPr>
            </a:lvl3pPr>
            <a:lvl4pPr marL="1600200" indent="-228600" defTabSz="990600">
              <a:defRPr>
                <a:solidFill>
                  <a:schemeClr val="tx1"/>
                </a:solidFill>
                <a:latin typeface="Verdana" panose="020B0604030504040204" pitchFamily="34" charset="0"/>
                <a:cs typeface="Arial" panose="020B0604020202020204" pitchFamily="34" charset="0"/>
              </a:defRPr>
            </a:lvl4pPr>
            <a:lvl5pPr marL="2057400" indent="-228600" defTabSz="990600">
              <a:defRPr>
                <a:solidFill>
                  <a:schemeClr val="tx1"/>
                </a:solidFill>
                <a:latin typeface="Verdana" panose="020B0604030504040204" pitchFamily="34" charset="0"/>
                <a:cs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6B521F05-D126-438C-BAC5-23F7615A7AF7}" type="slidenum">
              <a:rPr lang="en-AU" altLang="it-IT" smtClean="0">
                <a:latin typeface="Arial" panose="020B0604020202020204" pitchFamily="34" charset="0"/>
              </a:rPr>
              <a:pPr/>
              <a:t>39</a:t>
            </a:fld>
            <a:endParaRPr lang="en-AU" altLang="it-IT">
              <a:latin typeface="Arial" panose="020B0604020202020204" pitchFamily="34" charset="0"/>
            </a:endParaRPr>
          </a:p>
        </p:txBody>
      </p:sp>
      <p:sp>
        <p:nvSpPr>
          <p:cNvPr id="59395" name="Rectangle 2">
            <a:extLst>
              <a:ext uri="{FF2B5EF4-FFF2-40B4-BE49-F238E27FC236}">
                <a16:creationId xmlns:a16="http://schemas.microsoft.com/office/drawing/2014/main" id="{56921632-31BD-2335-9ED9-70C131E43A99}"/>
              </a:ext>
            </a:extLst>
          </p:cNvPr>
          <p:cNvSpPr>
            <a:spLocks noGrp="1" noRot="1" noChangeAspect="1" noChangeArrowheads="1" noTextEdit="1"/>
          </p:cNvSpPr>
          <p:nvPr>
            <p:ph type="sldImg"/>
          </p:nvPr>
        </p:nvSpPr>
        <p:spPr>
          <a:ln/>
        </p:spPr>
      </p:sp>
      <p:sp>
        <p:nvSpPr>
          <p:cNvPr id="59396" name="Rectangle 3">
            <a:extLst>
              <a:ext uri="{FF2B5EF4-FFF2-40B4-BE49-F238E27FC236}">
                <a16:creationId xmlns:a16="http://schemas.microsoft.com/office/drawing/2014/main" id="{ADE4B0A8-8516-EFBA-7D10-4CC3FBB0B67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it-IT" altLang="it-IT" noProof="1"/>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a:extLst>
              <a:ext uri="{FF2B5EF4-FFF2-40B4-BE49-F238E27FC236}">
                <a16:creationId xmlns:a16="http://schemas.microsoft.com/office/drawing/2014/main" id="{9A86DE7B-2A42-137F-774F-A4631BB4FE9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90600">
              <a:defRPr>
                <a:solidFill>
                  <a:schemeClr val="tx1"/>
                </a:solidFill>
                <a:latin typeface="Verdana" panose="020B0604030504040204" pitchFamily="34" charset="0"/>
                <a:cs typeface="Arial" panose="020B0604020202020204" pitchFamily="34" charset="0"/>
              </a:defRPr>
            </a:lvl1pPr>
            <a:lvl2pPr marL="742950" indent="-285750" defTabSz="990600">
              <a:defRPr>
                <a:solidFill>
                  <a:schemeClr val="tx1"/>
                </a:solidFill>
                <a:latin typeface="Verdana" panose="020B0604030504040204" pitchFamily="34" charset="0"/>
                <a:cs typeface="Arial" panose="020B0604020202020204" pitchFamily="34" charset="0"/>
              </a:defRPr>
            </a:lvl2pPr>
            <a:lvl3pPr marL="1143000" indent="-228600" defTabSz="990600">
              <a:defRPr>
                <a:solidFill>
                  <a:schemeClr val="tx1"/>
                </a:solidFill>
                <a:latin typeface="Verdana" panose="020B0604030504040204" pitchFamily="34" charset="0"/>
                <a:cs typeface="Arial" panose="020B0604020202020204" pitchFamily="34" charset="0"/>
              </a:defRPr>
            </a:lvl3pPr>
            <a:lvl4pPr marL="1600200" indent="-228600" defTabSz="990600">
              <a:defRPr>
                <a:solidFill>
                  <a:schemeClr val="tx1"/>
                </a:solidFill>
                <a:latin typeface="Verdana" panose="020B0604030504040204" pitchFamily="34" charset="0"/>
                <a:cs typeface="Arial" panose="020B0604020202020204" pitchFamily="34" charset="0"/>
              </a:defRPr>
            </a:lvl4pPr>
            <a:lvl5pPr marL="2057400" indent="-228600" defTabSz="990600">
              <a:defRPr>
                <a:solidFill>
                  <a:schemeClr val="tx1"/>
                </a:solidFill>
                <a:latin typeface="Verdana" panose="020B0604030504040204" pitchFamily="34" charset="0"/>
                <a:cs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2BCCC9CF-B1DA-48A9-885F-50CBE0B35A3E}" type="slidenum">
              <a:rPr lang="en-AU" altLang="it-IT" smtClean="0">
                <a:latin typeface="Arial" panose="020B0604020202020204" pitchFamily="34" charset="0"/>
              </a:rPr>
              <a:pPr/>
              <a:t>40</a:t>
            </a:fld>
            <a:endParaRPr lang="en-AU" altLang="it-IT">
              <a:latin typeface="Arial" panose="020B0604020202020204" pitchFamily="34" charset="0"/>
            </a:endParaRPr>
          </a:p>
        </p:txBody>
      </p:sp>
      <p:sp>
        <p:nvSpPr>
          <p:cNvPr id="61443" name="Rectangle 2">
            <a:extLst>
              <a:ext uri="{FF2B5EF4-FFF2-40B4-BE49-F238E27FC236}">
                <a16:creationId xmlns:a16="http://schemas.microsoft.com/office/drawing/2014/main" id="{BDCD1A0E-2831-C56C-6989-155DECCC4B65}"/>
              </a:ext>
            </a:extLst>
          </p:cNvPr>
          <p:cNvSpPr>
            <a:spLocks noGrp="1" noRot="1" noChangeAspect="1" noChangeArrowheads="1" noTextEdit="1"/>
          </p:cNvSpPr>
          <p:nvPr>
            <p:ph type="sldImg"/>
          </p:nvPr>
        </p:nvSpPr>
        <p:spPr>
          <a:ln/>
        </p:spPr>
      </p:sp>
      <p:sp>
        <p:nvSpPr>
          <p:cNvPr id="61444" name="Rectangle 3">
            <a:extLst>
              <a:ext uri="{FF2B5EF4-FFF2-40B4-BE49-F238E27FC236}">
                <a16:creationId xmlns:a16="http://schemas.microsoft.com/office/drawing/2014/main" id="{80DBBA13-7C58-6A23-34B9-FB8F3BB7467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it-IT" altLang="it-IT"/>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a:extLst>
              <a:ext uri="{FF2B5EF4-FFF2-40B4-BE49-F238E27FC236}">
                <a16:creationId xmlns:a16="http://schemas.microsoft.com/office/drawing/2014/main" id="{D11D05FD-CA1E-B028-E05C-2C232DD88953}"/>
              </a:ext>
            </a:extLst>
          </p:cNvPr>
          <p:cNvSpPr txBox="1">
            <a:spLocks noGrp="1" noChangeArrowheads="1"/>
          </p:cNvSpPr>
          <p:nvPr/>
        </p:nvSpPr>
        <p:spPr bwMode="auto">
          <a:xfrm>
            <a:off x="4022725" y="9720263"/>
            <a:ext cx="3078163"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9057" tIns="49528" rIns="99057" bIns="49528" anchor="b"/>
          <a:lstStyle>
            <a:lvl1pPr defTabSz="990600">
              <a:defRPr>
                <a:solidFill>
                  <a:schemeClr val="tx1"/>
                </a:solidFill>
                <a:latin typeface="Verdana" panose="020B0604030504040204" pitchFamily="34" charset="0"/>
                <a:cs typeface="Arial" panose="020B0604020202020204" pitchFamily="34" charset="0"/>
              </a:defRPr>
            </a:lvl1pPr>
            <a:lvl2pPr marL="742950" indent="-285750" defTabSz="990600">
              <a:defRPr>
                <a:solidFill>
                  <a:schemeClr val="tx1"/>
                </a:solidFill>
                <a:latin typeface="Verdana" panose="020B0604030504040204" pitchFamily="34" charset="0"/>
                <a:cs typeface="Arial" panose="020B0604020202020204" pitchFamily="34" charset="0"/>
              </a:defRPr>
            </a:lvl2pPr>
            <a:lvl3pPr marL="1143000" indent="-228600" defTabSz="990600">
              <a:defRPr>
                <a:solidFill>
                  <a:schemeClr val="tx1"/>
                </a:solidFill>
                <a:latin typeface="Verdana" panose="020B0604030504040204" pitchFamily="34" charset="0"/>
                <a:cs typeface="Arial" panose="020B0604020202020204" pitchFamily="34" charset="0"/>
              </a:defRPr>
            </a:lvl3pPr>
            <a:lvl4pPr marL="1600200" indent="-228600" defTabSz="990600">
              <a:defRPr>
                <a:solidFill>
                  <a:schemeClr val="tx1"/>
                </a:solidFill>
                <a:latin typeface="Verdana" panose="020B0604030504040204" pitchFamily="34" charset="0"/>
                <a:cs typeface="Arial" panose="020B0604020202020204" pitchFamily="34" charset="0"/>
              </a:defRPr>
            </a:lvl4pPr>
            <a:lvl5pPr marL="2057400" indent="-228600" defTabSz="990600">
              <a:defRPr>
                <a:solidFill>
                  <a:schemeClr val="tx1"/>
                </a:solidFill>
                <a:latin typeface="Verdana" panose="020B0604030504040204" pitchFamily="34" charset="0"/>
                <a:cs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r" eaLnBrk="1" hangingPunct="1"/>
            <a:fld id="{64A709C8-C05E-4966-8C70-5E6FF6B5CD60}" type="slidenum">
              <a:rPr lang="en-AU" altLang="it-IT" sz="1300">
                <a:latin typeface="Arial" panose="020B0604020202020204" pitchFamily="34" charset="0"/>
              </a:rPr>
              <a:pPr algn="r" eaLnBrk="1" hangingPunct="1"/>
              <a:t>41</a:t>
            </a:fld>
            <a:endParaRPr lang="en-AU" altLang="it-IT" sz="1300">
              <a:latin typeface="Arial" panose="020B0604020202020204" pitchFamily="34" charset="0"/>
            </a:endParaRPr>
          </a:p>
        </p:txBody>
      </p:sp>
      <p:sp>
        <p:nvSpPr>
          <p:cNvPr id="63491" name="Rectangle 2">
            <a:extLst>
              <a:ext uri="{FF2B5EF4-FFF2-40B4-BE49-F238E27FC236}">
                <a16:creationId xmlns:a16="http://schemas.microsoft.com/office/drawing/2014/main" id="{57F34A57-E9E9-DD05-1430-77FADEA50C4A}"/>
              </a:ext>
            </a:extLst>
          </p:cNvPr>
          <p:cNvSpPr>
            <a:spLocks noGrp="1" noRot="1" noChangeAspect="1" noChangeArrowheads="1" noTextEdit="1"/>
          </p:cNvSpPr>
          <p:nvPr>
            <p:ph type="sldImg"/>
          </p:nvPr>
        </p:nvSpPr>
        <p:spPr>
          <a:ln/>
        </p:spPr>
      </p:sp>
      <p:sp>
        <p:nvSpPr>
          <p:cNvPr id="63492" name="Rectangle 3">
            <a:extLst>
              <a:ext uri="{FF2B5EF4-FFF2-40B4-BE49-F238E27FC236}">
                <a16:creationId xmlns:a16="http://schemas.microsoft.com/office/drawing/2014/main" id="{A97F9E9E-B3DD-CAF5-45DD-C66E10C242C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it-IT" altLang="it-IT"/>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a:extLst>
              <a:ext uri="{FF2B5EF4-FFF2-40B4-BE49-F238E27FC236}">
                <a16:creationId xmlns:a16="http://schemas.microsoft.com/office/drawing/2014/main" id="{4CC093C2-C321-5201-0260-BC11ABC960D5}"/>
              </a:ext>
            </a:extLst>
          </p:cNvPr>
          <p:cNvSpPr txBox="1">
            <a:spLocks noGrp="1" noChangeArrowheads="1"/>
          </p:cNvSpPr>
          <p:nvPr/>
        </p:nvSpPr>
        <p:spPr bwMode="auto">
          <a:xfrm>
            <a:off x="4022725" y="9720263"/>
            <a:ext cx="3078163"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9057" tIns="49528" rIns="99057" bIns="49528" anchor="b"/>
          <a:lstStyle>
            <a:lvl1pPr defTabSz="990600">
              <a:defRPr>
                <a:solidFill>
                  <a:schemeClr val="tx1"/>
                </a:solidFill>
                <a:latin typeface="Verdana" panose="020B0604030504040204" pitchFamily="34" charset="0"/>
                <a:cs typeface="Arial" panose="020B0604020202020204" pitchFamily="34" charset="0"/>
              </a:defRPr>
            </a:lvl1pPr>
            <a:lvl2pPr marL="742950" indent="-285750" defTabSz="990600">
              <a:defRPr>
                <a:solidFill>
                  <a:schemeClr val="tx1"/>
                </a:solidFill>
                <a:latin typeface="Verdana" panose="020B0604030504040204" pitchFamily="34" charset="0"/>
                <a:cs typeface="Arial" panose="020B0604020202020204" pitchFamily="34" charset="0"/>
              </a:defRPr>
            </a:lvl2pPr>
            <a:lvl3pPr marL="1143000" indent="-228600" defTabSz="990600">
              <a:defRPr>
                <a:solidFill>
                  <a:schemeClr val="tx1"/>
                </a:solidFill>
                <a:latin typeface="Verdana" panose="020B0604030504040204" pitchFamily="34" charset="0"/>
                <a:cs typeface="Arial" panose="020B0604020202020204" pitchFamily="34" charset="0"/>
              </a:defRPr>
            </a:lvl3pPr>
            <a:lvl4pPr marL="1600200" indent="-228600" defTabSz="990600">
              <a:defRPr>
                <a:solidFill>
                  <a:schemeClr val="tx1"/>
                </a:solidFill>
                <a:latin typeface="Verdana" panose="020B0604030504040204" pitchFamily="34" charset="0"/>
                <a:cs typeface="Arial" panose="020B0604020202020204" pitchFamily="34" charset="0"/>
              </a:defRPr>
            </a:lvl4pPr>
            <a:lvl5pPr marL="2057400" indent="-228600" defTabSz="990600">
              <a:defRPr>
                <a:solidFill>
                  <a:schemeClr val="tx1"/>
                </a:solidFill>
                <a:latin typeface="Verdana" panose="020B0604030504040204" pitchFamily="34" charset="0"/>
                <a:cs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r" eaLnBrk="1" hangingPunct="1"/>
            <a:fld id="{45B6FE7B-4405-4F1C-A1F9-E4E88DA1BC40}" type="slidenum">
              <a:rPr lang="en-AU" altLang="it-IT" sz="1300">
                <a:latin typeface="Arial" panose="020B0604020202020204" pitchFamily="34" charset="0"/>
              </a:rPr>
              <a:pPr algn="r" eaLnBrk="1" hangingPunct="1"/>
              <a:t>42</a:t>
            </a:fld>
            <a:endParaRPr lang="en-AU" altLang="it-IT" sz="1300">
              <a:latin typeface="Arial" panose="020B0604020202020204" pitchFamily="34" charset="0"/>
            </a:endParaRPr>
          </a:p>
        </p:txBody>
      </p:sp>
      <p:sp>
        <p:nvSpPr>
          <p:cNvPr id="65539" name="Rectangle 2">
            <a:extLst>
              <a:ext uri="{FF2B5EF4-FFF2-40B4-BE49-F238E27FC236}">
                <a16:creationId xmlns:a16="http://schemas.microsoft.com/office/drawing/2014/main" id="{04CEEE12-A5B4-B54E-90CB-E67BAB8C2CEF}"/>
              </a:ext>
            </a:extLst>
          </p:cNvPr>
          <p:cNvSpPr>
            <a:spLocks noGrp="1" noRot="1" noChangeAspect="1" noChangeArrowheads="1" noTextEdit="1"/>
          </p:cNvSpPr>
          <p:nvPr>
            <p:ph type="sldImg"/>
          </p:nvPr>
        </p:nvSpPr>
        <p:spPr>
          <a:ln/>
        </p:spPr>
      </p:sp>
      <p:sp>
        <p:nvSpPr>
          <p:cNvPr id="65540" name="Rectangle 3">
            <a:extLst>
              <a:ext uri="{FF2B5EF4-FFF2-40B4-BE49-F238E27FC236}">
                <a16:creationId xmlns:a16="http://schemas.microsoft.com/office/drawing/2014/main" id="{94243EA3-6172-5182-2254-F815367F6E2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it-IT" altLang="it-IT"/>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a:extLst>
              <a:ext uri="{FF2B5EF4-FFF2-40B4-BE49-F238E27FC236}">
                <a16:creationId xmlns:a16="http://schemas.microsoft.com/office/drawing/2014/main" id="{3101621C-BA14-F635-084F-23E3C83E05B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90600">
              <a:defRPr>
                <a:solidFill>
                  <a:schemeClr val="tx1"/>
                </a:solidFill>
                <a:latin typeface="Verdana" panose="020B0604030504040204" pitchFamily="34" charset="0"/>
                <a:cs typeface="Arial" panose="020B0604020202020204" pitchFamily="34" charset="0"/>
              </a:defRPr>
            </a:lvl1pPr>
            <a:lvl2pPr marL="742950" indent="-285750" defTabSz="990600">
              <a:defRPr>
                <a:solidFill>
                  <a:schemeClr val="tx1"/>
                </a:solidFill>
                <a:latin typeface="Verdana" panose="020B0604030504040204" pitchFamily="34" charset="0"/>
                <a:cs typeface="Arial" panose="020B0604020202020204" pitchFamily="34" charset="0"/>
              </a:defRPr>
            </a:lvl2pPr>
            <a:lvl3pPr marL="1143000" indent="-228600" defTabSz="990600">
              <a:defRPr>
                <a:solidFill>
                  <a:schemeClr val="tx1"/>
                </a:solidFill>
                <a:latin typeface="Verdana" panose="020B0604030504040204" pitchFamily="34" charset="0"/>
                <a:cs typeface="Arial" panose="020B0604020202020204" pitchFamily="34" charset="0"/>
              </a:defRPr>
            </a:lvl3pPr>
            <a:lvl4pPr marL="1600200" indent="-228600" defTabSz="990600">
              <a:defRPr>
                <a:solidFill>
                  <a:schemeClr val="tx1"/>
                </a:solidFill>
                <a:latin typeface="Verdana" panose="020B0604030504040204" pitchFamily="34" charset="0"/>
                <a:cs typeface="Arial" panose="020B0604020202020204" pitchFamily="34" charset="0"/>
              </a:defRPr>
            </a:lvl4pPr>
            <a:lvl5pPr marL="2057400" indent="-228600" defTabSz="990600">
              <a:defRPr>
                <a:solidFill>
                  <a:schemeClr val="tx1"/>
                </a:solidFill>
                <a:latin typeface="Verdana" panose="020B0604030504040204" pitchFamily="34" charset="0"/>
                <a:cs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46D28719-036B-4286-8A4D-9C08A4D1735C}" type="slidenum">
              <a:rPr lang="en-AU" altLang="it-IT" smtClean="0">
                <a:latin typeface="Arial" panose="020B0604020202020204" pitchFamily="34" charset="0"/>
              </a:rPr>
              <a:pPr/>
              <a:t>43</a:t>
            </a:fld>
            <a:endParaRPr lang="en-AU" altLang="it-IT">
              <a:latin typeface="Arial" panose="020B0604020202020204" pitchFamily="34" charset="0"/>
            </a:endParaRPr>
          </a:p>
        </p:txBody>
      </p:sp>
      <p:sp>
        <p:nvSpPr>
          <p:cNvPr id="67587" name="Rectangle 2">
            <a:extLst>
              <a:ext uri="{FF2B5EF4-FFF2-40B4-BE49-F238E27FC236}">
                <a16:creationId xmlns:a16="http://schemas.microsoft.com/office/drawing/2014/main" id="{EDF09CF6-FBB7-5464-00FE-632166F0984B}"/>
              </a:ext>
            </a:extLst>
          </p:cNvPr>
          <p:cNvSpPr>
            <a:spLocks noGrp="1" noRot="1" noChangeAspect="1" noChangeArrowheads="1" noTextEdit="1"/>
          </p:cNvSpPr>
          <p:nvPr>
            <p:ph type="sldImg"/>
          </p:nvPr>
        </p:nvSpPr>
        <p:spPr>
          <a:ln/>
        </p:spPr>
      </p:sp>
      <p:sp>
        <p:nvSpPr>
          <p:cNvPr id="67588" name="Rectangle 3">
            <a:extLst>
              <a:ext uri="{FF2B5EF4-FFF2-40B4-BE49-F238E27FC236}">
                <a16:creationId xmlns:a16="http://schemas.microsoft.com/office/drawing/2014/main" id="{8E7CB233-AE96-A554-FE67-B6D04DF01B0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it-IT" altLang="it-IT"/>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a:extLst>
              <a:ext uri="{FF2B5EF4-FFF2-40B4-BE49-F238E27FC236}">
                <a16:creationId xmlns:a16="http://schemas.microsoft.com/office/drawing/2014/main" id="{E0A24735-8755-FA54-6EC5-AE16E822D4B3}"/>
              </a:ext>
            </a:extLst>
          </p:cNvPr>
          <p:cNvSpPr txBox="1">
            <a:spLocks noGrp="1" noChangeArrowheads="1"/>
          </p:cNvSpPr>
          <p:nvPr/>
        </p:nvSpPr>
        <p:spPr bwMode="auto">
          <a:xfrm>
            <a:off x="4022725" y="9720263"/>
            <a:ext cx="3078163"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9057" tIns="49528" rIns="99057" bIns="49528" anchor="b"/>
          <a:lstStyle>
            <a:lvl1pPr defTabSz="990600">
              <a:defRPr>
                <a:solidFill>
                  <a:schemeClr val="tx1"/>
                </a:solidFill>
                <a:latin typeface="Verdana" panose="020B0604030504040204" pitchFamily="34" charset="0"/>
                <a:cs typeface="Arial" panose="020B0604020202020204" pitchFamily="34" charset="0"/>
              </a:defRPr>
            </a:lvl1pPr>
            <a:lvl2pPr marL="742950" indent="-285750" defTabSz="990600">
              <a:defRPr>
                <a:solidFill>
                  <a:schemeClr val="tx1"/>
                </a:solidFill>
                <a:latin typeface="Verdana" panose="020B0604030504040204" pitchFamily="34" charset="0"/>
                <a:cs typeface="Arial" panose="020B0604020202020204" pitchFamily="34" charset="0"/>
              </a:defRPr>
            </a:lvl2pPr>
            <a:lvl3pPr marL="1143000" indent="-228600" defTabSz="990600">
              <a:defRPr>
                <a:solidFill>
                  <a:schemeClr val="tx1"/>
                </a:solidFill>
                <a:latin typeface="Verdana" panose="020B0604030504040204" pitchFamily="34" charset="0"/>
                <a:cs typeface="Arial" panose="020B0604020202020204" pitchFamily="34" charset="0"/>
              </a:defRPr>
            </a:lvl3pPr>
            <a:lvl4pPr marL="1600200" indent="-228600" defTabSz="990600">
              <a:defRPr>
                <a:solidFill>
                  <a:schemeClr val="tx1"/>
                </a:solidFill>
                <a:latin typeface="Verdana" panose="020B0604030504040204" pitchFamily="34" charset="0"/>
                <a:cs typeface="Arial" panose="020B0604020202020204" pitchFamily="34" charset="0"/>
              </a:defRPr>
            </a:lvl4pPr>
            <a:lvl5pPr marL="2057400" indent="-228600" defTabSz="990600">
              <a:defRPr>
                <a:solidFill>
                  <a:schemeClr val="tx1"/>
                </a:solidFill>
                <a:latin typeface="Verdana" panose="020B0604030504040204" pitchFamily="34" charset="0"/>
                <a:cs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r" eaLnBrk="1" hangingPunct="1"/>
            <a:fld id="{48589598-CCF2-4CFD-99D4-56F562057EB7}" type="slidenum">
              <a:rPr lang="en-AU" altLang="it-IT" sz="1300">
                <a:latin typeface="Arial" panose="020B0604020202020204" pitchFamily="34" charset="0"/>
              </a:rPr>
              <a:pPr algn="r" eaLnBrk="1" hangingPunct="1"/>
              <a:t>44</a:t>
            </a:fld>
            <a:endParaRPr lang="en-AU" altLang="it-IT" sz="1300">
              <a:latin typeface="Arial" panose="020B0604020202020204" pitchFamily="34" charset="0"/>
            </a:endParaRPr>
          </a:p>
        </p:txBody>
      </p:sp>
      <p:sp>
        <p:nvSpPr>
          <p:cNvPr id="69635" name="Rectangle 2">
            <a:extLst>
              <a:ext uri="{FF2B5EF4-FFF2-40B4-BE49-F238E27FC236}">
                <a16:creationId xmlns:a16="http://schemas.microsoft.com/office/drawing/2014/main" id="{60E9ED4E-C35D-B772-C2EB-4A1F548B299C}"/>
              </a:ext>
            </a:extLst>
          </p:cNvPr>
          <p:cNvSpPr>
            <a:spLocks noGrp="1" noRot="1" noChangeAspect="1" noChangeArrowheads="1" noTextEdit="1"/>
          </p:cNvSpPr>
          <p:nvPr>
            <p:ph type="sldImg"/>
          </p:nvPr>
        </p:nvSpPr>
        <p:spPr>
          <a:ln/>
        </p:spPr>
      </p:sp>
      <p:sp>
        <p:nvSpPr>
          <p:cNvPr id="69636" name="Rectangle 3">
            <a:extLst>
              <a:ext uri="{FF2B5EF4-FFF2-40B4-BE49-F238E27FC236}">
                <a16:creationId xmlns:a16="http://schemas.microsoft.com/office/drawing/2014/main" id="{62662B35-27D7-2EF4-AA0F-C8BA8D000AB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it-IT" altLang="it-IT"/>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a:extLst>
              <a:ext uri="{FF2B5EF4-FFF2-40B4-BE49-F238E27FC236}">
                <a16:creationId xmlns:a16="http://schemas.microsoft.com/office/drawing/2014/main" id="{4AFD2BAF-3096-647C-DE69-31F9E6EF8E0B}"/>
              </a:ext>
            </a:extLst>
          </p:cNvPr>
          <p:cNvSpPr txBox="1">
            <a:spLocks noGrp="1" noChangeArrowheads="1"/>
          </p:cNvSpPr>
          <p:nvPr/>
        </p:nvSpPr>
        <p:spPr bwMode="auto">
          <a:xfrm>
            <a:off x="4022725" y="9720263"/>
            <a:ext cx="3078163"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9057" tIns="49528" rIns="99057" bIns="49528" anchor="b"/>
          <a:lstStyle>
            <a:lvl1pPr defTabSz="990600">
              <a:defRPr>
                <a:solidFill>
                  <a:schemeClr val="tx1"/>
                </a:solidFill>
                <a:latin typeface="Verdana" panose="020B0604030504040204" pitchFamily="34" charset="0"/>
                <a:cs typeface="Arial" panose="020B0604020202020204" pitchFamily="34" charset="0"/>
              </a:defRPr>
            </a:lvl1pPr>
            <a:lvl2pPr marL="742950" indent="-285750" defTabSz="990600">
              <a:defRPr>
                <a:solidFill>
                  <a:schemeClr val="tx1"/>
                </a:solidFill>
                <a:latin typeface="Verdana" panose="020B0604030504040204" pitchFamily="34" charset="0"/>
                <a:cs typeface="Arial" panose="020B0604020202020204" pitchFamily="34" charset="0"/>
              </a:defRPr>
            </a:lvl2pPr>
            <a:lvl3pPr marL="1143000" indent="-228600" defTabSz="990600">
              <a:defRPr>
                <a:solidFill>
                  <a:schemeClr val="tx1"/>
                </a:solidFill>
                <a:latin typeface="Verdana" panose="020B0604030504040204" pitchFamily="34" charset="0"/>
                <a:cs typeface="Arial" panose="020B0604020202020204" pitchFamily="34" charset="0"/>
              </a:defRPr>
            </a:lvl3pPr>
            <a:lvl4pPr marL="1600200" indent="-228600" defTabSz="990600">
              <a:defRPr>
                <a:solidFill>
                  <a:schemeClr val="tx1"/>
                </a:solidFill>
                <a:latin typeface="Verdana" panose="020B0604030504040204" pitchFamily="34" charset="0"/>
                <a:cs typeface="Arial" panose="020B0604020202020204" pitchFamily="34" charset="0"/>
              </a:defRPr>
            </a:lvl4pPr>
            <a:lvl5pPr marL="2057400" indent="-228600" defTabSz="990600">
              <a:defRPr>
                <a:solidFill>
                  <a:schemeClr val="tx1"/>
                </a:solidFill>
                <a:latin typeface="Verdana" panose="020B0604030504040204" pitchFamily="34" charset="0"/>
                <a:cs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r" eaLnBrk="1" hangingPunct="1"/>
            <a:fld id="{0B535722-7256-434B-B53E-6809FDE80C45}" type="slidenum">
              <a:rPr lang="en-AU" altLang="it-IT" sz="1300">
                <a:latin typeface="Arial" panose="020B0604020202020204" pitchFamily="34" charset="0"/>
              </a:rPr>
              <a:pPr algn="r" eaLnBrk="1" hangingPunct="1"/>
              <a:t>45</a:t>
            </a:fld>
            <a:endParaRPr lang="en-AU" altLang="it-IT" sz="1300">
              <a:latin typeface="Arial" panose="020B0604020202020204" pitchFamily="34" charset="0"/>
            </a:endParaRPr>
          </a:p>
        </p:txBody>
      </p:sp>
      <p:sp>
        <p:nvSpPr>
          <p:cNvPr id="71683" name="Rectangle 2">
            <a:extLst>
              <a:ext uri="{FF2B5EF4-FFF2-40B4-BE49-F238E27FC236}">
                <a16:creationId xmlns:a16="http://schemas.microsoft.com/office/drawing/2014/main" id="{A497D45D-14B8-D024-627A-FC00E582E081}"/>
              </a:ext>
            </a:extLst>
          </p:cNvPr>
          <p:cNvSpPr>
            <a:spLocks noGrp="1" noRot="1" noChangeAspect="1" noChangeArrowheads="1" noTextEdit="1"/>
          </p:cNvSpPr>
          <p:nvPr>
            <p:ph type="sldImg"/>
          </p:nvPr>
        </p:nvSpPr>
        <p:spPr>
          <a:ln/>
        </p:spPr>
      </p:sp>
      <p:sp>
        <p:nvSpPr>
          <p:cNvPr id="71684" name="Rectangle 3">
            <a:extLst>
              <a:ext uri="{FF2B5EF4-FFF2-40B4-BE49-F238E27FC236}">
                <a16:creationId xmlns:a16="http://schemas.microsoft.com/office/drawing/2014/main" id="{EE8D3B26-6FE7-CD57-5FA9-147BB0277E2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it-IT" altLang="it-IT"/>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a:extLst>
              <a:ext uri="{FF2B5EF4-FFF2-40B4-BE49-F238E27FC236}">
                <a16:creationId xmlns:a16="http://schemas.microsoft.com/office/drawing/2014/main" id="{10564E9C-8A67-004D-36D7-A863E684A39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90600">
              <a:defRPr>
                <a:solidFill>
                  <a:schemeClr val="tx1"/>
                </a:solidFill>
                <a:latin typeface="Verdana" panose="020B0604030504040204" pitchFamily="34" charset="0"/>
                <a:cs typeface="Arial" panose="020B0604020202020204" pitchFamily="34" charset="0"/>
              </a:defRPr>
            </a:lvl1pPr>
            <a:lvl2pPr marL="742950" indent="-285750" defTabSz="990600">
              <a:defRPr>
                <a:solidFill>
                  <a:schemeClr val="tx1"/>
                </a:solidFill>
                <a:latin typeface="Verdana" panose="020B0604030504040204" pitchFamily="34" charset="0"/>
                <a:cs typeface="Arial" panose="020B0604020202020204" pitchFamily="34" charset="0"/>
              </a:defRPr>
            </a:lvl2pPr>
            <a:lvl3pPr marL="1143000" indent="-228600" defTabSz="990600">
              <a:defRPr>
                <a:solidFill>
                  <a:schemeClr val="tx1"/>
                </a:solidFill>
                <a:latin typeface="Verdana" panose="020B0604030504040204" pitchFamily="34" charset="0"/>
                <a:cs typeface="Arial" panose="020B0604020202020204" pitchFamily="34" charset="0"/>
              </a:defRPr>
            </a:lvl3pPr>
            <a:lvl4pPr marL="1600200" indent="-228600" defTabSz="990600">
              <a:defRPr>
                <a:solidFill>
                  <a:schemeClr val="tx1"/>
                </a:solidFill>
                <a:latin typeface="Verdana" panose="020B0604030504040204" pitchFamily="34" charset="0"/>
                <a:cs typeface="Arial" panose="020B0604020202020204" pitchFamily="34" charset="0"/>
              </a:defRPr>
            </a:lvl4pPr>
            <a:lvl5pPr marL="2057400" indent="-228600" defTabSz="990600">
              <a:defRPr>
                <a:solidFill>
                  <a:schemeClr val="tx1"/>
                </a:solidFill>
                <a:latin typeface="Verdana" panose="020B0604030504040204" pitchFamily="34" charset="0"/>
                <a:cs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A04091DA-04CB-4BB7-8D4F-7AF318CA0355}" type="slidenum">
              <a:rPr lang="en-AU" altLang="it-IT" smtClean="0">
                <a:latin typeface="Arial" panose="020B0604020202020204" pitchFamily="34" charset="0"/>
              </a:rPr>
              <a:pPr/>
              <a:t>50</a:t>
            </a:fld>
            <a:endParaRPr lang="en-AU" altLang="it-IT">
              <a:latin typeface="Arial" panose="020B0604020202020204" pitchFamily="34" charset="0"/>
            </a:endParaRPr>
          </a:p>
        </p:txBody>
      </p:sp>
      <p:sp>
        <p:nvSpPr>
          <p:cNvPr id="79875" name="Rectangle 2">
            <a:extLst>
              <a:ext uri="{FF2B5EF4-FFF2-40B4-BE49-F238E27FC236}">
                <a16:creationId xmlns:a16="http://schemas.microsoft.com/office/drawing/2014/main" id="{1C95005D-ACE3-F7A0-9E9F-006F6C20DD7F}"/>
              </a:ext>
            </a:extLst>
          </p:cNvPr>
          <p:cNvSpPr>
            <a:spLocks noGrp="1" noRot="1" noChangeAspect="1" noChangeArrowheads="1" noTextEdit="1"/>
          </p:cNvSpPr>
          <p:nvPr>
            <p:ph type="sldImg"/>
          </p:nvPr>
        </p:nvSpPr>
        <p:spPr>
          <a:ln/>
        </p:spPr>
      </p:sp>
      <p:sp>
        <p:nvSpPr>
          <p:cNvPr id="79876" name="Rectangle 3">
            <a:extLst>
              <a:ext uri="{FF2B5EF4-FFF2-40B4-BE49-F238E27FC236}">
                <a16:creationId xmlns:a16="http://schemas.microsoft.com/office/drawing/2014/main" id="{C7C39F8A-9680-4312-8357-36D49EEEDA8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it-IT" altLang="it-IT" noProof="1"/>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6AFABA6D-2CDC-3554-8C18-5B800DC6D5AE}"/>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A37760FA-229A-49A3-83E9-A18F46E3AF5F}" type="slidenum">
              <a:rPr lang="en-AU" altLang="it-IT">
                <a:latin typeface="Arial" panose="020B0604020202020204" pitchFamily="34" charset="0"/>
              </a:rPr>
              <a:pPr/>
              <a:t>51</a:t>
            </a:fld>
            <a:endParaRPr lang="en-AU" altLang="it-IT">
              <a:latin typeface="Arial" panose="020B0604020202020204" pitchFamily="34" charset="0"/>
            </a:endParaRPr>
          </a:p>
        </p:txBody>
      </p:sp>
      <p:sp>
        <p:nvSpPr>
          <p:cNvPr id="32771" name="Rectangle 2">
            <a:extLst>
              <a:ext uri="{FF2B5EF4-FFF2-40B4-BE49-F238E27FC236}">
                <a16:creationId xmlns:a16="http://schemas.microsoft.com/office/drawing/2014/main" id="{EB14DE8E-C7BD-BB4D-569A-D54491791408}"/>
              </a:ext>
            </a:extLst>
          </p:cNvPr>
          <p:cNvSpPr>
            <a:spLocks noGrp="1" noRot="1" noChangeAspect="1" noChangeArrowheads="1" noTextEdit="1"/>
          </p:cNvSpPr>
          <p:nvPr>
            <p:ph type="sldImg"/>
          </p:nvPr>
        </p:nvSpPr>
        <p:spPr>
          <a:ln/>
        </p:spPr>
      </p:sp>
      <p:sp>
        <p:nvSpPr>
          <p:cNvPr id="32772" name="Rectangle 3">
            <a:extLst>
              <a:ext uri="{FF2B5EF4-FFF2-40B4-BE49-F238E27FC236}">
                <a16:creationId xmlns:a16="http://schemas.microsoft.com/office/drawing/2014/main" id="{4C27D2EE-0D3F-7C90-02E8-179A7DC48E7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it-IT" alt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21B10D02-8F0E-5938-A83C-D75C909BF1FB}"/>
              </a:ext>
            </a:extLst>
          </p:cNvPr>
          <p:cNvSpPr>
            <a:spLocks noGrp="1" noRot="1" noChangeAspect="1" noChangeArrowheads="1" noTextEdit="1"/>
          </p:cNvSpPr>
          <p:nvPr>
            <p:ph type="sldImg"/>
          </p:nvPr>
        </p:nvSpPr>
        <p:spPr>
          <a:ln/>
        </p:spPr>
      </p:sp>
      <p:sp>
        <p:nvSpPr>
          <p:cNvPr id="37891" name="Rectangle 3">
            <a:extLst>
              <a:ext uri="{FF2B5EF4-FFF2-40B4-BE49-F238E27FC236}">
                <a16:creationId xmlns:a16="http://schemas.microsoft.com/office/drawing/2014/main" id="{E1635CC1-1DDF-87A9-39E3-B1F0C8CCE35F}"/>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715388BC-7A94-DA1E-5290-E156BCA28736}"/>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90600">
              <a:defRPr>
                <a:solidFill>
                  <a:schemeClr val="tx1"/>
                </a:solidFill>
                <a:latin typeface="Verdana" panose="020B0604030504040204" pitchFamily="34" charset="0"/>
                <a:cs typeface="Arial" panose="020B0604020202020204" pitchFamily="34" charset="0"/>
              </a:defRPr>
            </a:lvl1pPr>
            <a:lvl2pPr marL="742950" indent="-285750" defTabSz="990600">
              <a:defRPr>
                <a:solidFill>
                  <a:schemeClr val="tx1"/>
                </a:solidFill>
                <a:latin typeface="Verdana" panose="020B0604030504040204" pitchFamily="34" charset="0"/>
                <a:cs typeface="Arial" panose="020B0604020202020204" pitchFamily="34" charset="0"/>
              </a:defRPr>
            </a:lvl2pPr>
            <a:lvl3pPr marL="1143000" indent="-228600" defTabSz="990600">
              <a:defRPr>
                <a:solidFill>
                  <a:schemeClr val="tx1"/>
                </a:solidFill>
                <a:latin typeface="Verdana" panose="020B0604030504040204" pitchFamily="34" charset="0"/>
                <a:cs typeface="Arial" panose="020B0604020202020204" pitchFamily="34" charset="0"/>
              </a:defRPr>
            </a:lvl3pPr>
            <a:lvl4pPr marL="1600200" indent="-228600" defTabSz="990600">
              <a:defRPr>
                <a:solidFill>
                  <a:schemeClr val="tx1"/>
                </a:solidFill>
                <a:latin typeface="Verdana" panose="020B0604030504040204" pitchFamily="34" charset="0"/>
                <a:cs typeface="Arial" panose="020B0604020202020204" pitchFamily="34" charset="0"/>
              </a:defRPr>
            </a:lvl4pPr>
            <a:lvl5pPr marL="2057400" indent="-228600" defTabSz="990600">
              <a:defRPr>
                <a:solidFill>
                  <a:schemeClr val="tx1"/>
                </a:solidFill>
                <a:latin typeface="Verdana" panose="020B0604030504040204" pitchFamily="34" charset="0"/>
                <a:cs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75B280B1-CEE5-4A72-B68E-37577B368921}" type="slidenum">
              <a:rPr lang="en-AU" altLang="it-IT" smtClean="0">
                <a:latin typeface="Arial" panose="020B0604020202020204" pitchFamily="34" charset="0"/>
              </a:rPr>
              <a:pPr/>
              <a:t>5</a:t>
            </a:fld>
            <a:endParaRPr lang="en-AU" altLang="it-IT">
              <a:latin typeface="Arial" panose="020B0604020202020204" pitchFamily="34" charset="0"/>
            </a:endParaRPr>
          </a:p>
        </p:txBody>
      </p:sp>
      <p:sp>
        <p:nvSpPr>
          <p:cNvPr id="30723" name="Rectangle 2">
            <a:extLst>
              <a:ext uri="{FF2B5EF4-FFF2-40B4-BE49-F238E27FC236}">
                <a16:creationId xmlns:a16="http://schemas.microsoft.com/office/drawing/2014/main" id="{1ED4CAF4-0C57-0E2B-6D8D-A8324602545B}"/>
              </a:ext>
            </a:extLst>
          </p:cNvPr>
          <p:cNvSpPr>
            <a:spLocks noGrp="1" noRot="1" noChangeAspect="1" noChangeArrowheads="1" noTextEdit="1"/>
          </p:cNvSpPr>
          <p:nvPr>
            <p:ph type="sldImg"/>
          </p:nvPr>
        </p:nvSpPr>
        <p:spPr>
          <a:ln/>
        </p:spPr>
      </p:sp>
      <p:sp>
        <p:nvSpPr>
          <p:cNvPr id="30724" name="Rectangle 3">
            <a:extLst>
              <a:ext uri="{FF2B5EF4-FFF2-40B4-BE49-F238E27FC236}">
                <a16:creationId xmlns:a16="http://schemas.microsoft.com/office/drawing/2014/main" id="{FDE9A18E-2AEB-D4A1-27EA-5FA72C3D257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it-IT" altLang="it-IT" noProof="1"/>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62CF6D69-F3D5-FB41-B076-90A203317DC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84C7AD3A-08F7-4981-B00A-97804CAF5FFF}" type="slidenum">
              <a:rPr lang="en-AU" altLang="it-IT">
                <a:latin typeface="Arial" panose="020B0604020202020204" pitchFamily="34" charset="0"/>
              </a:rPr>
              <a:pPr/>
              <a:t>6</a:t>
            </a:fld>
            <a:endParaRPr lang="en-AU" altLang="it-IT">
              <a:latin typeface="Arial" panose="020B0604020202020204" pitchFamily="34" charset="0"/>
            </a:endParaRPr>
          </a:p>
        </p:txBody>
      </p:sp>
      <p:sp>
        <p:nvSpPr>
          <p:cNvPr id="8195" name="Rectangle 2">
            <a:extLst>
              <a:ext uri="{FF2B5EF4-FFF2-40B4-BE49-F238E27FC236}">
                <a16:creationId xmlns:a16="http://schemas.microsoft.com/office/drawing/2014/main" id="{9EA3EA5C-8AC2-08E0-905B-CEC262D0A4E5}"/>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B9E0B5A0-ED0C-E3A5-EED7-C15A2F2C605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it-IT" alt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F61AA560-7981-80BE-E19F-48EFD85187D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2C54AC57-88CE-422F-AD8A-7FEF4D1F0BC3}" type="slidenum">
              <a:rPr lang="en-AU" altLang="it-IT">
                <a:latin typeface="Arial" panose="020B0604020202020204" pitchFamily="34" charset="0"/>
              </a:rPr>
              <a:pPr/>
              <a:t>7</a:t>
            </a:fld>
            <a:endParaRPr lang="en-AU" altLang="it-IT">
              <a:latin typeface="Arial" panose="020B0604020202020204" pitchFamily="34" charset="0"/>
            </a:endParaRPr>
          </a:p>
        </p:txBody>
      </p:sp>
      <p:sp>
        <p:nvSpPr>
          <p:cNvPr id="10243" name="Rectangle 2">
            <a:extLst>
              <a:ext uri="{FF2B5EF4-FFF2-40B4-BE49-F238E27FC236}">
                <a16:creationId xmlns:a16="http://schemas.microsoft.com/office/drawing/2014/main" id="{FA60F4DB-2CC6-8F57-9986-21BD81109197}"/>
              </a:ext>
            </a:extLst>
          </p:cNvPr>
          <p:cNvSpPr>
            <a:spLocks noGrp="1" noRot="1" noChangeAspect="1" noChangeArrowheads="1" noTextEdit="1"/>
          </p:cNvSpPr>
          <p:nvPr>
            <p:ph type="sldImg"/>
          </p:nvPr>
        </p:nvSpPr>
        <p:spPr>
          <a:ln/>
        </p:spPr>
      </p:sp>
      <p:sp>
        <p:nvSpPr>
          <p:cNvPr id="10244" name="Rectangle 3">
            <a:extLst>
              <a:ext uri="{FF2B5EF4-FFF2-40B4-BE49-F238E27FC236}">
                <a16:creationId xmlns:a16="http://schemas.microsoft.com/office/drawing/2014/main" id="{9FEBA11A-4E7A-A796-E8B8-D32E8028B7E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it-IT" alt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393C02BF-B412-2356-455D-27D5101EBE7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90600">
              <a:defRPr>
                <a:solidFill>
                  <a:schemeClr val="tx1"/>
                </a:solidFill>
                <a:latin typeface="Verdana" panose="020B0604030504040204" pitchFamily="34" charset="0"/>
                <a:cs typeface="Arial" panose="020B0604020202020204" pitchFamily="34" charset="0"/>
              </a:defRPr>
            </a:lvl1pPr>
            <a:lvl2pPr marL="742950" indent="-285750" defTabSz="990600">
              <a:defRPr>
                <a:solidFill>
                  <a:schemeClr val="tx1"/>
                </a:solidFill>
                <a:latin typeface="Verdana" panose="020B0604030504040204" pitchFamily="34" charset="0"/>
                <a:cs typeface="Arial" panose="020B0604020202020204" pitchFamily="34" charset="0"/>
              </a:defRPr>
            </a:lvl2pPr>
            <a:lvl3pPr marL="1143000" indent="-228600" defTabSz="990600">
              <a:defRPr>
                <a:solidFill>
                  <a:schemeClr val="tx1"/>
                </a:solidFill>
                <a:latin typeface="Verdana" panose="020B0604030504040204" pitchFamily="34" charset="0"/>
                <a:cs typeface="Arial" panose="020B0604020202020204" pitchFamily="34" charset="0"/>
              </a:defRPr>
            </a:lvl3pPr>
            <a:lvl4pPr marL="1600200" indent="-228600" defTabSz="990600">
              <a:defRPr>
                <a:solidFill>
                  <a:schemeClr val="tx1"/>
                </a:solidFill>
                <a:latin typeface="Verdana" panose="020B0604030504040204" pitchFamily="34" charset="0"/>
                <a:cs typeface="Arial" panose="020B0604020202020204" pitchFamily="34" charset="0"/>
              </a:defRPr>
            </a:lvl4pPr>
            <a:lvl5pPr marL="2057400" indent="-228600" defTabSz="990600">
              <a:defRPr>
                <a:solidFill>
                  <a:schemeClr val="tx1"/>
                </a:solidFill>
                <a:latin typeface="Verdana" panose="020B0604030504040204" pitchFamily="34" charset="0"/>
                <a:cs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3BCE5E66-1EBB-4A11-A65C-E517C42BC960}" type="slidenum">
              <a:rPr lang="en-AU" altLang="it-IT" smtClean="0">
                <a:latin typeface="Arial" panose="020B0604020202020204" pitchFamily="34" charset="0"/>
              </a:rPr>
              <a:pPr/>
              <a:t>9</a:t>
            </a:fld>
            <a:endParaRPr lang="en-AU" altLang="it-IT">
              <a:latin typeface="Arial" panose="020B0604020202020204" pitchFamily="34" charset="0"/>
            </a:endParaRPr>
          </a:p>
        </p:txBody>
      </p:sp>
      <p:sp>
        <p:nvSpPr>
          <p:cNvPr id="32771" name="Rectangle 2">
            <a:extLst>
              <a:ext uri="{FF2B5EF4-FFF2-40B4-BE49-F238E27FC236}">
                <a16:creationId xmlns:a16="http://schemas.microsoft.com/office/drawing/2014/main" id="{A2451766-7832-66B1-DBB8-2EAE5AE9CA3D}"/>
              </a:ext>
            </a:extLst>
          </p:cNvPr>
          <p:cNvSpPr>
            <a:spLocks noGrp="1" noRot="1" noChangeAspect="1" noChangeArrowheads="1" noTextEdit="1"/>
          </p:cNvSpPr>
          <p:nvPr>
            <p:ph type="sldImg"/>
          </p:nvPr>
        </p:nvSpPr>
        <p:spPr>
          <a:ln/>
        </p:spPr>
      </p:sp>
      <p:sp>
        <p:nvSpPr>
          <p:cNvPr id="32772" name="Rectangle 3">
            <a:extLst>
              <a:ext uri="{FF2B5EF4-FFF2-40B4-BE49-F238E27FC236}">
                <a16:creationId xmlns:a16="http://schemas.microsoft.com/office/drawing/2014/main" id="{5B641161-E01A-12B6-229C-3623D3DE23B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it-IT" altLang="it-IT" noProof="1"/>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id="{3D5E2441-0373-712F-A018-25FA9F3C83B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90600">
              <a:defRPr>
                <a:solidFill>
                  <a:schemeClr val="tx1"/>
                </a:solidFill>
                <a:latin typeface="Verdana" panose="020B0604030504040204" pitchFamily="34" charset="0"/>
                <a:cs typeface="Arial" panose="020B0604020202020204" pitchFamily="34" charset="0"/>
              </a:defRPr>
            </a:lvl1pPr>
            <a:lvl2pPr marL="742950" indent="-285750" defTabSz="990600">
              <a:defRPr>
                <a:solidFill>
                  <a:schemeClr val="tx1"/>
                </a:solidFill>
                <a:latin typeface="Verdana" panose="020B0604030504040204" pitchFamily="34" charset="0"/>
                <a:cs typeface="Arial" panose="020B0604020202020204" pitchFamily="34" charset="0"/>
              </a:defRPr>
            </a:lvl2pPr>
            <a:lvl3pPr marL="1143000" indent="-228600" defTabSz="990600">
              <a:defRPr>
                <a:solidFill>
                  <a:schemeClr val="tx1"/>
                </a:solidFill>
                <a:latin typeface="Verdana" panose="020B0604030504040204" pitchFamily="34" charset="0"/>
                <a:cs typeface="Arial" panose="020B0604020202020204" pitchFamily="34" charset="0"/>
              </a:defRPr>
            </a:lvl3pPr>
            <a:lvl4pPr marL="1600200" indent="-228600" defTabSz="990600">
              <a:defRPr>
                <a:solidFill>
                  <a:schemeClr val="tx1"/>
                </a:solidFill>
                <a:latin typeface="Verdana" panose="020B0604030504040204" pitchFamily="34" charset="0"/>
                <a:cs typeface="Arial" panose="020B0604020202020204" pitchFamily="34" charset="0"/>
              </a:defRPr>
            </a:lvl4pPr>
            <a:lvl5pPr marL="2057400" indent="-228600" defTabSz="990600">
              <a:defRPr>
                <a:solidFill>
                  <a:schemeClr val="tx1"/>
                </a:solidFill>
                <a:latin typeface="Verdana" panose="020B0604030504040204" pitchFamily="34" charset="0"/>
                <a:cs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4D147BE6-F7B9-44E2-A596-EAEC78E9C976}" type="slidenum">
              <a:rPr lang="en-AU" altLang="it-IT" smtClean="0">
                <a:latin typeface="Arial" panose="020B0604020202020204" pitchFamily="34" charset="0"/>
              </a:rPr>
              <a:pPr/>
              <a:t>13</a:t>
            </a:fld>
            <a:endParaRPr lang="en-AU" altLang="it-IT">
              <a:latin typeface="Arial" panose="020B0604020202020204" pitchFamily="34" charset="0"/>
            </a:endParaRPr>
          </a:p>
        </p:txBody>
      </p:sp>
      <p:sp>
        <p:nvSpPr>
          <p:cNvPr id="47107" name="Rectangle 2">
            <a:extLst>
              <a:ext uri="{FF2B5EF4-FFF2-40B4-BE49-F238E27FC236}">
                <a16:creationId xmlns:a16="http://schemas.microsoft.com/office/drawing/2014/main" id="{C52C315E-0140-8A28-9078-511A702C0BC1}"/>
              </a:ext>
            </a:extLst>
          </p:cNvPr>
          <p:cNvSpPr>
            <a:spLocks noGrp="1" noRot="1" noChangeAspect="1" noChangeArrowheads="1" noTextEdit="1"/>
          </p:cNvSpPr>
          <p:nvPr>
            <p:ph type="sldImg"/>
          </p:nvPr>
        </p:nvSpPr>
        <p:spPr>
          <a:ln/>
        </p:spPr>
      </p:sp>
      <p:sp>
        <p:nvSpPr>
          <p:cNvPr id="47108" name="Rectangle 3">
            <a:extLst>
              <a:ext uri="{FF2B5EF4-FFF2-40B4-BE49-F238E27FC236}">
                <a16:creationId xmlns:a16="http://schemas.microsoft.com/office/drawing/2014/main" id="{CAAB30E1-B17D-6EDC-7DC7-F3D0D3FBA95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it-IT" altLang="it-IT" noProof="1"/>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60BB42F1-C2D4-15D3-DF53-F67F04FD9E76}"/>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90600">
              <a:defRPr>
                <a:solidFill>
                  <a:schemeClr val="tx1"/>
                </a:solidFill>
                <a:latin typeface="Verdana" panose="020B0604030504040204" pitchFamily="34" charset="0"/>
                <a:cs typeface="Arial" panose="020B0604020202020204" pitchFamily="34" charset="0"/>
              </a:defRPr>
            </a:lvl1pPr>
            <a:lvl2pPr marL="742950" indent="-285750" defTabSz="990600">
              <a:defRPr>
                <a:solidFill>
                  <a:schemeClr val="tx1"/>
                </a:solidFill>
                <a:latin typeface="Verdana" panose="020B0604030504040204" pitchFamily="34" charset="0"/>
                <a:cs typeface="Arial" panose="020B0604020202020204" pitchFamily="34" charset="0"/>
              </a:defRPr>
            </a:lvl2pPr>
            <a:lvl3pPr marL="1143000" indent="-228600" defTabSz="990600">
              <a:defRPr>
                <a:solidFill>
                  <a:schemeClr val="tx1"/>
                </a:solidFill>
                <a:latin typeface="Verdana" panose="020B0604030504040204" pitchFamily="34" charset="0"/>
                <a:cs typeface="Arial" panose="020B0604020202020204" pitchFamily="34" charset="0"/>
              </a:defRPr>
            </a:lvl3pPr>
            <a:lvl4pPr marL="1600200" indent="-228600" defTabSz="990600">
              <a:defRPr>
                <a:solidFill>
                  <a:schemeClr val="tx1"/>
                </a:solidFill>
                <a:latin typeface="Verdana" panose="020B0604030504040204" pitchFamily="34" charset="0"/>
                <a:cs typeface="Arial" panose="020B0604020202020204" pitchFamily="34" charset="0"/>
              </a:defRPr>
            </a:lvl4pPr>
            <a:lvl5pPr marL="2057400" indent="-228600" defTabSz="990600">
              <a:defRPr>
                <a:solidFill>
                  <a:schemeClr val="tx1"/>
                </a:solidFill>
                <a:latin typeface="Verdana" panose="020B0604030504040204" pitchFamily="34" charset="0"/>
                <a:cs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9558FCF1-6E5F-41E5-85C4-606B2BFEC488}" type="slidenum">
              <a:rPr lang="en-AU" altLang="it-IT" smtClean="0">
                <a:latin typeface="Arial" panose="020B0604020202020204" pitchFamily="34" charset="0"/>
              </a:rPr>
              <a:pPr/>
              <a:t>14</a:t>
            </a:fld>
            <a:endParaRPr lang="en-AU" altLang="it-IT">
              <a:latin typeface="Arial" panose="020B0604020202020204" pitchFamily="34" charset="0"/>
            </a:endParaRPr>
          </a:p>
        </p:txBody>
      </p:sp>
      <p:sp>
        <p:nvSpPr>
          <p:cNvPr id="49155" name="Rectangle 2">
            <a:extLst>
              <a:ext uri="{FF2B5EF4-FFF2-40B4-BE49-F238E27FC236}">
                <a16:creationId xmlns:a16="http://schemas.microsoft.com/office/drawing/2014/main" id="{513364CF-D004-36FC-6592-8B840BD8A367}"/>
              </a:ext>
            </a:extLst>
          </p:cNvPr>
          <p:cNvSpPr>
            <a:spLocks noGrp="1" noRot="1" noChangeAspect="1" noChangeArrowheads="1" noTextEdit="1"/>
          </p:cNvSpPr>
          <p:nvPr>
            <p:ph type="sldImg"/>
          </p:nvPr>
        </p:nvSpPr>
        <p:spPr>
          <a:ln/>
        </p:spPr>
      </p:sp>
      <p:sp>
        <p:nvSpPr>
          <p:cNvPr id="49156" name="Rectangle 3">
            <a:extLst>
              <a:ext uri="{FF2B5EF4-FFF2-40B4-BE49-F238E27FC236}">
                <a16:creationId xmlns:a16="http://schemas.microsoft.com/office/drawing/2014/main" id="{30EF452A-1EAC-89A6-7F0A-A4A72F9C855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it-IT" altLang="it-IT" noProof="1"/>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CC473B08-0C66-82BB-8B11-55970154F93E}"/>
              </a:ext>
            </a:extLst>
          </p:cNvPr>
          <p:cNvGrpSpPr>
            <a:grpSpLocks/>
          </p:cNvGrpSpPr>
          <p:nvPr/>
        </p:nvGrpSpPr>
        <p:grpSpPr bwMode="auto">
          <a:xfrm>
            <a:off x="-3222625" y="304800"/>
            <a:ext cx="11909425" cy="4724400"/>
            <a:chOff x="-2030" y="192"/>
            <a:chExt cx="7502" cy="2976"/>
          </a:xfrm>
        </p:grpSpPr>
        <p:sp>
          <p:nvSpPr>
            <p:cNvPr id="3" name="Line 3">
              <a:extLst>
                <a:ext uri="{FF2B5EF4-FFF2-40B4-BE49-F238E27FC236}">
                  <a16:creationId xmlns:a16="http://schemas.microsoft.com/office/drawing/2014/main" id="{5A83EB1B-BF7E-4DD8-6A81-39461BCF2558}"/>
                </a:ext>
              </a:extLst>
            </p:cNvPr>
            <p:cNvSpPr>
              <a:spLocks noChangeShapeType="1"/>
            </p:cNvSpPr>
            <p:nvPr/>
          </p:nvSpPr>
          <p:spPr bwMode="auto">
            <a:xfrm>
              <a:off x="912" y="1584"/>
              <a:ext cx="456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4" name="AutoShape 4">
              <a:extLst>
                <a:ext uri="{FF2B5EF4-FFF2-40B4-BE49-F238E27FC236}">
                  <a16:creationId xmlns:a16="http://schemas.microsoft.com/office/drawing/2014/main" id="{14AD010F-F1AF-F58E-8DA2-CC360D259A48}"/>
                </a:ext>
              </a:extLst>
            </p:cNvPr>
            <p:cNvSpPr>
              <a:spLocks noChangeArrowheads="1"/>
            </p:cNvSpPr>
            <p:nvPr/>
          </p:nvSpPr>
          <p:spPr bwMode="auto">
            <a:xfrm>
              <a:off x="-1584" y="864"/>
              <a:ext cx="2304" cy="2304"/>
            </a:xfrm>
            <a:custGeom>
              <a:avLst/>
              <a:gdLst>
                <a:gd name="T0" fmla="*/ 1587 w 64000"/>
                <a:gd name="T1" fmla="*/ -1067 h 64000"/>
                <a:gd name="T2" fmla="*/ 2304 w 64000"/>
                <a:gd name="T3" fmla="*/ 0 h 64000"/>
                <a:gd name="T4" fmla="*/ 1587 w 64000"/>
                <a:gd name="T5" fmla="*/ 1067 h 64000"/>
                <a:gd name="T6" fmla="*/ 1587 w 64000"/>
                <a:gd name="T7" fmla="*/ 1067 h 64000"/>
                <a:gd name="T8" fmla="*/ 1587 w 64000"/>
                <a:gd name="T9" fmla="*/ 1067 h 64000"/>
                <a:gd name="T10" fmla="*/ 1587 w 64000"/>
                <a:gd name="T11" fmla="*/ 1067 h 64000"/>
                <a:gd name="T12" fmla="*/ 1587 w 64000"/>
                <a:gd name="T13" fmla="*/ -1067 h 64000"/>
                <a:gd name="T14" fmla="*/ 1587 w 64000"/>
                <a:gd name="T15" fmla="*/ -1067 h 64000"/>
                <a:gd name="T16" fmla="*/ 1587 w 64000"/>
                <a:gd name="T17" fmla="*/ -1067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44083 w 64000"/>
                <a:gd name="T28" fmla="*/ -29639 h 64000"/>
                <a:gd name="T29" fmla="*/ 44083 w 64000"/>
                <a:gd name="T30" fmla="*/ 29639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44083" y="2368"/>
                  </a:moveTo>
                  <a:cubicBezTo>
                    <a:pt x="56127" y="7280"/>
                    <a:pt x="64000" y="18993"/>
                    <a:pt x="64000" y="32000"/>
                  </a:cubicBezTo>
                  <a:cubicBezTo>
                    <a:pt x="64000" y="45006"/>
                    <a:pt x="56127" y="56719"/>
                    <a:pt x="44083" y="61631"/>
                  </a:cubicBezTo>
                  <a:cubicBezTo>
                    <a:pt x="44082" y="61631"/>
                    <a:pt x="44082" y="61631"/>
                    <a:pt x="44082" y="61631"/>
                  </a:cubicBezTo>
                  <a:lnTo>
                    <a:pt x="44083" y="61632"/>
                  </a:lnTo>
                  <a:lnTo>
                    <a:pt x="44083" y="2368"/>
                  </a:lnTo>
                  <a:lnTo>
                    <a:pt x="44082" y="2368"/>
                  </a:lnTo>
                  <a:cubicBezTo>
                    <a:pt x="44082" y="2368"/>
                    <a:pt x="44082" y="2368"/>
                    <a:pt x="44083" y="2368"/>
                  </a:cubicBez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it-IT"/>
            </a:p>
          </p:txBody>
        </p:sp>
        <p:sp>
          <p:nvSpPr>
            <p:cNvPr id="5" name="AutoShape 5">
              <a:extLst>
                <a:ext uri="{FF2B5EF4-FFF2-40B4-BE49-F238E27FC236}">
                  <a16:creationId xmlns:a16="http://schemas.microsoft.com/office/drawing/2014/main" id="{3DF676B3-7E51-12CD-95B8-4C7FA2C26587}"/>
                </a:ext>
              </a:extLst>
            </p:cNvPr>
            <p:cNvSpPr>
              <a:spLocks noChangeArrowheads="1"/>
            </p:cNvSpPr>
            <p:nvPr/>
          </p:nvSpPr>
          <p:spPr bwMode="auto">
            <a:xfrm>
              <a:off x="-2030" y="192"/>
              <a:ext cx="2544" cy="2544"/>
            </a:xfrm>
            <a:custGeom>
              <a:avLst/>
              <a:gdLst>
                <a:gd name="T0" fmla="*/ 2027 w 64000"/>
                <a:gd name="T1" fmla="*/ -1024 h 64000"/>
                <a:gd name="T2" fmla="*/ 2544 w 64000"/>
                <a:gd name="T3" fmla="*/ 0 h 64000"/>
                <a:gd name="T4" fmla="*/ 2027 w 64000"/>
                <a:gd name="T5" fmla="*/ 1024 h 64000"/>
                <a:gd name="T6" fmla="*/ 2027 w 64000"/>
                <a:gd name="T7" fmla="*/ 1024 h 64000"/>
                <a:gd name="T8" fmla="*/ 2027 w 64000"/>
                <a:gd name="T9" fmla="*/ 1024 h 64000"/>
                <a:gd name="T10" fmla="*/ 2027 w 64000"/>
                <a:gd name="T11" fmla="*/ 1024 h 64000"/>
                <a:gd name="T12" fmla="*/ 2027 w 64000"/>
                <a:gd name="T13" fmla="*/ -1024 h 64000"/>
                <a:gd name="T14" fmla="*/ 2027 w 64000"/>
                <a:gd name="T15" fmla="*/ -1024 h 64000"/>
                <a:gd name="T16" fmla="*/ 2027 w 64000"/>
                <a:gd name="T17" fmla="*/ -1024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50994 w 64000"/>
                <a:gd name="T28" fmla="*/ -25761 h 64000"/>
                <a:gd name="T29" fmla="*/ 50994 w 64000"/>
                <a:gd name="T30" fmla="*/ 25761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50994" y="6246"/>
                  </a:moveTo>
                  <a:cubicBezTo>
                    <a:pt x="59172" y="12279"/>
                    <a:pt x="64000" y="21837"/>
                    <a:pt x="64000" y="32000"/>
                  </a:cubicBezTo>
                  <a:cubicBezTo>
                    <a:pt x="64000" y="42162"/>
                    <a:pt x="59172" y="51720"/>
                    <a:pt x="50994" y="57753"/>
                  </a:cubicBezTo>
                  <a:cubicBezTo>
                    <a:pt x="50993" y="57753"/>
                    <a:pt x="50993" y="57753"/>
                    <a:pt x="50993" y="57753"/>
                  </a:cubicBezTo>
                  <a:lnTo>
                    <a:pt x="50994" y="57754"/>
                  </a:lnTo>
                  <a:lnTo>
                    <a:pt x="50994" y="6246"/>
                  </a:lnTo>
                  <a:lnTo>
                    <a:pt x="50993" y="6246"/>
                  </a:lnTo>
                  <a:cubicBezTo>
                    <a:pt x="50993" y="6246"/>
                    <a:pt x="50993" y="6246"/>
                    <a:pt x="50994" y="6246"/>
                  </a:cubicBezTo>
                  <a:close/>
                </a:path>
              </a:pathLst>
            </a:cu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it-IT"/>
            </a:p>
          </p:txBody>
        </p:sp>
      </p:grpSp>
      <p:sp>
        <p:nvSpPr>
          <p:cNvPr id="15366" name="Rectangle 6"/>
          <p:cNvSpPr>
            <a:spLocks noGrp="1" noChangeArrowheads="1"/>
          </p:cNvSpPr>
          <p:nvPr>
            <p:ph type="ctrTitle"/>
          </p:nvPr>
        </p:nvSpPr>
        <p:spPr>
          <a:xfrm>
            <a:off x="1443038" y="985838"/>
            <a:ext cx="7239000" cy="1444625"/>
          </a:xfrm>
        </p:spPr>
        <p:txBody>
          <a:bodyPr/>
          <a:lstStyle>
            <a:lvl1pPr>
              <a:defRPr sz="4000"/>
            </a:lvl1pPr>
          </a:lstStyle>
          <a:p>
            <a:pPr lvl="0"/>
            <a:r>
              <a:rPr lang="en-AU" altLang="it-IT" noProof="0"/>
              <a:t>Kliknij, aby edytować styl wzorca tytułu</a:t>
            </a:r>
          </a:p>
        </p:txBody>
      </p:sp>
      <p:sp>
        <p:nvSpPr>
          <p:cNvPr id="15367" name="Rectangle 7"/>
          <p:cNvSpPr>
            <a:spLocks noGrp="1" noChangeArrowheads="1"/>
          </p:cNvSpPr>
          <p:nvPr>
            <p:ph type="subTitle" idx="1"/>
          </p:nvPr>
        </p:nvSpPr>
        <p:spPr>
          <a:xfrm>
            <a:off x="1443038" y="3427413"/>
            <a:ext cx="7239000" cy="1752600"/>
          </a:xfrm>
        </p:spPr>
        <p:txBody>
          <a:bodyPr/>
          <a:lstStyle>
            <a:lvl1pPr marL="0" indent="0">
              <a:buFont typeface="Wingdings" panose="05000000000000000000" pitchFamily="2" charset="2"/>
              <a:buNone/>
              <a:defRPr/>
            </a:lvl1pPr>
          </a:lstStyle>
          <a:p>
            <a:pPr lvl="0"/>
            <a:r>
              <a:rPr lang="en-AU" altLang="it-IT" noProof="0"/>
              <a:t>Kliknij, aby edytować styl wzorca podtytułu</a:t>
            </a:r>
          </a:p>
        </p:txBody>
      </p:sp>
      <p:sp>
        <p:nvSpPr>
          <p:cNvPr id="6" name="Rectangle 8">
            <a:extLst>
              <a:ext uri="{FF2B5EF4-FFF2-40B4-BE49-F238E27FC236}">
                <a16:creationId xmlns:a16="http://schemas.microsoft.com/office/drawing/2014/main" id="{B59D5EFB-C4DD-63E1-5332-1CFC460E4061}"/>
              </a:ext>
            </a:extLst>
          </p:cNvPr>
          <p:cNvSpPr>
            <a:spLocks noGrp="1" noChangeArrowheads="1"/>
          </p:cNvSpPr>
          <p:nvPr>
            <p:ph type="dt" sz="half" idx="10"/>
          </p:nvPr>
        </p:nvSpPr>
        <p:spPr/>
        <p:txBody>
          <a:bodyPr/>
          <a:lstStyle>
            <a:lvl1pPr>
              <a:defRPr/>
            </a:lvl1pPr>
          </a:lstStyle>
          <a:p>
            <a:pPr>
              <a:defRPr/>
            </a:pPr>
            <a:endParaRPr lang="en-AU" altLang="it-IT"/>
          </a:p>
        </p:txBody>
      </p:sp>
      <p:sp>
        <p:nvSpPr>
          <p:cNvPr id="7" name="Rectangle 9">
            <a:extLst>
              <a:ext uri="{FF2B5EF4-FFF2-40B4-BE49-F238E27FC236}">
                <a16:creationId xmlns:a16="http://schemas.microsoft.com/office/drawing/2014/main" id="{2A10DB4F-92D2-F86E-1054-83E69E6D494F}"/>
              </a:ext>
            </a:extLst>
          </p:cNvPr>
          <p:cNvSpPr>
            <a:spLocks noGrp="1" noChangeArrowheads="1"/>
          </p:cNvSpPr>
          <p:nvPr>
            <p:ph type="ftr" sz="quarter" idx="11"/>
          </p:nvPr>
        </p:nvSpPr>
        <p:spPr/>
        <p:txBody>
          <a:bodyPr/>
          <a:lstStyle>
            <a:lvl1pPr>
              <a:defRPr/>
            </a:lvl1pPr>
          </a:lstStyle>
          <a:p>
            <a:pPr>
              <a:defRPr/>
            </a:pPr>
            <a:endParaRPr lang="en-AU" altLang="it-IT"/>
          </a:p>
        </p:txBody>
      </p:sp>
      <p:sp>
        <p:nvSpPr>
          <p:cNvPr id="8" name="Rectangle 10">
            <a:extLst>
              <a:ext uri="{FF2B5EF4-FFF2-40B4-BE49-F238E27FC236}">
                <a16:creationId xmlns:a16="http://schemas.microsoft.com/office/drawing/2014/main" id="{038081CD-2273-BE0A-7BAA-16CE90D616B0}"/>
              </a:ext>
            </a:extLst>
          </p:cNvPr>
          <p:cNvSpPr>
            <a:spLocks noGrp="1" noChangeArrowheads="1"/>
          </p:cNvSpPr>
          <p:nvPr>
            <p:ph type="sldNum" sz="quarter" idx="12"/>
          </p:nvPr>
        </p:nvSpPr>
        <p:spPr/>
        <p:txBody>
          <a:bodyPr/>
          <a:lstStyle>
            <a:lvl1pPr>
              <a:defRPr smtClean="0"/>
            </a:lvl1pPr>
          </a:lstStyle>
          <a:p>
            <a:pPr>
              <a:defRPr/>
            </a:pPr>
            <a:fld id="{64151C89-22FB-4CAB-8E4F-A4B6EFF20B04}" type="slidenum">
              <a:rPr lang="en-AU" altLang="it-IT"/>
              <a:pPr>
                <a:defRPr/>
              </a:pPr>
              <a:t>‹N›</a:t>
            </a:fld>
            <a:endParaRPr lang="en-AU" altLang="it-IT"/>
          </a:p>
        </p:txBody>
      </p:sp>
    </p:spTree>
    <p:extLst>
      <p:ext uri="{BB962C8B-B14F-4D97-AF65-F5344CB8AC3E}">
        <p14:creationId xmlns:p14="http://schemas.microsoft.com/office/powerpoint/2010/main" val="4019557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 dello schema</a:t>
            </a:r>
          </a:p>
        </p:txBody>
      </p:sp>
      <p:sp>
        <p:nvSpPr>
          <p:cNvPr id="3" name="Segnaposto testo verticale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8">
            <a:extLst>
              <a:ext uri="{FF2B5EF4-FFF2-40B4-BE49-F238E27FC236}">
                <a16:creationId xmlns:a16="http://schemas.microsoft.com/office/drawing/2014/main" id="{D816BB24-F023-7D64-19F4-847642BA3345}"/>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5" name="Rectangle 9">
            <a:extLst>
              <a:ext uri="{FF2B5EF4-FFF2-40B4-BE49-F238E27FC236}">
                <a16:creationId xmlns:a16="http://schemas.microsoft.com/office/drawing/2014/main" id="{B49FD61F-374F-466D-8AE2-9556DCF509CA}"/>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6" name="Rectangle 10">
            <a:extLst>
              <a:ext uri="{FF2B5EF4-FFF2-40B4-BE49-F238E27FC236}">
                <a16:creationId xmlns:a16="http://schemas.microsoft.com/office/drawing/2014/main" id="{25627883-FA95-3706-6E5D-F2650AA42AAB}"/>
              </a:ext>
            </a:extLst>
          </p:cNvPr>
          <p:cNvSpPr>
            <a:spLocks noGrp="1" noChangeArrowheads="1"/>
          </p:cNvSpPr>
          <p:nvPr>
            <p:ph type="sldNum" sz="quarter" idx="12"/>
          </p:nvPr>
        </p:nvSpPr>
        <p:spPr>
          <a:ln/>
        </p:spPr>
        <p:txBody>
          <a:bodyPr/>
          <a:lstStyle>
            <a:lvl1pPr>
              <a:defRPr/>
            </a:lvl1pPr>
          </a:lstStyle>
          <a:p>
            <a:pPr>
              <a:defRPr/>
            </a:pPr>
            <a:fld id="{6CDDC00E-2F5A-4E26-A62C-AEC602EC715D}" type="slidenum">
              <a:rPr lang="en-AU" altLang="it-IT"/>
              <a:pPr>
                <a:defRPr/>
              </a:pPr>
              <a:t>‹N›</a:t>
            </a:fld>
            <a:endParaRPr lang="en-AU" altLang="it-IT"/>
          </a:p>
        </p:txBody>
      </p:sp>
    </p:spTree>
    <p:extLst>
      <p:ext uri="{BB962C8B-B14F-4D97-AF65-F5344CB8AC3E}">
        <p14:creationId xmlns:p14="http://schemas.microsoft.com/office/powerpoint/2010/main" val="11728533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56413" y="301625"/>
            <a:ext cx="1827212" cy="5640388"/>
          </a:xfrm>
        </p:spPr>
        <p:txBody>
          <a:bodyPr vert="eaVert"/>
          <a:lstStyle/>
          <a:p>
            <a:r>
              <a:rPr lang="it-IT"/>
              <a:t>Fare clic per modificare lo stile del titolo dello schema</a:t>
            </a:r>
          </a:p>
        </p:txBody>
      </p:sp>
      <p:sp>
        <p:nvSpPr>
          <p:cNvPr id="3" name="Segnaposto testo verticale 2"/>
          <p:cNvSpPr>
            <a:spLocks noGrp="1"/>
          </p:cNvSpPr>
          <p:nvPr>
            <p:ph type="body" orient="vert" idx="1"/>
          </p:nvPr>
        </p:nvSpPr>
        <p:spPr>
          <a:xfrm>
            <a:off x="1370013" y="301625"/>
            <a:ext cx="5334000" cy="564038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8">
            <a:extLst>
              <a:ext uri="{FF2B5EF4-FFF2-40B4-BE49-F238E27FC236}">
                <a16:creationId xmlns:a16="http://schemas.microsoft.com/office/drawing/2014/main" id="{92B862A1-3EC3-6C7F-C602-30A20CC8734D}"/>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5" name="Rectangle 9">
            <a:extLst>
              <a:ext uri="{FF2B5EF4-FFF2-40B4-BE49-F238E27FC236}">
                <a16:creationId xmlns:a16="http://schemas.microsoft.com/office/drawing/2014/main" id="{C7C8AB1C-5C65-1342-1146-1426C120EB59}"/>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6" name="Rectangle 10">
            <a:extLst>
              <a:ext uri="{FF2B5EF4-FFF2-40B4-BE49-F238E27FC236}">
                <a16:creationId xmlns:a16="http://schemas.microsoft.com/office/drawing/2014/main" id="{61D0B420-7F35-9633-96C2-039F438CF740}"/>
              </a:ext>
            </a:extLst>
          </p:cNvPr>
          <p:cNvSpPr>
            <a:spLocks noGrp="1" noChangeArrowheads="1"/>
          </p:cNvSpPr>
          <p:nvPr>
            <p:ph type="sldNum" sz="quarter" idx="12"/>
          </p:nvPr>
        </p:nvSpPr>
        <p:spPr>
          <a:ln/>
        </p:spPr>
        <p:txBody>
          <a:bodyPr/>
          <a:lstStyle>
            <a:lvl1pPr>
              <a:defRPr/>
            </a:lvl1pPr>
          </a:lstStyle>
          <a:p>
            <a:pPr>
              <a:defRPr/>
            </a:pPr>
            <a:fld id="{21825CD9-AF2C-483C-B0D4-45EF7E5C2178}" type="slidenum">
              <a:rPr lang="en-AU" altLang="it-IT"/>
              <a:pPr>
                <a:defRPr/>
              </a:pPr>
              <a:t>‹N›</a:t>
            </a:fld>
            <a:endParaRPr lang="en-AU" altLang="it-IT"/>
          </a:p>
        </p:txBody>
      </p:sp>
    </p:spTree>
    <p:extLst>
      <p:ext uri="{BB962C8B-B14F-4D97-AF65-F5344CB8AC3E}">
        <p14:creationId xmlns:p14="http://schemas.microsoft.com/office/powerpoint/2010/main" val="37241706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olo e tabella">
    <p:spTree>
      <p:nvGrpSpPr>
        <p:cNvPr id="1" name=""/>
        <p:cNvGrpSpPr/>
        <p:nvPr/>
      </p:nvGrpSpPr>
      <p:grpSpPr>
        <a:xfrm>
          <a:off x="0" y="0"/>
          <a:ext cx="0" cy="0"/>
          <a:chOff x="0" y="0"/>
          <a:chExt cx="0" cy="0"/>
        </a:xfrm>
      </p:grpSpPr>
      <p:sp>
        <p:nvSpPr>
          <p:cNvPr id="2" name="Titolo 1"/>
          <p:cNvSpPr>
            <a:spLocks noGrp="1"/>
          </p:cNvSpPr>
          <p:nvPr>
            <p:ph type="title"/>
          </p:nvPr>
        </p:nvSpPr>
        <p:spPr>
          <a:xfrm>
            <a:off x="1370013" y="301625"/>
            <a:ext cx="7313612" cy="1143000"/>
          </a:xfrm>
        </p:spPr>
        <p:txBody>
          <a:bodyPr/>
          <a:lstStyle/>
          <a:p>
            <a:r>
              <a:rPr lang="it-IT"/>
              <a:t>Fare clic per modificare lo stile del titolo dello schema</a:t>
            </a:r>
          </a:p>
        </p:txBody>
      </p:sp>
      <p:sp>
        <p:nvSpPr>
          <p:cNvPr id="3" name="Segnaposto tabella 2"/>
          <p:cNvSpPr>
            <a:spLocks noGrp="1"/>
          </p:cNvSpPr>
          <p:nvPr>
            <p:ph type="tbl" idx="1"/>
          </p:nvPr>
        </p:nvSpPr>
        <p:spPr>
          <a:xfrm>
            <a:off x="1370013" y="1827213"/>
            <a:ext cx="7313612" cy="4114800"/>
          </a:xfrm>
        </p:spPr>
        <p:txBody>
          <a:bodyPr/>
          <a:lstStyle/>
          <a:p>
            <a:pPr lvl="0"/>
            <a:endParaRPr lang="it-IT" noProof="0"/>
          </a:p>
        </p:txBody>
      </p:sp>
      <p:sp>
        <p:nvSpPr>
          <p:cNvPr id="4" name="Rectangle 8">
            <a:extLst>
              <a:ext uri="{FF2B5EF4-FFF2-40B4-BE49-F238E27FC236}">
                <a16:creationId xmlns:a16="http://schemas.microsoft.com/office/drawing/2014/main" id="{1F024A3A-F658-B5A6-7348-9C2449AF6D64}"/>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5" name="Rectangle 9">
            <a:extLst>
              <a:ext uri="{FF2B5EF4-FFF2-40B4-BE49-F238E27FC236}">
                <a16:creationId xmlns:a16="http://schemas.microsoft.com/office/drawing/2014/main" id="{D7E9D577-7098-A49D-A744-5E12645E1E96}"/>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6" name="Rectangle 10">
            <a:extLst>
              <a:ext uri="{FF2B5EF4-FFF2-40B4-BE49-F238E27FC236}">
                <a16:creationId xmlns:a16="http://schemas.microsoft.com/office/drawing/2014/main" id="{FDFDA9EF-4D61-B841-3CE7-4E85B28CAECD}"/>
              </a:ext>
            </a:extLst>
          </p:cNvPr>
          <p:cNvSpPr>
            <a:spLocks noGrp="1" noChangeArrowheads="1"/>
          </p:cNvSpPr>
          <p:nvPr>
            <p:ph type="sldNum" sz="quarter" idx="12"/>
          </p:nvPr>
        </p:nvSpPr>
        <p:spPr>
          <a:ln/>
        </p:spPr>
        <p:txBody>
          <a:bodyPr/>
          <a:lstStyle>
            <a:lvl1pPr>
              <a:defRPr/>
            </a:lvl1pPr>
          </a:lstStyle>
          <a:p>
            <a:pPr>
              <a:defRPr/>
            </a:pPr>
            <a:fld id="{A0A6D5FD-924B-4CE9-85DB-5F0370CDDAC9}" type="slidenum">
              <a:rPr lang="en-AU" altLang="it-IT"/>
              <a:pPr>
                <a:defRPr/>
              </a:pPr>
              <a:t>‹N›</a:t>
            </a:fld>
            <a:endParaRPr lang="en-AU" altLang="it-IT"/>
          </a:p>
        </p:txBody>
      </p:sp>
    </p:spTree>
    <p:extLst>
      <p:ext uri="{BB962C8B-B14F-4D97-AF65-F5344CB8AC3E}">
        <p14:creationId xmlns:p14="http://schemas.microsoft.com/office/powerpoint/2010/main" val="31945982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 dello schema</a:t>
            </a:r>
          </a:p>
        </p:txBody>
      </p:sp>
      <p:sp>
        <p:nvSpPr>
          <p:cNvPr id="3" name="Segnaposto contenuto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8">
            <a:extLst>
              <a:ext uri="{FF2B5EF4-FFF2-40B4-BE49-F238E27FC236}">
                <a16:creationId xmlns:a16="http://schemas.microsoft.com/office/drawing/2014/main" id="{7C7E844B-430E-DF08-1B66-52411D7C9A4B}"/>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5" name="Rectangle 9">
            <a:extLst>
              <a:ext uri="{FF2B5EF4-FFF2-40B4-BE49-F238E27FC236}">
                <a16:creationId xmlns:a16="http://schemas.microsoft.com/office/drawing/2014/main" id="{DFD4792F-3D5E-0DB7-7955-7A03DDE8F308}"/>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6" name="Rectangle 10">
            <a:extLst>
              <a:ext uri="{FF2B5EF4-FFF2-40B4-BE49-F238E27FC236}">
                <a16:creationId xmlns:a16="http://schemas.microsoft.com/office/drawing/2014/main" id="{A050E903-EF05-FB2C-29C1-B8C9EBF833A6}"/>
              </a:ext>
            </a:extLst>
          </p:cNvPr>
          <p:cNvSpPr>
            <a:spLocks noGrp="1" noChangeArrowheads="1"/>
          </p:cNvSpPr>
          <p:nvPr>
            <p:ph type="sldNum" sz="quarter" idx="12"/>
          </p:nvPr>
        </p:nvSpPr>
        <p:spPr>
          <a:ln/>
        </p:spPr>
        <p:txBody>
          <a:bodyPr/>
          <a:lstStyle>
            <a:lvl1pPr>
              <a:defRPr/>
            </a:lvl1pPr>
          </a:lstStyle>
          <a:p>
            <a:pPr>
              <a:defRPr/>
            </a:pPr>
            <a:fld id="{3C394800-CE5D-47A0-886E-AB1A7F2CF839}" type="slidenum">
              <a:rPr lang="en-AU" altLang="it-IT"/>
              <a:pPr>
                <a:defRPr/>
              </a:pPr>
              <a:t>‹N›</a:t>
            </a:fld>
            <a:endParaRPr lang="en-AU" altLang="it-IT"/>
          </a:p>
        </p:txBody>
      </p:sp>
    </p:spTree>
    <p:extLst>
      <p:ext uri="{BB962C8B-B14F-4D97-AF65-F5344CB8AC3E}">
        <p14:creationId xmlns:p14="http://schemas.microsoft.com/office/powerpoint/2010/main" val="4011109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23888" y="1709738"/>
            <a:ext cx="7886700" cy="2852737"/>
          </a:xfrm>
        </p:spPr>
        <p:txBody>
          <a:bodyPr/>
          <a:lstStyle>
            <a:lvl1pPr>
              <a:defRPr sz="6000"/>
            </a:lvl1pPr>
          </a:lstStyle>
          <a:p>
            <a:r>
              <a:rPr lang="it-IT"/>
              <a:t>Fare clic per modificare lo stile del titolo dello schema</a:t>
            </a:r>
          </a:p>
        </p:txBody>
      </p:sp>
      <p:sp>
        <p:nvSpPr>
          <p:cNvPr id="3" name="Segnaposto tes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a:t>Fare clic per modificare gli stili del testo dello schema</a:t>
            </a:r>
          </a:p>
        </p:txBody>
      </p:sp>
      <p:sp>
        <p:nvSpPr>
          <p:cNvPr id="4" name="Rectangle 8">
            <a:extLst>
              <a:ext uri="{FF2B5EF4-FFF2-40B4-BE49-F238E27FC236}">
                <a16:creationId xmlns:a16="http://schemas.microsoft.com/office/drawing/2014/main" id="{F397F03E-F093-97B2-5951-BF83376736C5}"/>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5" name="Rectangle 9">
            <a:extLst>
              <a:ext uri="{FF2B5EF4-FFF2-40B4-BE49-F238E27FC236}">
                <a16:creationId xmlns:a16="http://schemas.microsoft.com/office/drawing/2014/main" id="{20544900-9F01-7128-A322-F41E992CBC63}"/>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6" name="Rectangle 10">
            <a:extLst>
              <a:ext uri="{FF2B5EF4-FFF2-40B4-BE49-F238E27FC236}">
                <a16:creationId xmlns:a16="http://schemas.microsoft.com/office/drawing/2014/main" id="{59D6DAC3-E16A-C5C7-4FE7-520A594440F5}"/>
              </a:ext>
            </a:extLst>
          </p:cNvPr>
          <p:cNvSpPr>
            <a:spLocks noGrp="1" noChangeArrowheads="1"/>
          </p:cNvSpPr>
          <p:nvPr>
            <p:ph type="sldNum" sz="quarter" idx="12"/>
          </p:nvPr>
        </p:nvSpPr>
        <p:spPr>
          <a:ln/>
        </p:spPr>
        <p:txBody>
          <a:bodyPr/>
          <a:lstStyle>
            <a:lvl1pPr>
              <a:defRPr/>
            </a:lvl1pPr>
          </a:lstStyle>
          <a:p>
            <a:pPr>
              <a:defRPr/>
            </a:pPr>
            <a:fld id="{FF79FF28-7C0F-4D31-812E-82B87B7EB30A}" type="slidenum">
              <a:rPr lang="en-AU" altLang="it-IT"/>
              <a:pPr>
                <a:defRPr/>
              </a:pPr>
              <a:t>‹N›</a:t>
            </a:fld>
            <a:endParaRPr lang="en-AU" altLang="it-IT"/>
          </a:p>
        </p:txBody>
      </p:sp>
    </p:spTree>
    <p:extLst>
      <p:ext uri="{BB962C8B-B14F-4D97-AF65-F5344CB8AC3E}">
        <p14:creationId xmlns:p14="http://schemas.microsoft.com/office/powerpoint/2010/main" val="3892056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 dello schema</a:t>
            </a:r>
          </a:p>
        </p:txBody>
      </p:sp>
      <p:sp>
        <p:nvSpPr>
          <p:cNvPr id="3" name="Segnaposto contenuto 2"/>
          <p:cNvSpPr>
            <a:spLocks noGrp="1"/>
          </p:cNvSpPr>
          <p:nvPr>
            <p:ph sz="half" idx="1"/>
          </p:nvPr>
        </p:nvSpPr>
        <p:spPr>
          <a:xfrm>
            <a:off x="1370013" y="1827213"/>
            <a:ext cx="3579812" cy="411480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5102225" y="1827213"/>
            <a:ext cx="3581400" cy="411480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8">
            <a:extLst>
              <a:ext uri="{FF2B5EF4-FFF2-40B4-BE49-F238E27FC236}">
                <a16:creationId xmlns:a16="http://schemas.microsoft.com/office/drawing/2014/main" id="{4D227E67-75E1-2F55-3B38-8B40DDACDFF5}"/>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6" name="Rectangle 9">
            <a:extLst>
              <a:ext uri="{FF2B5EF4-FFF2-40B4-BE49-F238E27FC236}">
                <a16:creationId xmlns:a16="http://schemas.microsoft.com/office/drawing/2014/main" id="{FF79C885-3FAA-EBFF-D8E9-962A08024F69}"/>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7" name="Rectangle 10">
            <a:extLst>
              <a:ext uri="{FF2B5EF4-FFF2-40B4-BE49-F238E27FC236}">
                <a16:creationId xmlns:a16="http://schemas.microsoft.com/office/drawing/2014/main" id="{0AE1387F-9E92-0126-4D48-0A0169106B3E}"/>
              </a:ext>
            </a:extLst>
          </p:cNvPr>
          <p:cNvSpPr>
            <a:spLocks noGrp="1" noChangeArrowheads="1"/>
          </p:cNvSpPr>
          <p:nvPr>
            <p:ph type="sldNum" sz="quarter" idx="12"/>
          </p:nvPr>
        </p:nvSpPr>
        <p:spPr>
          <a:ln/>
        </p:spPr>
        <p:txBody>
          <a:bodyPr/>
          <a:lstStyle>
            <a:lvl1pPr>
              <a:defRPr/>
            </a:lvl1pPr>
          </a:lstStyle>
          <a:p>
            <a:pPr>
              <a:defRPr/>
            </a:pPr>
            <a:fld id="{FD0C724A-2AAF-4CFC-8C84-3009B6450F54}" type="slidenum">
              <a:rPr lang="en-AU" altLang="it-IT"/>
              <a:pPr>
                <a:defRPr/>
              </a:pPr>
              <a:t>‹N›</a:t>
            </a:fld>
            <a:endParaRPr lang="en-AU" altLang="it-IT"/>
          </a:p>
        </p:txBody>
      </p:sp>
    </p:spTree>
    <p:extLst>
      <p:ext uri="{BB962C8B-B14F-4D97-AF65-F5344CB8AC3E}">
        <p14:creationId xmlns:p14="http://schemas.microsoft.com/office/powerpoint/2010/main" val="6615296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30238" y="365125"/>
            <a:ext cx="7886700" cy="1325563"/>
          </a:xfrm>
        </p:spPr>
        <p:txBody>
          <a:bodyPr/>
          <a:lstStyle/>
          <a:p>
            <a:r>
              <a:rPr lang="it-IT"/>
              <a:t>Fare clic per modificare lo stile del titolo dello schema</a:t>
            </a:r>
          </a:p>
        </p:txBody>
      </p:sp>
      <p:sp>
        <p:nvSpPr>
          <p:cNvPr id="3" name="Segnaposto tes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p:cNvSpPr>
            <a:spLocks noGrp="1"/>
          </p:cNvSpPr>
          <p:nvPr>
            <p:ph sz="half" idx="2"/>
          </p:nvPr>
        </p:nvSpPr>
        <p:spPr>
          <a:xfrm>
            <a:off x="630238" y="2505075"/>
            <a:ext cx="386873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p:cNvSpPr>
            <a:spLocks noGrp="1"/>
          </p:cNvSpPr>
          <p:nvPr>
            <p:ph sz="quarter" idx="4"/>
          </p:nvPr>
        </p:nvSpPr>
        <p:spPr>
          <a:xfrm>
            <a:off x="4629150" y="2505075"/>
            <a:ext cx="38877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Rectangle 8">
            <a:extLst>
              <a:ext uri="{FF2B5EF4-FFF2-40B4-BE49-F238E27FC236}">
                <a16:creationId xmlns:a16="http://schemas.microsoft.com/office/drawing/2014/main" id="{2006007E-9D56-A0D3-FC2F-8C4DB2CB2951}"/>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8" name="Rectangle 9">
            <a:extLst>
              <a:ext uri="{FF2B5EF4-FFF2-40B4-BE49-F238E27FC236}">
                <a16:creationId xmlns:a16="http://schemas.microsoft.com/office/drawing/2014/main" id="{F8680636-475B-9C27-80FF-8D7D0D8A096E}"/>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9" name="Rectangle 10">
            <a:extLst>
              <a:ext uri="{FF2B5EF4-FFF2-40B4-BE49-F238E27FC236}">
                <a16:creationId xmlns:a16="http://schemas.microsoft.com/office/drawing/2014/main" id="{695C020B-DF27-1394-5A71-79779A0BC439}"/>
              </a:ext>
            </a:extLst>
          </p:cNvPr>
          <p:cNvSpPr>
            <a:spLocks noGrp="1" noChangeArrowheads="1"/>
          </p:cNvSpPr>
          <p:nvPr>
            <p:ph type="sldNum" sz="quarter" idx="12"/>
          </p:nvPr>
        </p:nvSpPr>
        <p:spPr>
          <a:ln/>
        </p:spPr>
        <p:txBody>
          <a:bodyPr/>
          <a:lstStyle>
            <a:lvl1pPr>
              <a:defRPr/>
            </a:lvl1pPr>
          </a:lstStyle>
          <a:p>
            <a:pPr>
              <a:defRPr/>
            </a:pPr>
            <a:fld id="{1CD7C346-B001-47F2-BC46-98CBFBD170F5}" type="slidenum">
              <a:rPr lang="en-AU" altLang="it-IT"/>
              <a:pPr>
                <a:defRPr/>
              </a:pPr>
              <a:t>‹N›</a:t>
            </a:fld>
            <a:endParaRPr lang="en-AU" altLang="it-IT"/>
          </a:p>
        </p:txBody>
      </p:sp>
    </p:spTree>
    <p:extLst>
      <p:ext uri="{BB962C8B-B14F-4D97-AF65-F5344CB8AC3E}">
        <p14:creationId xmlns:p14="http://schemas.microsoft.com/office/powerpoint/2010/main" val="35800516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 dello schema</a:t>
            </a:r>
          </a:p>
        </p:txBody>
      </p:sp>
      <p:sp>
        <p:nvSpPr>
          <p:cNvPr id="3" name="Rectangle 8">
            <a:extLst>
              <a:ext uri="{FF2B5EF4-FFF2-40B4-BE49-F238E27FC236}">
                <a16:creationId xmlns:a16="http://schemas.microsoft.com/office/drawing/2014/main" id="{882DAC78-E760-B089-EAD9-FE797ED7049A}"/>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4" name="Rectangle 9">
            <a:extLst>
              <a:ext uri="{FF2B5EF4-FFF2-40B4-BE49-F238E27FC236}">
                <a16:creationId xmlns:a16="http://schemas.microsoft.com/office/drawing/2014/main" id="{4046BA7E-4A34-EB31-0FB8-20BE3EB6663C}"/>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5" name="Rectangle 10">
            <a:extLst>
              <a:ext uri="{FF2B5EF4-FFF2-40B4-BE49-F238E27FC236}">
                <a16:creationId xmlns:a16="http://schemas.microsoft.com/office/drawing/2014/main" id="{CFAEE007-7B91-9030-9260-D530E7FD0D47}"/>
              </a:ext>
            </a:extLst>
          </p:cNvPr>
          <p:cNvSpPr>
            <a:spLocks noGrp="1" noChangeArrowheads="1"/>
          </p:cNvSpPr>
          <p:nvPr>
            <p:ph type="sldNum" sz="quarter" idx="12"/>
          </p:nvPr>
        </p:nvSpPr>
        <p:spPr>
          <a:ln/>
        </p:spPr>
        <p:txBody>
          <a:bodyPr/>
          <a:lstStyle>
            <a:lvl1pPr>
              <a:defRPr/>
            </a:lvl1pPr>
          </a:lstStyle>
          <a:p>
            <a:pPr>
              <a:defRPr/>
            </a:pPr>
            <a:fld id="{CB150009-7489-4845-A0A9-E5CBA6E59E79}" type="slidenum">
              <a:rPr lang="en-AU" altLang="it-IT"/>
              <a:pPr>
                <a:defRPr/>
              </a:pPr>
              <a:t>‹N›</a:t>
            </a:fld>
            <a:endParaRPr lang="en-AU" altLang="it-IT"/>
          </a:p>
        </p:txBody>
      </p:sp>
    </p:spTree>
    <p:extLst>
      <p:ext uri="{BB962C8B-B14F-4D97-AF65-F5344CB8AC3E}">
        <p14:creationId xmlns:p14="http://schemas.microsoft.com/office/powerpoint/2010/main" val="19223954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8">
            <a:extLst>
              <a:ext uri="{FF2B5EF4-FFF2-40B4-BE49-F238E27FC236}">
                <a16:creationId xmlns:a16="http://schemas.microsoft.com/office/drawing/2014/main" id="{A2A0D036-AAB1-38BC-B6AE-5BA8DC24C09E}"/>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3" name="Rectangle 9">
            <a:extLst>
              <a:ext uri="{FF2B5EF4-FFF2-40B4-BE49-F238E27FC236}">
                <a16:creationId xmlns:a16="http://schemas.microsoft.com/office/drawing/2014/main" id="{5F36709F-0066-427A-8D79-6D0A4BAB670B}"/>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4" name="Rectangle 10">
            <a:extLst>
              <a:ext uri="{FF2B5EF4-FFF2-40B4-BE49-F238E27FC236}">
                <a16:creationId xmlns:a16="http://schemas.microsoft.com/office/drawing/2014/main" id="{39794B64-DA5E-9838-43E0-DF44B160006E}"/>
              </a:ext>
            </a:extLst>
          </p:cNvPr>
          <p:cNvSpPr>
            <a:spLocks noGrp="1" noChangeArrowheads="1"/>
          </p:cNvSpPr>
          <p:nvPr>
            <p:ph type="sldNum" sz="quarter" idx="12"/>
          </p:nvPr>
        </p:nvSpPr>
        <p:spPr>
          <a:ln/>
        </p:spPr>
        <p:txBody>
          <a:bodyPr/>
          <a:lstStyle>
            <a:lvl1pPr>
              <a:defRPr/>
            </a:lvl1pPr>
          </a:lstStyle>
          <a:p>
            <a:pPr>
              <a:defRPr/>
            </a:pPr>
            <a:fld id="{62EE9249-C178-43E4-B8C5-B4CF8576FB86}" type="slidenum">
              <a:rPr lang="en-AU" altLang="it-IT"/>
              <a:pPr>
                <a:defRPr/>
              </a:pPr>
              <a:t>‹N›</a:t>
            </a:fld>
            <a:endParaRPr lang="en-AU" altLang="it-IT"/>
          </a:p>
        </p:txBody>
      </p:sp>
    </p:spTree>
    <p:extLst>
      <p:ext uri="{BB962C8B-B14F-4D97-AF65-F5344CB8AC3E}">
        <p14:creationId xmlns:p14="http://schemas.microsoft.com/office/powerpoint/2010/main" val="27276582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lstStyle>
            <a:lvl1pPr>
              <a:defRPr sz="3200"/>
            </a:lvl1pPr>
          </a:lstStyle>
          <a:p>
            <a:r>
              <a:rPr lang="it-IT"/>
              <a:t>Fare clic per modificare lo stile del titolo dello schema</a:t>
            </a:r>
          </a:p>
        </p:txBody>
      </p:sp>
      <p:sp>
        <p:nvSpPr>
          <p:cNvPr id="3" name="Segnaposto contenut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Rectangle 8">
            <a:extLst>
              <a:ext uri="{FF2B5EF4-FFF2-40B4-BE49-F238E27FC236}">
                <a16:creationId xmlns:a16="http://schemas.microsoft.com/office/drawing/2014/main" id="{5A15A3FB-F1EB-EB3F-B676-5BC59216C40C}"/>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6" name="Rectangle 9">
            <a:extLst>
              <a:ext uri="{FF2B5EF4-FFF2-40B4-BE49-F238E27FC236}">
                <a16:creationId xmlns:a16="http://schemas.microsoft.com/office/drawing/2014/main" id="{C3960608-EF3B-E41D-6E53-75993FA5F98B}"/>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7" name="Rectangle 10">
            <a:extLst>
              <a:ext uri="{FF2B5EF4-FFF2-40B4-BE49-F238E27FC236}">
                <a16:creationId xmlns:a16="http://schemas.microsoft.com/office/drawing/2014/main" id="{C5DD9465-4222-7198-F1B1-43BEECE9728E}"/>
              </a:ext>
            </a:extLst>
          </p:cNvPr>
          <p:cNvSpPr>
            <a:spLocks noGrp="1" noChangeArrowheads="1"/>
          </p:cNvSpPr>
          <p:nvPr>
            <p:ph type="sldNum" sz="quarter" idx="12"/>
          </p:nvPr>
        </p:nvSpPr>
        <p:spPr>
          <a:ln/>
        </p:spPr>
        <p:txBody>
          <a:bodyPr/>
          <a:lstStyle>
            <a:lvl1pPr>
              <a:defRPr/>
            </a:lvl1pPr>
          </a:lstStyle>
          <a:p>
            <a:pPr>
              <a:defRPr/>
            </a:pPr>
            <a:fld id="{771ECD31-01AF-4F57-B510-6906D820CCDB}" type="slidenum">
              <a:rPr lang="en-AU" altLang="it-IT"/>
              <a:pPr>
                <a:defRPr/>
              </a:pPr>
              <a:t>‹N›</a:t>
            </a:fld>
            <a:endParaRPr lang="en-AU" altLang="it-IT"/>
          </a:p>
        </p:txBody>
      </p:sp>
    </p:spTree>
    <p:extLst>
      <p:ext uri="{BB962C8B-B14F-4D97-AF65-F5344CB8AC3E}">
        <p14:creationId xmlns:p14="http://schemas.microsoft.com/office/powerpoint/2010/main" val="1656717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lstStyle>
            <a:lvl1pPr>
              <a:defRPr sz="3200"/>
            </a:lvl1pPr>
          </a:lstStyle>
          <a:p>
            <a:r>
              <a:rPr lang="it-IT"/>
              <a:t>Fare clic per modificare lo stile del titolo dello schema</a:t>
            </a:r>
          </a:p>
        </p:txBody>
      </p:sp>
      <p:sp>
        <p:nvSpPr>
          <p:cNvPr id="3" name="Segnaposto immagin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Rectangle 8">
            <a:extLst>
              <a:ext uri="{FF2B5EF4-FFF2-40B4-BE49-F238E27FC236}">
                <a16:creationId xmlns:a16="http://schemas.microsoft.com/office/drawing/2014/main" id="{77905B31-970F-1139-E00F-E102EBB6BC5D}"/>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6" name="Rectangle 9">
            <a:extLst>
              <a:ext uri="{FF2B5EF4-FFF2-40B4-BE49-F238E27FC236}">
                <a16:creationId xmlns:a16="http://schemas.microsoft.com/office/drawing/2014/main" id="{4D950F63-6CEA-F802-85F0-5DA9D91F9397}"/>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7" name="Rectangle 10">
            <a:extLst>
              <a:ext uri="{FF2B5EF4-FFF2-40B4-BE49-F238E27FC236}">
                <a16:creationId xmlns:a16="http://schemas.microsoft.com/office/drawing/2014/main" id="{47C4BCF0-8B70-016F-B976-264F97C028C6}"/>
              </a:ext>
            </a:extLst>
          </p:cNvPr>
          <p:cNvSpPr>
            <a:spLocks noGrp="1" noChangeArrowheads="1"/>
          </p:cNvSpPr>
          <p:nvPr>
            <p:ph type="sldNum" sz="quarter" idx="12"/>
          </p:nvPr>
        </p:nvSpPr>
        <p:spPr>
          <a:ln/>
        </p:spPr>
        <p:txBody>
          <a:bodyPr/>
          <a:lstStyle>
            <a:lvl1pPr>
              <a:defRPr/>
            </a:lvl1pPr>
          </a:lstStyle>
          <a:p>
            <a:pPr>
              <a:defRPr/>
            </a:pPr>
            <a:fld id="{65D8BE53-231B-4AF0-975A-B15B57DCF9D8}" type="slidenum">
              <a:rPr lang="en-AU" altLang="it-IT"/>
              <a:pPr>
                <a:defRPr/>
              </a:pPr>
              <a:t>‹N›</a:t>
            </a:fld>
            <a:endParaRPr lang="en-AU" altLang="it-IT"/>
          </a:p>
        </p:txBody>
      </p:sp>
    </p:spTree>
    <p:extLst>
      <p:ext uri="{BB962C8B-B14F-4D97-AF65-F5344CB8AC3E}">
        <p14:creationId xmlns:p14="http://schemas.microsoft.com/office/powerpoint/2010/main" val="27230273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DFBBA454-A923-418E-1B1F-A95DC7BBE567}"/>
              </a:ext>
            </a:extLst>
          </p:cNvPr>
          <p:cNvGrpSpPr>
            <a:grpSpLocks/>
          </p:cNvGrpSpPr>
          <p:nvPr/>
        </p:nvGrpSpPr>
        <p:grpSpPr bwMode="auto">
          <a:xfrm>
            <a:off x="-3238500" y="0"/>
            <a:ext cx="11925300" cy="3810000"/>
            <a:chOff x="-2040" y="0"/>
            <a:chExt cx="7512" cy="2400"/>
          </a:xfrm>
        </p:grpSpPr>
        <p:sp>
          <p:nvSpPr>
            <p:cNvPr id="1032" name="AutoShape 3">
              <a:extLst>
                <a:ext uri="{FF2B5EF4-FFF2-40B4-BE49-F238E27FC236}">
                  <a16:creationId xmlns:a16="http://schemas.microsoft.com/office/drawing/2014/main" id="{B7B3E0D2-4BC0-B23E-E84A-0D1F08DF169E}"/>
                </a:ext>
              </a:extLst>
            </p:cNvPr>
            <p:cNvSpPr>
              <a:spLocks noChangeArrowheads="1"/>
            </p:cNvSpPr>
            <p:nvPr/>
          </p:nvSpPr>
          <p:spPr bwMode="auto">
            <a:xfrm>
              <a:off x="-2040" y="432"/>
              <a:ext cx="2592" cy="1968"/>
            </a:xfrm>
            <a:custGeom>
              <a:avLst/>
              <a:gdLst>
                <a:gd name="T0" fmla="*/ 2037 w 64000"/>
                <a:gd name="T1" fmla="*/ -807 h 64000"/>
                <a:gd name="T2" fmla="*/ 2592 w 64000"/>
                <a:gd name="T3" fmla="*/ 0 h 64000"/>
                <a:gd name="T4" fmla="*/ 2037 w 64000"/>
                <a:gd name="T5" fmla="*/ 807 h 64000"/>
                <a:gd name="T6" fmla="*/ 2037 w 64000"/>
                <a:gd name="T7" fmla="*/ 807 h 64000"/>
                <a:gd name="T8" fmla="*/ 2037 w 64000"/>
                <a:gd name="T9" fmla="*/ 807 h 64000"/>
                <a:gd name="T10" fmla="*/ 2037 w 64000"/>
                <a:gd name="T11" fmla="*/ 807 h 64000"/>
                <a:gd name="T12" fmla="*/ 2037 w 64000"/>
                <a:gd name="T13" fmla="*/ -807 h 64000"/>
                <a:gd name="T14" fmla="*/ 2037 w 64000"/>
                <a:gd name="T15" fmla="*/ -807 h 64000"/>
                <a:gd name="T16" fmla="*/ 2037 w 64000"/>
                <a:gd name="T17" fmla="*/ -807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50296 w 64000"/>
                <a:gd name="T28" fmla="*/ -26244 h 64000"/>
                <a:gd name="T29" fmla="*/ 50296 w 64000"/>
                <a:gd name="T30" fmla="*/ 26244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50296" y="5746"/>
                  </a:moveTo>
                  <a:cubicBezTo>
                    <a:pt x="58882" y="11730"/>
                    <a:pt x="64000" y="21534"/>
                    <a:pt x="64000" y="32000"/>
                  </a:cubicBezTo>
                  <a:cubicBezTo>
                    <a:pt x="64000" y="42465"/>
                    <a:pt x="58882" y="52269"/>
                    <a:pt x="50296" y="58253"/>
                  </a:cubicBezTo>
                  <a:cubicBezTo>
                    <a:pt x="50296" y="58253"/>
                    <a:pt x="50296" y="58253"/>
                    <a:pt x="50295" y="58253"/>
                  </a:cubicBezTo>
                  <a:lnTo>
                    <a:pt x="50296" y="58254"/>
                  </a:lnTo>
                  <a:lnTo>
                    <a:pt x="50296" y="5746"/>
                  </a:lnTo>
                  <a:lnTo>
                    <a:pt x="50295" y="5746"/>
                  </a:lnTo>
                  <a:cubicBezTo>
                    <a:pt x="50296" y="5746"/>
                    <a:pt x="50296" y="5746"/>
                    <a:pt x="50296" y="5746"/>
                  </a:cubicBez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it-IT"/>
            </a:p>
          </p:txBody>
        </p:sp>
        <p:sp>
          <p:nvSpPr>
            <p:cNvPr id="1033" name="AutoShape 4">
              <a:extLst>
                <a:ext uri="{FF2B5EF4-FFF2-40B4-BE49-F238E27FC236}">
                  <a16:creationId xmlns:a16="http://schemas.microsoft.com/office/drawing/2014/main" id="{85D15E4E-7292-677B-310D-5B27366B2BBB}"/>
                </a:ext>
              </a:extLst>
            </p:cNvPr>
            <p:cNvSpPr>
              <a:spLocks noChangeArrowheads="1"/>
            </p:cNvSpPr>
            <p:nvPr/>
          </p:nvSpPr>
          <p:spPr bwMode="auto">
            <a:xfrm>
              <a:off x="-1528" y="0"/>
              <a:ext cx="1949" cy="1987"/>
            </a:xfrm>
            <a:custGeom>
              <a:avLst/>
              <a:gdLst>
                <a:gd name="T0" fmla="*/ 1525 w 64000"/>
                <a:gd name="T1" fmla="*/ -820 h 64000"/>
                <a:gd name="T2" fmla="*/ 1949 w 64000"/>
                <a:gd name="T3" fmla="*/ 0 h 64000"/>
                <a:gd name="T4" fmla="*/ 1525 w 64000"/>
                <a:gd name="T5" fmla="*/ 820 h 64000"/>
                <a:gd name="T6" fmla="*/ 1525 w 64000"/>
                <a:gd name="T7" fmla="*/ 820 h 64000"/>
                <a:gd name="T8" fmla="*/ 1525 w 64000"/>
                <a:gd name="T9" fmla="*/ 820 h 64000"/>
                <a:gd name="T10" fmla="*/ 1525 w 64000"/>
                <a:gd name="T11" fmla="*/ 820 h 64000"/>
                <a:gd name="T12" fmla="*/ 1525 w 64000"/>
                <a:gd name="T13" fmla="*/ -820 h 64000"/>
                <a:gd name="T14" fmla="*/ 1525 w 64000"/>
                <a:gd name="T15" fmla="*/ -820 h 64000"/>
                <a:gd name="T16" fmla="*/ 1525 w 64000"/>
                <a:gd name="T17" fmla="*/ -820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50077 w 64000"/>
                <a:gd name="T28" fmla="*/ -26412 h 64000"/>
                <a:gd name="T29" fmla="*/ 50077 w 64000"/>
                <a:gd name="T30" fmla="*/ 26412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50077" y="5595"/>
                  </a:moveTo>
                  <a:cubicBezTo>
                    <a:pt x="58790" y="11560"/>
                    <a:pt x="64000" y="21440"/>
                    <a:pt x="64000" y="32000"/>
                  </a:cubicBezTo>
                  <a:cubicBezTo>
                    <a:pt x="64000" y="42559"/>
                    <a:pt x="58790" y="52439"/>
                    <a:pt x="50077" y="58404"/>
                  </a:cubicBezTo>
                  <a:cubicBezTo>
                    <a:pt x="50077" y="58404"/>
                    <a:pt x="50077" y="58404"/>
                    <a:pt x="50076" y="58404"/>
                  </a:cubicBezTo>
                  <a:lnTo>
                    <a:pt x="50077" y="58405"/>
                  </a:lnTo>
                  <a:lnTo>
                    <a:pt x="50077" y="5595"/>
                  </a:lnTo>
                  <a:lnTo>
                    <a:pt x="50076" y="5595"/>
                  </a:lnTo>
                  <a:cubicBezTo>
                    <a:pt x="50077" y="5595"/>
                    <a:pt x="50077" y="5595"/>
                    <a:pt x="50077" y="5595"/>
                  </a:cubicBezTo>
                  <a:close/>
                </a:path>
              </a:pathLst>
            </a:cu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it-IT"/>
            </a:p>
          </p:txBody>
        </p:sp>
        <p:sp>
          <p:nvSpPr>
            <p:cNvPr id="1034" name="Line 5">
              <a:extLst>
                <a:ext uri="{FF2B5EF4-FFF2-40B4-BE49-F238E27FC236}">
                  <a16:creationId xmlns:a16="http://schemas.microsoft.com/office/drawing/2014/main" id="{8D61BCEF-99A7-EDD7-96C6-7368AA07DC73}"/>
                </a:ext>
              </a:extLst>
            </p:cNvPr>
            <p:cNvSpPr>
              <a:spLocks noChangeShapeType="1"/>
            </p:cNvSpPr>
            <p:nvPr/>
          </p:nvSpPr>
          <p:spPr bwMode="auto">
            <a:xfrm>
              <a:off x="864" y="960"/>
              <a:ext cx="460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grpSp>
      <p:sp>
        <p:nvSpPr>
          <p:cNvPr id="1027" name="Rectangle 6">
            <a:extLst>
              <a:ext uri="{FF2B5EF4-FFF2-40B4-BE49-F238E27FC236}">
                <a16:creationId xmlns:a16="http://schemas.microsoft.com/office/drawing/2014/main" id="{4A3EDA46-1526-BCD0-049C-B32A8EC50FD8}"/>
              </a:ext>
            </a:extLst>
          </p:cNvPr>
          <p:cNvSpPr>
            <a:spLocks noGrp="1" noChangeArrowheads="1"/>
          </p:cNvSpPr>
          <p:nvPr>
            <p:ph type="title"/>
          </p:nvPr>
        </p:nvSpPr>
        <p:spPr bwMode="auto">
          <a:xfrm>
            <a:off x="1370013" y="301625"/>
            <a:ext cx="7313612"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AU" altLang="it-IT"/>
              <a:t>Kliknij, aby edytować styl wzorca tytułu</a:t>
            </a:r>
          </a:p>
        </p:txBody>
      </p:sp>
      <p:sp>
        <p:nvSpPr>
          <p:cNvPr id="1028" name="Rectangle 7">
            <a:extLst>
              <a:ext uri="{FF2B5EF4-FFF2-40B4-BE49-F238E27FC236}">
                <a16:creationId xmlns:a16="http://schemas.microsoft.com/office/drawing/2014/main" id="{A2558FF8-3073-2D88-A7F0-40A8CD897A25}"/>
              </a:ext>
            </a:extLst>
          </p:cNvPr>
          <p:cNvSpPr>
            <a:spLocks noGrp="1" noChangeArrowheads="1"/>
          </p:cNvSpPr>
          <p:nvPr>
            <p:ph type="body" idx="1"/>
          </p:nvPr>
        </p:nvSpPr>
        <p:spPr bwMode="auto">
          <a:xfrm>
            <a:off x="1370013" y="1827213"/>
            <a:ext cx="7313612"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AU" altLang="it-IT"/>
              <a:t>Kliknij, aby edytować style wzorca tekstu</a:t>
            </a:r>
          </a:p>
          <a:p>
            <a:pPr lvl="1"/>
            <a:r>
              <a:rPr lang="en-AU" altLang="it-IT"/>
              <a:t>Drugi poziom</a:t>
            </a:r>
          </a:p>
          <a:p>
            <a:pPr lvl="2"/>
            <a:r>
              <a:rPr lang="en-AU" altLang="it-IT"/>
              <a:t>Trzeci poziom</a:t>
            </a:r>
          </a:p>
          <a:p>
            <a:pPr lvl="3"/>
            <a:r>
              <a:rPr lang="en-AU" altLang="it-IT"/>
              <a:t>Czwarty poziom</a:t>
            </a:r>
          </a:p>
          <a:p>
            <a:pPr lvl="4"/>
            <a:r>
              <a:rPr lang="en-AU" altLang="it-IT"/>
              <a:t>Piąty poziom</a:t>
            </a:r>
          </a:p>
        </p:txBody>
      </p:sp>
      <p:sp>
        <p:nvSpPr>
          <p:cNvPr id="14344" name="Rectangle 8">
            <a:extLst>
              <a:ext uri="{FF2B5EF4-FFF2-40B4-BE49-F238E27FC236}">
                <a16:creationId xmlns:a16="http://schemas.microsoft.com/office/drawing/2014/main" id="{BCA41F5F-659E-010E-5BE1-825D52A59B7E}"/>
              </a:ext>
            </a:extLst>
          </p:cNvPr>
          <p:cNvSpPr>
            <a:spLocks noGrp="1" noChangeArrowheads="1"/>
          </p:cNvSpPr>
          <p:nvPr>
            <p:ph type="dt" sz="half" idx="2"/>
          </p:nvPr>
        </p:nvSpPr>
        <p:spPr bwMode="auto">
          <a:xfrm>
            <a:off x="457200" y="6248400"/>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AU" altLang="it-IT"/>
          </a:p>
        </p:txBody>
      </p:sp>
      <p:sp>
        <p:nvSpPr>
          <p:cNvPr id="14345" name="Rectangle 9">
            <a:extLst>
              <a:ext uri="{FF2B5EF4-FFF2-40B4-BE49-F238E27FC236}">
                <a16:creationId xmlns:a16="http://schemas.microsoft.com/office/drawing/2014/main" id="{7D62C2AF-CE1F-FF6F-B1E1-3BA502746CAA}"/>
              </a:ext>
            </a:extLst>
          </p:cNvPr>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eaLnBrk="1" hangingPunct="1">
              <a:defRPr sz="1200"/>
            </a:lvl1pPr>
          </a:lstStyle>
          <a:p>
            <a:pPr>
              <a:defRPr/>
            </a:pPr>
            <a:endParaRPr lang="en-AU" altLang="it-IT"/>
          </a:p>
        </p:txBody>
      </p:sp>
      <p:sp>
        <p:nvSpPr>
          <p:cNvPr id="14346" name="Rectangle 10">
            <a:extLst>
              <a:ext uri="{FF2B5EF4-FFF2-40B4-BE49-F238E27FC236}">
                <a16:creationId xmlns:a16="http://schemas.microsoft.com/office/drawing/2014/main" id="{364FDCC3-9DC4-E371-5D7A-EB8D589D43A1}"/>
              </a:ext>
            </a:extLst>
          </p:cNvPr>
          <p:cNvSpPr>
            <a:spLocks noGrp="1" noChangeArrowheads="1"/>
          </p:cNvSpPr>
          <p:nvPr>
            <p:ph type="sldNum" sz="quarter" idx="4"/>
          </p:nvPr>
        </p:nvSpPr>
        <p:spPr bwMode="auto">
          <a:xfrm>
            <a:off x="6553200" y="6248400"/>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E379CD6C-A9B0-4468-AA8F-F39DEEFA688C}" type="slidenum">
              <a:rPr lang="en-AU" altLang="it-IT"/>
              <a:pPr>
                <a:defRPr/>
              </a:pPr>
              <a:t>‹N›</a:t>
            </a:fld>
            <a:endParaRPr lang="en-AU" altLang="it-IT"/>
          </a:p>
        </p:txBody>
      </p:sp>
    </p:spTree>
  </p:cSld>
  <p:clrMap bg1="lt1" tx1="dk1" bg2="lt2" tx2="dk2" accent1="accent1" accent2="accent2" accent3="accent3" accent4="accent4" accent5="accent5" accent6="accent6" hlink="hlink" folHlink="folHlink"/>
  <p:sldLayoutIdLst>
    <p:sldLayoutId id="2147483684"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Lst>
  <p:txStyles>
    <p:titleStyle>
      <a:lvl1pPr algn="l" rtl="0" eaLnBrk="0" fontAlgn="base" hangingPunct="0">
        <a:spcBef>
          <a:spcPct val="0"/>
        </a:spcBef>
        <a:spcAft>
          <a:spcPct val="0"/>
        </a:spcAft>
        <a:defRPr sz="3600" kern="12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panose="020B0604020202020204" pitchFamily="34" charset="0"/>
          <a:cs typeface="Arial" panose="020B0604020202020204" pitchFamily="34" charset="0"/>
        </a:defRPr>
      </a:lvl2pPr>
      <a:lvl3pPr algn="l" rtl="0" eaLnBrk="0" fontAlgn="base" hangingPunct="0">
        <a:spcBef>
          <a:spcPct val="0"/>
        </a:spcBef>
        <a:spcAft>
          <a:spcPct val="0"/>
        </a:spcAft>
        <a:defRPr sz="3600">
          <a:solidFill>
            <a:schemeClr val="tx2"/>
          </a:solidFill>
          <a:latin typeface="Arial" panose="020B0604020202020204" pitchFamily="34" charset="0"/>
          <a:cs typeface="Arial" panose="020B0604020202020204" pitchFamily="34" charset="0"/>
        </a:defRPr>
      </a:lvl3pPr>
      <a:lvl4pPr algn="l" rtl="0" eaLnBrk="0" fontAlgn="base" hangingPunct="0">
        <a:spcBef>
          <a:spcPct val="0"/>
        </a:spcBef>
        <a:spcAft>
          <a:spcPct val="0"/>
        </a:spcAft>
        <a:defRPr sz="3600">
          <a:solidFill>
            <a:schemeClr val="tx2"/>
          </a:solidFill>
          <a:latin typeface="Arial" panose="020B0604020202020204" pitchFamily="34" charset="0"/>
          <a:cs typeface="Arial" panose="020B0604020202020204" pitchFamily="34" charset="0"/>
        </a:defRPr>
      </a:lvl4pPr>
      <a:lvl5pPr algn="l" rtl="0" eaLnBrk="0" fontAlgn="base" hangingPunct="0">
        <a:spcBef>
          <a:spcPct val="0"/>
        </a:spcBef>
        <a:spcAft>
          <a:spcPct val="0"/>
        </a:spcAft>
        <a:defRPr sz="3600">
          <a:solidFill>
            <a:schemeClr val="tx2"/>
          </a:solidFill>
          <a:latin typeface="Arial" panose="020B0604020202020204" pitchFamily="34" charset="0"/>
          <a:cs typeface="Arial" panose="020B0604020202020204" pitchFamily="34" charset="0"/>
        </a:defRPr>
      </a:lvl5pPr>
      <a:lvl6pPr marL="457200" algn="l" rtl="0" fontAlgn="base">
        <a:spcBef>
          <a:spcPct val="0"/>
        </a:spcBef>
        <a:spcAft>
          <a:spcPct val="0"/>
        </a:spcAft>
        <a:defRPr sz="3600">
          <a:solidFill>
            <a:schemeClr val="tx2"/>
          </a:solidFill>
          <a:latin typeface="Arial" panose="020B0604020202020204" pitchFamily="34" charset="0"/>
          <a:cs typeface="Arial" panose="020B0604020202020204" pitchFamily="34" charset="0"/>
        </a:defRPr>
      </a:lvl6pPr>
      <a:lvl7pPr marL="914400" algn="l" rtl="0" fontAlgn="base">
        <a:spcBef>
          <a:spcPct val="0"/>
        </a:spcBef>
        <a:spcAft>
          <a:spcPct val="0"/>
        </a:spcAft>
        <a:defRPr sz="3600">
          <a:solidFill>
            <a:schemeClr val="tx2"/>
          </a:solidFill>
          <a:latin typeface="Arial" panose="020B0604020202020204" pitchFamily="34" charset="0"/>
          <a:cs typeface="Arial" panose="020B0604020202020204" pitchFamily="34" charset="0"/>
        </a:defRPr>
      </a:lvl7pPr>
      <a:lvl8pPr marL="1371600" algn="l" rtl="0" fontAlgn="base">
        <a:spcBef>
          <a:spcPct val="0"/>
        </a:spcBef>
        <a:spcAft>
          <a:spcPct val="0"/>
        </a:spcAft>
        <a:defRPr sz="3600">
          <a:solidFill>
            <a:schemeClr val="tx2"/>
          </a:solidFill>
          <a:latin typeface="Arial" panose="020B0604020202020204" pitchFamily="34" charset="0"/>
          <a:cs typeface="Arial" panose="020B0604020202020204" pitchFamily="34" charset="0"/>
        </a:defRPr>
      </a:lvl8pPr>
      <a:lvl9pPr marL="1828800" algn="l" rtl="0" fontAlgn="base">
        <a:spcBef>
          <a:spcPct val="0"/>
        </a:spcBef>
        <a:spcAft>
          <a:spcPct val="0"/>
        </a:spcAft>
        <a:defRPr sz="36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
        <a:defRPr sz="29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l"/>
        <a:defRPr sz="25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65000"/>
        <a:buFont typeface="Wingdings" panose="05000000000000000000" pitchFamily="2" charset="2"/>
        <a:buChar char="¡"/>
        <a:defRPr sz="22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l"/>
        <a:defRPr sz="19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60000"/>
        <a:buFont typeface="Wingdings" panose="05000000000000000000" pitchFamily="2" charset="2"/>
        <a:buChar char="¡"/>
        <a:defRPr sz="1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10.jpeg"/><Relationship Id="rId4" Type="http://schemas.openxmlformats.org/officeDocument/2006/relationships/image" Target="../media/image9.jpeg"/></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tudy.com/academy/lesson/" TargetMode="External"/><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3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hyperlink" Target="http://dx.doi.org/10.1787/888932310472" TargetMode="External"/><Relationship Id="rId4" Type="http://schemas.openxmlformats.org/officeDocument/2006/relationships/hyperlink" Target="http://www.oecd.org/document/52/0,3746,en_2649_39263238_45897844_1_1_1_1,00.html#d"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4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4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65F7849B-1DF9-476A-9156-FD052540C4AB}"/>
              </a:ext>
            </a:extLst>
          </p:cNvPr>
          <p:cNvSpPr>
            <a:spLocks noGrp="1" noChangeArrowheads="1"/>
          </p:cNvSpPr>
          <p:nvPr>
            <p:ph type="ctrTitle"/>
          </p:nvPr>
        </p:nvSpPr>
        <p:spPr>
          <a:xfrm>
            <a:off x="539750" y="404813"/>
            <a:ext cx="8280400" cy="1470025"/>
          </a:xfrm>
        </p:spPr>
        <p:txBody>
          <a:bodyPr anchor="ctr"/>
          <a:lstStyle/>
          <a:p>
            <a:pPr eaLnBrk="1" hangingPunct="1"/>
            <a:r>
              <a:rPr lang="it-IT" altLang="it-IT" b="1">
                <a:solidFill>
                  <a:schemeClr val="tx1"/>
                </a:solidFill>
              </a:rPr>
              <a:t>Inclusione e personalizzazione nell’insegnamento delle STEAM</a:t>
            </a:r>
          </a:p>
        </p:txBody>
      </p:sp>
      <p:sp>
        <p:nvSpPr>
          <p:cNvPr id="5123" name="Rectangle 3">
            <a:extLst>
              <a:ext uri="{FF2B5EF4-FFF2-40B4-BE49-F238E27FC236}">
                <a16:creationId xmlns:a16="http://schemas.microsoft.com/office/drawing/2014/main" id="{3732DC29-3314-0354-B278-CA4D6F627D71}"/>
              </a:ext>
            </a:extLst>
          </p:cNvPr>
          <p:cNvSpPr>
            <a:spLocks noChangeArrowheads="1"/>
          </p:cNvSpPr>
          <p:nvPr/>
        </p:nvSpPr>
        <p:spPr bwMode="auto">
          <a:xfrm>
            <a:off x="539750" y="3990975"/>
            <a:ext cx="7920038" cy="246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9pPr>
          </a:lstStyle>
          <a:p>
            <a:pPr eaLnBrk="1" hangingPunct="1">
              <a:spcBef>
                <a:spcPct val="0"/>
              </a:spcBef>
              <a:buClrTx/>
              <a:buSzTx/>
              <a:buFontTx/>
              <a:buNone/>
            </a:pPr>
            <a:r>
              <a:rPr lang="pl-PL" altLang="it-IT" sz="2200" b="1">
                <a:solidFill>
                  <a:srgbClr val="002060"/>
                </a:solidFill>
                <a:latin typeface="Arial" panose="020B0604020202020204" pitchFamily="34" charset="0"/>
              </a:rPr>
              <a:t>Grzegorz Karwasz</a:t>
            </a:r>
          </a:p>
          <a:p>
            <a:pPr eaLnBrk="1" hangingPunct="1">
              <a:spcBef>
                <a:spcPct val="0"/>
              </a:spcBef>
              <a:buClrTx/>
              <a:buSzTx/>
              <a:buFontTx/>
              <a:buNone/>
            </a:pPr>
            <a:r>
              <a:rPr lang="pl-PL" altLang="it-IT" sz="2200" b="1">
                <a:solidFill>
                  <a:srgbClr val="002060"/>
                </a:solidFill>
                <a:latin typeface="Arial" panose="020B0604020202020204" pitchFamily="34" charset="0"/>
              </a:rPr>
              <a:t>Professor in Experimental Physics</a:t>
            </a:r>
          </a:p>
          <a:p>
            <a:pPr eaLnBrk="1" hangingPunct="1">
              <a:spcBef>
                <a:spcPct val="0"/>
              </a:spcBef>
              <a:buClrTx/>
              <a:buSzTx/>
              <a:buFontTx/>
              <a:buNone/>
            </a:pPr>
            <a:endParaRPr lang="it-IT" altLang="it-IT" sz="2200" i="1">
              <a:solidFill>
                <a:srgbClr val="002060"/>
              </a:solidFill>
              <a:latin typeface="Arial" panose="020B0604020202020204" pitchFamily="34" charset="0"/>
            </a:endParaRPr>
          </a:p>
          <a:p>
            <a:pPr eaLnBrk="1" hangingPunct="1">
              <a:spcBef>
                <a:spcPct val="0"/>
              </a:spcBef>
              <a:buClrTx/>
              <a:buSzTx/>
              <a:buFontTx/>
              <a:buNone/>
            </a:pPr>
            <a:r>
              <a:rPr lang="it-IT" altLang="it-IT" sz="2200" i="1">
                <a:solidFill>
                  <a:srgbClr val="002060"/>
                </a:solidFill>
                <a:latin typeface="Arial" panose="020B0604020202020204" pitchFamily="34" charset="0"/>
              </a:rPr>
              <a:t>- Facoltà di Fisica, Astronomia e Informatica Applicata</a:t>
            </a:r>
            <a:r>
              <a:rPr lang="pl-PL" altLang="it-IT" sz="2200" i="1">
                <a:solidFill>
                  <a:srgbClr val="002060"/>
                </a:solidFill>
                <a:latin typeface="Arial" panose="020B0604020202020204" pitchFamily="34" charset="0"/>
              </a:rPr>
              <a:t>, Universita’ Nicolao Copernico, Torun, Polonia</a:t>
            </a:r>
          </a:p>
          <a:p>
            <a:pPr eaLnBrk="1" hangingPunct="1">
              <a:spcBef>
                <a:spcPct val="0"/>
              </a:spcBef>
              <a:buClrTx/>
              <a:buSzTx/>
              <a:buFontTx/>
              <a:buNone/>
            </a:pPr>
            <a:endParaRPr lang="pl-PL" altLang="it-IT" sz="2200" i="1">
              <a:solidFill>
                <a:srgbClr val="002060"/>
              </a:solidFill>
              <a:latin typeface="Arial" panose="020B0604020202020204" pitchFamily="34" charset="0"/>
            </a:endParaRPr>
          </a:p>
          <a:p>
            <a:pPr eaLnBrk="1" hangingPunct="1">
              <a:spcBef>
                <a:spcPct val="0"/>
              </a:spcBef>
              <a:buClrTx/>
              <a:buSzTx/>
              <a:buFontTx/>
              <a:buNone/>
            </a:pPr>
            <a:r>
              <a:rPr lang="pl-PL" altLang="it-IT" sz="2200" b="1">
                <a:solidFill>
                  <a:srgbClr val="002060"/>
                </a:solidFill>
                <a:latin typeface="Arial" panose="020B0604020202020204" pitchFamily="34" charset="0"/>
              </a:rPr>
              <a:t>karwasz@fizyka.umk.pl</a:t>
            </a:r>
          </a:p>
        </p:txBody>
      </p:sp>
      <p:sp>
        <p:nvSpPr>
          <p:cNvPr id="5124" name="Rectangle 3">
            <a:extLst>
              <a:ext uri="{FF2B5EF4-FFF2-40B4-BE49-F238E27FC236}">
                <a16:creationId xmlns:a16="http://schemas.microsoft.com/office/drawing/2014/main" id="{EF03AF00-4725-EE1C-DDB3-0422CF238582}"/>
              </a:ext>
            </a:extLst>
          </p:cNvPr>
          <p:cNvSpPr>
            <a:spLocks noChangeArrowheads="1"/>
          </p:cNvSpPr>
          <p:nvPr/>
        </p:nvSpPr>
        <p:spPr bwMode="auto">
          <a:xfrm>
            <a:off x="203200" y="2662238"/>
            <a:ext cx="7920038"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9pPr>
          </a:lstStyle>
          <a:p>
            <a:pPr eaLnBrk="1" hangingPunct="1">
              <a:spcBef>
                <a:spcPct val="0"/>
              </a:spcBef>
              <a:buClrTx/>
              <a:buSzTx/>
              <a:buFontTx/>
              <a:buNone/>
            </a:pPr>
            <a:r>
              <a:rPr lang="it-IT" altLang="it-IT" sz="2600" b="1">
                <a:solidFill>
                  <a:srgbClr val="002060"/>
                </a:solidFill>
                <a:latin typeface="Arial" panose="020B0604020202020204" pitchFamily="34" charset="0"/>
              </a:rPr>
              <a:t>Lezione 4: Didattica iper-costruttivista</a:t>
            </a:r>
            <a:endParaRPr lang="pl-PL" altLang="it-IT" sz="2600" b="1">
              <a:solidFill>
                <a:srgbClr val="002060"/>
              </a:solidFill>
              <a:latin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Titolo 1">
            <a:extLst>
              <a:ext uri="{FF2B5EF4-FFF2-40B4-BE49-F238E27FC236}">
                <a16:creationId xmlns:a16="http://schemas.microsoft.com/office/drawing/2014/main" id="{5819A981-387D-6A78-1B13-C2CFC046A899}"/>
              </a:ext>
            </a:extLst>
          </p:cNvPr>
          <p:cNvSpPr>
            <a:spLocks noGrp="1" noChangeArrowheads="1"/>
          </p:cNvSpPr>
          <p:nvPr>
            <p:ph type="title" idx="4294967295"/>
          </p:nvPr>
        </p:nvSpPr>
        <p:spPr/>
        <p:txBody>
          <a:bodyPr/>
          <a:lstStyle/>
          <a:p>
            <a:pPr eaLnBrk="1" hangingPunct="1"/>
            <a:r>
              <a:rPr lang="it-IT" altLang="it-IT"/>
              <a:t>P. Crispiani: Didattica cognitivista</a:t>
            </a:r>
          </a:p>
        </p:txBody>
      </p:sp>
      <p:sp>
        <p:nvSpPr>
          <p:cNvPr id="38915" name="Segnaposto contenuto 2">
            <a:extLst>
              <a:ext uri="{FF2B5EF4-FFF2-40B4-BE49-F238E27FC236}">
                <a16:creationId xmlns:a16="http://schemas.microsoft.com/office/drawing/2014/main" id="{DDF28946-6761-64BB-31F8-B148DE8B4C7B}"/>
              </a:ext>
            </a:extLst>
          </p:cNvPr>
          <p:cNvSpPr>
            <a:spLocks noGrp="1" noChangeArrowheads="1"/>
          </p:cNvSpPr>
          <p:nvPr>
            <p:ph idx="4294967295"/>
          </p:nvPr>
        </p:nvSpPr>
        <p:spPr>
          <a:xfrm>
            <a:off x="395536" y="1827213"/>
            <a:ext cx="8288089" cy="4114800"/>
          </a:xfrm>
        </p:spPr>
        <p:txBody>
          <a:bodyPr/>
          <a:lstStyle/>
          <a:p>
            <a:pPr marL="0" indent="0" eaLnBrk="1" hangingPunct="1">
              <a:buFont typeface="Wingdings" panose="05000000000000000000" pitchFamily="2" charset="2"/>
              <a:buNone/>
            </a:pPr>
            <a:r>
              <a:rPr lang="it-IT" altLang="it-IT" sz="2000" dirty="0"/>
              <a:t>Oltre una didattica programmata e modellizzata vi è da sempre, e fortunatamente sopravvive, una maestria dell’insegnamento che ragiona quotidianamente su se stessa, che conosce l’andare </a:t>
            </a:r>
            <a:r>
              <a:rPr lang="it-IT" altLang="it-IT" sz="2000" i="1" dirty="0"/>
              <a:t>random</a:t>
            </a:r>
            <a:r>
              <a:rPr lang="it-IT" altLang="it-IT" sz="2000" dirty="0"/>
              <a:t>, il </a:t>
            </a:r>
            <a:r>
              <a:rPr lang="it-IT" altLang="it-IT" sz="2000" i="1" dirty="0"/>
              <a:t>navigare a vela</a:t>
            </a:r>
            <a:r>
              <a:rPr lang="it-IT" altLang="it-IT" sz="2000" dirty="0"/>
              <a:t>, il compiere percorsi </a:t>
            </a:r>
            <a:r>
              <a:rPr lang="it-IT" altLang="it-IT" sz="2000" dirty="0" err="1"/>
              <a:t>illineari</a:t>
            </a:r>
            <a:r>
              <a:rPr lang="it-IT" altLang="it-IT" sz="2000" dirty="0"/>
              <a:t> e reticolati, il valorizzare le </a:t>
            </a:r>
            <a:r>
              <a:rPr lang="it-IT" altLang="it-IT" sz="2000" i="1" dirty="0"/>
              <a:t>mosse</a:t>
            </a:r>
            <a:r>
              <a:rPr lang="it-IT" altLang="it-IT" sz="2000" dirty="0"/>
              <a:t> professionali istantanee, le scelte, le soluzioni improvvise, ma sulla scorta di una costante riflessione, sul proprio agire e sull’esperienza, nonché di un confronto con le formalizzazioni teorizzate, dunque di un sapere filtrato dal tempo, sottratto alle suggestioni dell’immediato e del gratificante. (p.15) </a:t>
            </a:r>
          </a:p>
          <a:p>
            <a:pPr marL="0" indent="0" eaLnBrk="1" hangingPunct="1">
              <a:buFont typeface="Wingdings" panose="05000000000000000000" pitchFamily="2" charset="2"/>
              <a:buNone/>
            </a:pPr>
            <a:endParaRPr lang="it-IT" altLang="it-IT" sz="2000" dirty="0"/>
          </a:p>
          <a:p>
            <a:pPr marL="0" indent="0" eaLnBrk="1" hangingPunct="1">
              <a:buFont typeface="Wingdings" panose="05000000000000000000" pitchFamily="2" charset="2"/>
              <a:buNone/>
            </a:pPr>
            <a:endParaRPr lang="it-IT" altLang="it-IT" sz="2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Titolo 1">
            <a:extLst>
              <a:ext uri="{FF2B5EF4-FFF2-40B4-BE49-F238E27FC236}">
                <a16:creationId xmlns:a16="http://schemas.microsoft.com/office/drawing/2014/main" id="{A1CB3672-4AB4-05A2-8E49-973E651590BC}"/>
              </a:ext>
            </a:extLst>
          </p:cNvPr>
          <p:cNvSpPr>
            <a:spLocks noGrp="1" noChangeArrowheads="1"/>
          </p:cNvSpPr>
          <p:nvPr>
            <p:ph type="title"/>
          </p:nvPr>
        </p:nvSpPr>
        <p:spPr/>
        <p:txBody>
          <a:bodyPr/>
          <a:lstStyle/>
          <a:p>
            <a:r>
              <a:rPr lang="it-IT" altLang="it-IT"/>
              <a:t>Didattica cognitiva - definizione</a:t>
            </a:r>
          </a:p>
        </p:txBody>
      </p:sp>
      <p:sp>
        <p:nvSpPr>
          <p:cNvPr id="33795" name="Segnaposto contenuto 2">
            <a:extLst>
              <a:ext uri="{FF2B5EF4-FFF2-40B4-BE49-F238E27FC236}">
                <a16:creationId xmlns:a16="http://schemas.microsoft.com/office/drawing/2014/main" id="{E475A854-D7C2-A952-C6EC-1E84013ABA5E}"/>
              </a:ext>
            </a:extLst>
          </p:cNvPr>
          <p:cNvSpPr>
            <a:spLocks noGrp="1" noChangeArrowheads="1"/>
          </p:cNvSpPr>
          <p:nvPr>
            <p:ph idx="1"/>
          </p:nvPr>
        </p:nvSpPr>
        <p:spPr>
          <a:xfrm>
            <a:off x="179512" y="1628775"/>
            <a:ext cx="8856983" cy="4114800"/>
          </a:xfrm>
        </p:spPr>
        <p:txBody>
          <a:bodyPr/>
          <a:lstStyle/>
          <a:p>
            <a:r>
              <a:rPr lang="it-IT" altLang="it-IT" sz="2000" dirty="0"/>
              <a:t>Garantire </a:t>
            </a:r>
            <a:r>
              <a:rPr lang="it-IT" altLang="it-IT" sz="2000" b="1" dirty="0"/>
              <a:t>il cognitivo </a:t>
            </a:r>
            <a:r>
              <a:rPr lang="it-IT" altLang="it-IT" sz="2000" dirty="0"/>
              <a:t>come regime di esecuzione dell’insegnamento e dell’apprendimento, impone di travalicare le mere condotte di risposta a programmi di stimoli, per cercarne invece </a:t>
            </a:r>
            <a:r>
              <a:rPr lang="it-IT" altLang="it-IT" sz="2000" i="1" dirty="0"/>
              <a:t>la trama</a:t>
            </a:r>
            <a:r>
              <a:rPr lang="it-IT" altLang="it-IT" sz="2000" dirty="0"/>
              <a:t> del percorso di costruzione, un percorso fatto di nozioni, concetti, memorizzazioni, verbalizzazioni, relazioni tra concetti, ecc. La didattica cognitivista è una didattica interattiva, che rilegge ed approfondisce, che richiede di andare  a fondo, far emergere le risorse, pluralizzare gli stili cognitivi, tornare sulle questioni con andamenti insistenti e ricorsivi, che rileggono, reinterpretano e </a:t>
            </a:r>
            <a:r>
              <a:rPr lang="it-IT" altLang="it-IT" sz="2000" dirty="0" err="1"/>
              <a:t>riverbalizzano</a:t>
            </a:r>
            <a:r>
              <a:rPr lang="it-IT" altLang="it-IT" sz="2000" dirty="0"/>
              <a:t> le conoscenze pregresse, secondo una </a:t>
            </a:r>
            <a:r>
              <a:rPr lang="it-IT" altLang="it-IT" sz="2000" i="1" dirty="0"/>
              <a:t>spirale </a:t>
            </a:r>
            <a:r>
              <a:rPr lang="it-IT" altLang="it-IT" sz="2000" i="1" dirty="0" err="1"/>
              <a:t>apprenditiva</a:t>
            </a:r>
            <a:r>
              <a:rPr lang="it-IT" altLang="it-IT" sz="2000" i="1" dirty="0"/>
              <a:t>, </a:t>
            </a:r>
            <a:r>
              <a:rPr lang="it-IT" altLang="it-IT" sz="2000" dirty="0"/>
              <a:t>espressione di una logica di qualità. </a:t>
            </a:r>
          </a:p>
          <a:p>
            <a:endParaRPr lang="it-IT" altLang="it-IT" sz="2000" dirty="0"/>
          </a:p>
          <a:p>
            <a:r>
              <a:rPr lang="it-IT" altLang="it-IT" sz="2000" dirty="0"/>
              <a:t>Piero </a:t>
            </a:r>
            <a:r>
              <a:rPr lang="it-IT" altLang="it-IT" sz="2000" dirty="0" err="1"/>
              <a:t>Crispiani</a:t>
            </a:r>
            <a:r>
              <a:rPr lang="it-IT" altLang="it-IT" sz="2000" dirty="0"/>
              <a:t>, </a:t>
            </a:r>
            <a:r>
              <a:rPr lang="it-IT" altLang="it-IT" sz="2000" i="1" dirty="0"/>
              <a:t>Didattica cognitivista</a:t>
            </a:r>
            <a:r>
              <a:rPr lang="it-IT" altLang="it-IT" sz="2000" dirty="0"/>
              <a:t>, (p. 19)</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Titolo 1">
            <a:extLst>
              <a:ext uri="{FF2B5EF4-FFF2-40B4-BE49-F238E27FC236}">
                <a16:creationId xmlns:a16="http://schemas.microsoft.com/office/drawing/2014/main" id="{A1CB3672-4AB4-05A2-8E49-973E651590BC}"/>
              </a:ext>
            </a:extLst>
          </p:cNvPr>
          <p:cNvSpPr>
            <a:spLocks noGrp="1" noChangeArrowheads="1"/>
          </p:cNvSpPr>
          <p:nvPr>
            <p:ph type="title"/>
          </p:nvPr>
        </p:nvSpPr>
        <p:spPr/>
        <p:txBody>
          <a:bodyPr/>
          <a:lstStyle/>
          <a:p>
            <a:r>
              <a:rPr lang="it-IT" altLang="it-IT"/>
              <a:t>Didattica cognitiva - definizione</a:t>
            </a:r>
          </a:p>
        </p:txBody>
      </p:sp>
      <p:sp>
        <p:nvSpPr>
          <p:cNvPr id="33795" name="Segnaposto contenuto 2">
            <a:extLst>
              <a:ext uri="{FF2B5EF4-FFF2-40B4-BE49-F238E27FC236}">
                <a16:creationId xmlns:a16="http://schemas.microsoft.com/office/drawing/2014/main" id="{E475A854-D7C2-A952-C6EC-1E84013ABA5E}"/>
              </a:ext>
            </a:extLst>
          </p:cNvPr>
          <p:cNvSpPr>
            <a:spLocks noGrp="1" noChangeArrowheads="1"/>
          </p:cNvSpPr>
          <p:nvPr>
            <p:ph idx="1"/>
          </p:nvPr>
        </p:nvSpPr>
        <p:spPr>
          <a:xfrm>
            <a:off x="179512" y="1628775"/>
            <a:ext cx="8856983" cy="4114800"/>
          </a:xfrm>
        </p:spPr>
        <p:txBody>
          <a:bodyPr/>
          <a:lstStyle/>
          <a:p>
            <a:r>
              <a:rPr lang="it-IT" altLang="it-IT" sz="2000" dirty="0"/>
              <a:t>La </a:t>
            </a:r>
            <a:r>
              <a:rPr lang="it-IT" altLang="it-IT" sz="2000" i="1" dirty="0"/>
              <a:t>didattica cognitivista </a:t>
            </a:r>
            <a:r>
              <a:rPr lang="it-IT" altLang="it-IT" sz="2000" dirty="0"/>
              <a:t>non è un metodo, non veicola una procedura o un protocollo, bensì raccoglie una serie di considerazioni e preoccupazioni relative  e dubbi sulle osservazioni [didattiche] stesse, e fa appello alle conoscenze precedenti – dalla neuropsicologia alla pedagogia, all'etologia, alla sociologia ecc. – la natura più credibile dell’agire del pensiero, quindi la menta umana</a:t>
            </a:r>
            <a:endParaRPr lang="it-IT" altLang="it-IT" sz="1800" dirty="0"/>
          </a:p>
          <a:p>
            <a:endParaRPr lang="it-IT" altLang="it-IT" sz="2000" dirty="0"/>
          </a:p>
          <a:p>
            <a:endParaRPr lang="it-IT" altLang="it-IT" sz="2000" dirty="0"/>
          </a:p>
          <a:p>
            <a:pPr marL="0" indent="0">
              <a:buNone/>
            </a:pPr>
            <a:r>
              <a:rPr lang="it-IT" altLang="it-IT" sz="2000" dirty="0"/>
              <a:t>Piero </a:t>
            </a:r>
            <a:r>
              <a:rPr lang="it-IT" altLang="it-IT" sz="2000" dirty="0" err="1"/>
              <a:t>Crispiani</a:t>
            </a:r>
            <a:r>
              <a:rPr lang="it-IT" altLang="it-IT" sz="2000" dirty="0"/>
              <a:t>, </a:t>
            </a:r>
            <a:r>
              <a:rPr lang="it-IT" altLang="it-IT" sz="2000" i="1" dirty="0"/>
              <a:t>Didattica cognitivista</a:t>
            </a:r>
            <a:r>
              <a:rPr lang="it-IT" altLang="it-IT" sz="2000" dirty="0"/>
              <a:t>, p. 13</a:t>
            </a:r>
          </a:p>
        </p:txBody>
      </p:sp>
    </p:spTree>
    <p:extLst>
      <p:ext uri="{BB962C8B-B14F-4D97-AF65-F5344CB8AC3E}">
        <p14:creationId xmlns:p14="http://schemas.microsoft.com/office/powerpoint/2010/main" val="5536158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1920BD82-9060-F526-33D4-D33AEC20A6E4}"/>
              </a:ext>
            </a:extLst>
          </p:cNvPr>
          <p:cNvSpPr>
            <a:spLocks noGrp="1" noChangeArrowheads="1"/>
          </p:cNvSpPr>
          <p:nvPr>
            <p:ph type="title"/>
          </p:nvPr>
        </p:nvSpPr>
        <p:spPr>
          <a:xfrm>
            <a:off x="179512" y="-171400"/>
            <a:ext cx="8288089" cy="1143000"/>
          </a:xfrm>
        </p:spPr>
        <p:txBody>
          <a:bodyPr/>
          <a:lstStyle/>
          <a:p>
            <a:pPr eaLnBrk="1" hangingPunct="1"/>
            <a:r>
              <a:rPr lang="it-IT" altLang="it-IT" noProof="1"/>
              <a:t>Due basi della didattica innovativa (GK)</a:t>
            </a:r>
          </a:p>
        </p:txBody>
      </p:sp>
      <p:sp>
        <p:nvSpPr>
          <p:cNvPr id="46083" name="Rectangle 3">
            <a:extLst>
              <a:ext uri="{FF2B5EF4-FFF2-40B4-BE49-F238E27FC236}">
                <a16:creationId xmlns:a16="http://schemas.microsoft.com/office/drawing/2014/main" id="{18574EDC-A0CA-0DD5-E4AB-C0328F3F1149}"/>
              </a:ext>
            </a:extLst>
          </p:cNvPr>
          <p:cNvSpPr>
            <a:spLocks noGrp="1" noChangeArrowheads="1"/>
          </p:cNvSpPr>
          <p:nvPr>
            <p:ph type="body" idx="1"/>
          </p:nvPr>
        </p:nvSpPr>
        <p:spPr>
          <a:xfrm>
            <a:off x="827088" y="1557338"/>
            <a:ext cx="8066087" cy="5300662"/>
          </a:xfrm>
        </p:spPr>
        <p:txBody>
          <a:bodyPr/>
          <a:lstStyle/>
          <a:p>
            <a:pPr eaLnBrk="1" hangingPunct="1">
              <a:lnSpc>
                <a:spcPct val="95000"/>
              </a:lnSpc>
            </a:pPr>
            <a:r>
              <a:rPr lang="it-IT" altLang="it-IT" sz="2200" dirty="0"/>
              <a:t>Le due basi didattiche:</a:t>
            </a:r>
          </a:p>
          <a:p>
            <a:pPr eaLnBrk="1" hangingPunct="1">
              <a:lnSpc>
                <a:spcPct val="95000"/>
              </a:lnSpc>
              <a:buFont typeface="Wingdings" panose="05000000000000000000" pitchFamily="2" charset="2"/>
              <a:buNone/>
            </a:pPr>
            <a:r>
              <a:rPr lang="it-IT" altLang="it-IT" sz="2200" dirty="0"/>
              <a:t>1) a costruzione della conoscenza, in modo autonomo, direttamente dalla parte di studente, ma sotto una stretta (ma discreta) guida dell’insegnante</a:t>
            </a:r>
          </a:p>
          <a:p>
            <a:pPr eaLnBrk="1" hangingPunct="1">
              <a:lnSpc>
                <a:spcPct val="95000"/>
              </a:lnSpc>
              <a:buFont typeface="Wingdings" panose="05000000000000000000" pitchFamily="2" charset="2"/>
              <a:buNone/>
            </a:pPr>
            <a:r>
              <a:rPr lang="it-IT" altLang="it-IT" sz="2200" dirty="0"/>
              <a:t>2) l’uso delle risorse direttamente accessibili (i.e. reali) – oggetti, esperimenti, ma anche  libri e internet</a:t>
            </a:r>
          </a:p>
          <a:p>
            <a:pPr eaLnBrk="1" hangingPunct="1">
              <a:lnSpc>
                <a:spcPct val="95000"/>
              </a:lnSpc>
              <a:buFont typeface="Wingdings" panose="05000000000000000000" pitchFamily="2" charset="2"/>
              <a:buNone/>
            </a:pPr>
            <a:r>
              <a:rPr lang="it-IT" altLang="it-IT" sz="2200" dirty="0"/>
              <a:t>definiamo come:</a:t>
            </a:r>
          </a:p>
          <a:p>
            <a:pPr eaLnBrk="1" hangingPunct="1">
              <a:lnSpc>
                <a:spcPct val="95000"/>
              </a:lnSpc>
              <a:buFont typeface="Wingdings" panose="05000000000000000000" pitchFamily="2" charset="2"/>
              <a:buChar char="Ø"/>
            </a:pPr>
            <a:r>
              <a:rPr lang="it-IT" altLang="it-IT" sz="2200" b="1" dirty="0"/>
              <a:t>iper-costruttivismo - </a:t>
            </a:r>
            <a:r>
              <a:rPr lang="it-IT" altLang="it-IT" sz="2200" dirty="0"/>
              <a:t>i.e. andare oltre il costruttivismo sociale, nel quale le conoscenze sono oggetto del “consenso sociale"</a:t>
            </a:r>
          </a:p>
          <a:p>
            <a:pPr eaLnBrk="1" hangingPunct="1">
              <a:lnSpc>
                <a:spcPct val="95000"/>
              </a:lnSpc>
              <a:buFont typeface="Wingdings" panose="05000000000000000000" pitchFamily="2" charset="2"/>
              <a:buChar char="Ø"/>
            </a:pPr>
            <a:r>
              <a:rPr lang="it-IT" altLang="it-IT" sz="2200" b="1" dirty="0"/>
              <a:t>neo-realismo</a:t>
            </a:r>
            <a:r>
              <a:rPr lang="it-IT" altLang="it-IT" sz="2200" dirty="0"/>
              <a:t> – tutto che può essere mostrato (visualizzato, toccato) deve essere mostrato, e anche di più (GK</a:t>
            </a:r>
            <a:r>
              <a:rPr lang="it-IT" altLang="it-IT" sz="2200" dirty="0">
                <a:latin typeface="Arial" panose="020B0604020202020204" pitchFamily="34" charset="0"/>
              </a:rPr>
              <a:t>↔A. Einstein)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a:extLst>
              <a:ext uri="{FF2B5EF4-FFF2-40B4-BE49-F238E27FC236}">
                <a16:creationId xmlns:a16="http://schemas.microsoft.com/office/drawing/2014/main" id="{8AD39B04-90F1-522F-6227-EDE599218D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450" y="1593850"/>
            <a:ext cx="3589338" cy="269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1" name="Picture 3">
            <a:extLst>
              <a:ext uri="{FF2B5EF4-FFF2-40B4-BE49-F238E27FC236}">
                <a16:creationId xmlns:a16="http://schemas.microsoft.com/office/drawing/2014/main" id="{C3B412F8-DBCC-8DEC-6063-101758BF21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6350" y="1601788"/>
            <a:ext cx="3589338" cy="269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2" name="Rectangle 4">
            <a:extLst>
              <a:ext uri="{FF2B5EF4-FFF2-40B4-BE49-F238E27FC236}">
                <a16:creationId xmlns:a16="http://schemas.microsoft.com/office/drawing/2014/main" id="{9F0B0A30-AD18-C304-2372-A9DB8C4D6A3C}"/>
              </a:ext>
            </a:extLst>
          </p:cNvPr>
          <p:cNvSpPr>
            <a:spLocks noChangeArrowheads="1"/>
          </p:cNvSpPr>
          <p:nvPr/>
        </p:nvSpPr>
        <p:spPr bwMode="auto">
          <a:xfrm>
            <a:off x="219075" y="4349750"/>
            <a:ext cx="8964613" cy="2370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9pPr>
          </a:lstStyle>
          <a:p>
            <a:pPr eaLnBrk="1" hangingPunct="1">
              <a:spcBef>
                <a:spcPct val="0"/>
              </a:spcBef>
              <a:buClrTx/>
              <a:buSzTx/>
              <a:buFontTx/>
              <a:buNone/>
            </a:pPr>
            <a:r>
              <a:rPr lang="it-IT" altLang="it-IT" sz="2200">
                <a:solidFill>
                  <a:srgbClr val="0000CC"/>
                </a:solidFill>
              </a:rPr>
              <a:t>(a) L’iper-costruttivismo assomiglia a un cammino sulla superficie del lago, nel quale sono stati piantati dei pali, nascosti appena sotto l’acqua, ma alle distanze che per-mettano fare una sequenza (ramificata) di passi successivi  </a:t>
            </a:r>
          </a:p>
          <a:p>
            <a:pPr eaLnBrk="1" hangingPunct="1">
              <a:spcBef>
                <a:spcPct val="0"/>
              </a:spcBef>
              <a:buClrTx/>
              <a:buSzTx/>
              <a:buFontTx/>
              <a:buNone/>
            </a:pPr>
            <a:r>
              <a:rPr lang="it-IT" altLang="it-IT" sz="2200">
                <a:solidFill>
                  <a:srgbClr val="0000CC"/>
                </a:solidFill>
              </a:rPr>
              <a:t> (b) Nell’era neolitica i pali piantati in questo modo permettevano la costruzione degli insediamenti sicuri </a:t>
            </a:r>
          </a:p>
          <a:p>
            <a:pPr eaLnBrk="1" hangingPunct="1">
              <a:spcBef>
                <a:spcPct val="0"/>
              </a:spcBef>
              <a:buClrTx/>
              <a:buSzTx/>
              <a:buFontTx/>
              <a:buNone/>
            </a:pPr>
            <a:r>
              <a:rPr lang="en-AU" altLang="it-IT" sz="1600">
                <a:solidFill>
                  <a:srgbClr val="0000CC"/>
                </a:solidFill>
              </a:rPr>
              <a:t>(Lago di Ledro, Trentino, foto MK).</a:t>
            </a:r>
            <a:r>
              <a:rPr lang="en-AU" altLang="it-IT" sz="1600">
                <a:latin typeface="Arial" panose="020B0604020202020204" pitchFamily="34" charset="0"/>
              </a:rPr>
              <a:t> </a:t>
            </a:r>
          </a:p>
        </p:txBody>
      </p:sp>
      <p:sp>
        <p:nvSpPr>
          <p:cNvPr id="48133" name="Rectangle 5">
            <a:extLst>
              <a:ext uri="{FF2B5EF4-FFF2-40B4-BE49-F238E27FC236}">
                <a16:creationId xmlns:a16="http://schemas.microsoft.com/office/drawing/2014/main" id="{BE643B16-5715-E46E-CB73-8E705DDF357B}"/>
              </a:ext>
            </a:extLst>
          </p:cNvPr>
          <p:cNvSpPr>
            <a:spLocks noGrp="1" noChangeArrowheads="1"/>
          </p:cNvSpPr>
          <p:nvPr>
            <p:ph type="title"/>
          </p:nvPr>
        </p:nvSpPr>
        <p:spPr>
          <a:xfrm>
            <a:off x="1042988" y="301625"/>
            <a:ext cx="7640637" cy="1143000"/>
          </a:xfrm>
          <a:noFill/>
        </p:spPr>
        <p:txBody>
          <a:bodyPr anchor="ctr"/>
          <a:lstStyle/>
          <a:p>
            <a:pPr eaLnBrk="1" hangingPunct="1"/>
            <a:r>
              <a:rPr lang="it-IT" altLang="it-IT" sz="3200">
                <a:solidFill>
                  <a:schemeClr val="hlink"/>
                </a:solidFill>
                <a:latin typeface="Verdana" panose="020B0604030504040204" pitchFamily="34" charset="0"/>
                <a:ea typeface="Arial Unicode MS" pitchFamily="34" charset="-128"/>
              </a:rPr>
              <a:t>Strategie didattiche &amp; pedagogiche Iper-costruttivismo = camminare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9378" name="Picture 2">
            <a:extLst>
              <a:ext uri="{FF2B5EF4-FFF2-40B4-BE49-F238E27FC236}">
                <a16:creationId xmlns:a16="http://schemas.microsoft.com/office/drawing/2014/main" id="{3E612870-39BA-39F4-90FD-3D5A48194B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1628775"/>
            <a:ext cx="3816350" cy="286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9379" name="Picture 3">
            <a:extLst>
              <a:ext uri="{FF2B5EF4-FFF2-40B4-BE49-F238E27FC236}">
                <a16:creationId xmlns:a16="http://schemas.microsoft.com/office/drawing/2014/main" id="{E504001E-554A-345B-DD78-DE2F43E8F7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9338" y="1628775"/>
            <a:ext cx="3816350" cy="286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9380" name="Rectangle 4">
            <a:extLst>
              <a:ext uri="{FF2B5EF4-FFF2-40B4-BE49-F238E27FC236}">
                <a16:creationId xmlns:a16="http://schemas.microsoft.com/office/drawing/2014/main" id="{FC984752-5507-6F0A-8981-CE328E7D1FEF}"/>
              </a:ext>
            </a:extLst>
          </p:cNvPr>
          <p:cNvSpPr>
            <a:spLocks noChangeArrowheads="1"/>
          </p:cNvSpPr>
          <p:nvPr/>
        </p:nvSpPr>
        <p:spPr bwMode="auto">
          <a:xfrm>
            <a:off x="530225" y="4571544"/>
            <a:ext cx="8613775"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it-IT" altLang="it-IT" sz="2200" dirty="0">
                <a:solidFill>
                  <a:srgbClr val="0000CC"/>
                </a:solidFill>
              </a:rPr>
              <a:t>(a) L'iper-costruttivismo assomiglia a camminare sul lago, sapendo che sotto la sua superficie ci sono tronchi piantati da vicino (a un passo di distanza) 
 (b) Nel neolitico tali tronchi ravvicinati servivano ad assicurare la sicurezza dei coloni 
</a:t>
            </a:r>
            <a:r>
              <a:rPr lang="en-AU" altLang="it-IT" sz="1600" dirty="0">
                <a:solidFill>
                  <a:srgbClr val="0000CC"/>
                </a:solidFill>
              </a:rPr>
              <a:t>(Lago di </a:t>
            </a:r>
            <a:r>
              <a:rPr lang="en-AU" altLang="it-IT" sz="1600" dirty="0" err="1">
                <a:solidFill>
                  <a:srgbClr val="0000CC"/>
                </a:solidFill>
              </a:rPr>
              <a:t>Ledro</a:t>
            </a:r>
            <a:r>
              <a:rPr lang="en-AU" altLang="it-IT" sz="1600" dirty="0">
                <a:solidFill>
                  <a:srgbClr val="0000CC"/>
                </a:solidFill>
              </a:rPr>
              <a:t>, Trentino, </a:t>
            </a:r>
            <a:r>
              <a:rPr lang="en-AU" altLang="it-IT" sz="1600" dirty="0" err="1">
                <a:solidFill>
                  <a:srgbClr val="0000CC"/>
                </a:solidFill>
              </a:rPr>
              <a:t>foto</a:t>
            </a:r>
            <a:r>
              <a:rPr lang="en-AU" altLang="it-IT" sz="1600" dirty="0">
                <a:solidFill>
                  <a:srgbClr val="0000CC"/>
                </a:solidFill>
              </a:rPr>
              <a:t> MK).</a:t>
            </a:r>
            <a:r>
              <a:rPr lang="en-AU" altLang="it-IT" sz="1600" dirty="0">
                <a:solidFill>
                  <a:schemeClr val="tx1"/>
                </a:solidFill>
                <a:latin typeface="Arial" panose="020B0604020202020204" pitchFamily="34" charset="0"/>
              </a:rPr>
              <a:t> </a:t>
            </a:r>
          </a:p>
        </p:txBody>
      </p:sp>
      <p:sp>
        <p:nvSpPr>
          <p:cNvPr id="229381" name="Rectangle 5">
            <a:extLst>
              <a:ext uri="{FF2B5EF4-FFF2-40B4-BE49-F238E27FC236}">
                <a16:creationId xmlns:a16="http://schemas.microsoft.com/office/drawing/2014/main" id="{497C9073-CF9E-21F7-0421-9D569EDBBF19}"/>
              </a:ext>
            </a:extLst>
          </p:cNvPr>
          <p:cNvSpPr>
            <a:spLocks noGrp="1" noChangeArrowheads="1"/>
          </p:cNvSpPr>
          <p:nvPr>
            <p:ph type="title"/>
          </p:nvPr>
        </p:nvSpPr>
        <p:spPr>
          <a:xfrm>
            <a:off x="457200" y="250887"/>
            <a:ext cx="8229600" cy="1143000"/>
          </a:xfrm>
          <a:noFill/>
          <a:ln/>
        </p:spPr>
        <p:txBody>
          <a:bodyPr anchor="ctr"/>
          <a:lstStyle/>
          <a:p>
            <a:r>
              <a:rPr lang="pl-PL" altLang="it-IT" sz="3200">
                <a:solidFill>
                  <a:schemeClr val="hlink"/>
                </a:solidFill>
                <a:latin typeface="Verdana" panose="020B0604030504040204" pitchFamily="34" charset="0"/>
                <a:ea typeface="Arial Unicode MS" pitchFamily="34" charset="-128"/>
              </a:rPr>
              <a:t>Didactical &amp; Pedagogical strategy: Hyper-constructivism = walking</a:t>
            </a:r>
            <a:endParaRPr lang="en-US" altLang="it-IT" sz="3200">
              <a:solidFill>
                <a:schemeClr val="hlink"/>
              </a:solidFill>
              <a:latin typeface="Verdana" panose="020B0604030504040204" pitchFamily="34" charset="0"/>
              <a:ea typeface="Arial Unicode MS" pitchFamily="34" charset="-128"/>
            </a:endParaRPr>
          </a:p>
        </p:txBody>
      </p:sp>
      <p:pic>
        <p:nvPicPr>
          <p:cNvPr id="229382" name="Picture 6">
            <a:extLst>
              <a:ext uri="{FF2B5EF4-FFF2-40B4-BE49-F238E27FC236}">
                <a16:creationId xmlns:a16="http://schemas.microsoft.com/office/drawing/2014/main" id="{B96031CE-1786-7B1C-832A-91DCCEC0855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9472" y="1468469"/>
            <a:ext cx="7192281" cy="40446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35614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229382"/>
                                        </p:tgtEl>
                                        <p:attrNameLst>
                                          <p:attrName>style.visibility</p:attrName>
                                        </p:attrNameLst>
                                      </p:cBhvr>
                                      <p:to>
                                        <p:strVal val="visible"/>
                                      </p:to>
                                    </p:set>
                                    <p:anim calcmode="lin" valueType="num">
                                      <p:cBhvr>
                                        <p:cTn id="7" dur="500" fill="hold"/>
                                        <p:tgtEl>
                                          <p:spTgt spid="229382"/>
                                        </p:tgtEl>
                                        <p:attrNameLst>
                                          <p:attrName>ppt_w</p:attrName>
                                        </p:attrNameLst>
                                      </p:cBhvr>
                                      <p:tavLst>
                                        <p:tav tm="0">
                                          <p:val>
                                            <p:fltVal val="0"/>
                                          </p:val>
                                        </p:tav>
                                        <p:tav tm="100000">
                                          <p:val>
                                            <p:strVal val="#ppt_w"/>
                                          </p:val>
                                        </p:tav>
                                      </p:tavLst>
                                    </p:anim>
                                    <p:anim calcmode="lin" valueType="num">
                                      <p:cBhvr>
                                        <p:cTn id="8" dur="500" fill="hold"/>
                                        <p:tgtEl>
                                          <p:spTgt spid="22938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54274" name="Group 2">
            <a:extLst>
              <a:ext uri="{FF2B5EF4-FFF2-40B4-BE49-F238E27FC236}">
                <a16:creationId xmlns:a16="http://schemas.microsoft.com/office/drawing/2014/main" id="{37D1B7C9-1805-9B9A-B9C2-F7A197D945BC}"/>
              </a:ext>
            </a:extLst>
          </p:cNvPr>
          <p:cNvGrpSpPr>
            <a:grpSpLocks/>
          </p:cNvGrpSpPr>
          <p:nvPr/>
        </p:nvGrpSpPr>
        <p:grpSpPr bwMode="auto">
          <a:xfrm>
            <a:off x="468313" y="1700213"/>
            <a:ext cx="8424862" cy="3600450"/>
            <a:chOff x="1417" y="2857"/>
            <a:chExt cx="7560" cy="3240"/>
          </a:xfrm>
        </p:grpSpPr>
        <p:pic>
          <p:nvPicPr>
            <p:cNvPr id="54277" name="Picture 3">
              <a:extLst>
                <a:ext uri="{FF2B5EF4-FFF2-40B4-BE49-F238E27FC236}">
                  <a16:creationId xmlns:a16="http://schemas.microsoft.com/office/drawing/2014/main" id="{8F3ACB02-9FF0-67F8-A399-2958D1E710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7" y="2857"/>
              <a:ext cx="3870" cy="3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8" name="Picture 4">
              <a:extLst>
                <a:ext uri="{FF2B5EF4-FFF2-40B4-BE49-F238E27FC236}">
                  <a16:creationId xmlns:a16="http://schemas.microsoft.com/office/drawing/2014/main" id="{4242FDCB-5FF8-925E-E7CB-425B1E7BA3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17" y="2857"/>
              <a:ext cx="2505" cy="3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9" name="Picture 5">
              <a:extLst>
                <a:ext uri="{FF2B5EF4-FFF2-40B4-BE49-F238E27FC236}">
                  <a16:creationId xmlns:a16="http://schemas.microsoft.com/office/drawing/2014/main" id="{618420E3-E5C2-63D6-5EB0-9A2994C63CD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29" y="5017"/>
              <a:ext cx="1620" cy="1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0" name="Picture 6">
              <a:extLst>
                <a:ext uri="{FF2B5EF4-FFF2-40B4-BE49-F238E27FC236}">
                  <a16:creationId xmlns:a16="http://schemas.microsoft.com/office/drawing/2014/main" id="{A012A63E-A151-FAC2-990D-AF47294F045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17" y="4117"/>
              <a:ext cx="1260" cy="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4275" name="Rectangle 7">
            <a:extLst>
              <a:ext uri="{FF2B5EF4-FFF2-40B4-BE49-F238E27FC236}">
                <a16:creationId xmlns:a16="http://schemas.microsoft.com/office/drawing/2014/main" id="{9CAABFAC-9478-B869-C9E6-8C4FE7078E06}"/>
              </a:ext>
            </a:extLst>
          </p:cNvPr>
          <p:cNvSpPr>
            <a:spLocks noGrp="1" noChangeArrowheads="1"/>
          </p:cNvSpPr>
          <p:nvPr>
            <p:ph type="title"/>
          </p:nvPr>
        </p:nvSpPr>
        <p:spPr>
          <a:xfrm>
            <a:off x="1370013" y="301625"/>
            <a:ext cx="7523162" cy="1143000"/>
          </a:xfrm>
        </p:spPr>
        <p:txBody>
          <a:bodyPr/>
          <a:lstStyle/>
          <a:p>
            <a:pPr eaLnBrk="1" hangingPunct="1"/>
            <a:r>
              <a:rPr lang="pl-PL" altLang="it-IT" sz="3200">
                <a:solidFill>
                  <a:schemeClr val="hlink"/>
                </a:solidFill>
                <a:latin typeface="Verdana" panose="020B0604030504040204" pitchFamily="34" charset="0"/>
              </a:rPr>
              <a:t>Strategie </a:t>
            </a:r>
            <a:r>
              <a:rPr lang="it-IT" altLang="it-IT" sz="3200">
                <a:solidFill>
                  <a:schemeClr val="hlink"/>
                </a:solidFill>
                <a:latin typeface="Verdana" panose="020B0604030504040204" pitchFamily="34" charset="0"/>
              </a:rPr>
              <a:t>della Pedagogia Cognitivista</a:t>
            </a:r>
            <a:r>
              <a:rPr lang="pl-PL" altLang="it-IT" sz="3200">
                <a:solidFill>
                  <a:schemeClr val="hlink"/>
                </a:solidFill>
                <a:latin typeface="Verdana" panose="020B0604030504040204" pitchFamily="34" charset="0"/>
              </a:rPr>
              <a:t>: Neo-realism</a:t>
            </a:r>
            <a:r>
              <a:rPr lang="it-IT" altLang="it-IT" sz="3200">
                <a:solidFill>
                  <a:schemeClr val="hlink"/>
                </a:solidFill>
                <a:latin typeface="Verdana" panose="020B0604030504040204" pitchFamily="34" charset="0"/>
              </a:rPr>
              <a:t>o</a:t>
            </a:r>
            <a:r>
              <a:rPr lang="pl-PL" altLang="it-IT"/>
              <a:t> </a:t>
            </a:r>
            <a:endParaRPr lang="en-US" altLang="it-IT"/>
          </a:p>
        </p:txBody>
      </p:sp>
      <p:sp>
        <p:nvSpPr>
          <p:cNvPr id="54276" name="Text Box 8">
            <a:extLst>
              <a:ext uri="{FF2B5EF4-FFF2-40B4-BE49-F238E27FC236}">
                <a16:creationId xmlns:a16="http://schemas.microsoft.com/office/drawing/2014/main" id="{CC849DC4-FCF7-2B30-957A-3697B848AB10}"/>
              </a:ext>
            </a:extLst>
          </p:cNvPr>
          <p:cNvSpPr txBox="1">
            <a:spLocks noChangeArrowheads="1"/>
          </p:cNvSpPr>
          <p:nvPr/>
        </p:nvSpPr>
        <p:spPr bwMode="auto">
          <a:xfrm>
            <a:off x="158750" y="5540375"/>
            <a:ext cx="6469063"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9pPr>
          </a:lstStyle>
          <a:p>
            <a:pPr eaLnBrk="1" hangingPunct="1">
              <a:spcBef>
                <a:spcPct val="0"/>
              </a:spcBef>
              <a:buClrTx/>
              <a:buSzTx/>
              <a:buFontTx/>
              <a:buNone/>
            </a:pPr>
            <a:r>
              <a:rPr lang="it-IT" altLang="it-IT" sz="2400">
                <a:solidFill>
                  <a:srgbClr val="333399"/>
                </a:solidFill>
                <a:latin typeface="Arial" panose="020B0604020202020204" pitchFamily="34" charset="0"/>
                <a:ea typeface="Arial Unicode MS" pitchFamily="34" charset="-128"/>
              </a:rPr>
              <a:t>Illustrare tutto, per stimolare l’immaginazione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B0982D4B-115A-E969-C13C-4E59AA1E59C1}"/>
              </a:ext>
            </a:extLst>
          </p:cNvPr>
          <p:cNvSpPr>
            <a:spLocks noGrp="1" noChangeArrowheads="1"/>
          </p:cNvSpPr>
          <p:nvPr>
            <p:ph type="title" idx="4294967295"/>
          </p:nvPr>
        </p:nvSpPr>
        <p:spPr/>
        <p:txBody>
          <a:bodyPr anchor="ctr"/>
          <a:lstStyle/>
          <a:p>
            <a:pPr eaLnBrk="1" hangingPunct="1"/>
            <a:r>
              <a:rPr lang="it-IT" altLang="it-IT" sz="3200"/>
              <a:t>Mondo virtuale </a:t>
            </a:r>
            <a:r>
              <a:rPr lang="pl-PL" altLang="it-IT" sz="3200"/>
              <a:t>↔ </a:t>
            </a:r>
            <a:r>
              <a:rPr lang="it-IT" altLang="it-IT" sz="3200"/>
              <a:t>mondo reale</a:t>
            </a:r>
            <a:r>
              <a:rPr lang="pl-PL" altLang="it-IT" sz="3200"/>
              <a:t> </a:t>
            </a:r>
            <a:br>
              <a:rPr lang="pl-PL" altLang="it-IT" sz="3200"/>
            </a:br>
            <a:r>
              <a:rPr lang="pl-PL" altLang="it-IT" sz="2400"/>
              <a:t>(</a:t>
            </a:r>
            <a:r>
              <a:rPr lang="it-IT" altLang="it-IT" sz="2400"/>
              <a:t>Liceo Pedagogico </a:t>
            </a:r>
            <a:r>
              <a:rPr lang="pl-PL" altLang="it-IT" sz="2400"/>
              <a:t>Rosmini </a:t>
            </a:r>
            <a:r>
              <a:rPr lang="it-IT" altLang="it-IT" sz="2400"/>
              <a:t>di </a:t>
            </a:r>
            <a:r>
              <a:rPr lang="pl-PL" altLang="it-IT" sz="2400"/>
              <a:t>Trento </a:t>
            </a:r>
            <a:r>
              <a:rPr lang="it-IT" altLang="it-IT" sz="2400"/>
              <a:t>a</a:t>
            </a:r>
            <a:r>
              <a:rPr lang="pl-PL" altLang="it-IT" sz="2400"/>
              <a:t> Toruń)</a:t>
            </a:r>
            <a:r>
              <a:rPr lang="pl-PL" altLang="it-IT" sz="2800"/>
              <a:t> </a:t>
            </a:r>
          </a:p>
        </p:txBody>
      </p:sp>
      <p:pic>
        <p:nvPicPr>
          <p:cNvPr id="50179" name="Picture 3" descr="stzr6">
            <a:extLst>
              <a:ext uri="{FF2B5EF4-FFF2-40B4-BE49-F238E27FC236}">
                <a16:creationId xmlns:a16="http://schemas.microsoft.com/office/drawing/2014/main" id="{47296509-7F75-E3E7-251B-129626CA75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28775"/>
            <a:ext cx="3970338" cy="297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0" name="Picture 5" descr="sztre4">
            <a:extLst>
              <a:ext uri="{FF2B5EF4-FFF2-40B4-BE49-F238E27FC236}">
                <a16:creationId xmlns:a16="http://schemas.microsoft.com/office/drawing/2014/main" id="{0966C18E-1C45-2F81-CEF6-41A44FA52F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2363" y="1700213"/>
            <a:ext cx="3816350"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1" name="Picture 4" descr="strze1">
            <a:extLst>
              <a:ext uri="{FF2B5EF4-FFF2-40B4-BE49-F238E27FC236}">
                <a16:creationId xmlns:a16="http://schemas.microsoft.com/office/drawing/2014/main" id="{37D63C72-CA30-21D8-0265-3DC93E0EE56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55875" y="4005263"/>
            <a:ext cx="3600450" cy="270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90EE3DEF-2ABD-112F-7C86-BF8C7D4A074D}"/>
              </a:ext>
            </a:extLst>
          </p:cNvPr>
          <p:cNvSpPr>
            <a:spLocks noGrp="1" noChangeArrowheads="1"/>
          </p:cNvSpPr>
          <p:nvPr>
            <p:ph type="title"/>
          </p:nvPr>
        </p:nvSpPr>
        <p:spPr>
          <a:xfrm>
            <a:off x="1403350" y="-242888"/>
            <a:ext cx="8929688" cy="1143001"/>
          </a:xfrm>
        </p:spPr>
        <p:txBody>
          <a:bodyPr/>
          <a:lstStyle/>
          <a:p>
            <a:pPr eaLnBrk="1" hangingPunct="1"/>
            <a:r>
              <a:rPr lang="it-IT" altLang="it-IT" dirty="0"/>
              <a:t>I principi della didattica I-C</a:t>
            </a:r>
            <a:r>
              <a:rPr lang="pl-PL" altLang="it-IT" dirty="0"/>
              <a:t>:</a:t>
            </a:r>
            <a:endParaRPr lang="en-AU" altLang="it-IT" dirty="0"/>
          </a:p>
        </p:txBody>
      </p:sp>
      <p:sp>
        <p:nvSpPr>
          <p:cNvPr id="52227" name="Rectangle 3">
            <a:extLst>
              <a:ext uri="{FF2B5EF4-FFF2-40B4-BE49-F238E27FC236}">
                <a16:creationId xmlns:a16="http://schemas.microsoft.com/office/drawing/2014/main" id="{E281A67C-A831-80FE-0F75-0F054F671945}"/>
              </a:ext>
            </a:extLst>
          </p:cNvPr>
          <p:cNvSpPr>
            <a:spLocks noGrp="1" noChangeArrowheads="1"/>
          </p:cNvSpPr>
          <p:nvPr>
            <p:ph type="body" idx="1"/>
          </p:nvPr>
        </p:nvSpPr>
        <p:spPr>
          <a:xfrm>
            <a:off x="812800" y="1276350"/>
            <a:ext cx="8080375" cy="5157788"/>
          </a:xfrm>
        </p:spPr>
        <p:txBody>
          <a:bodyPr/>
          <a:lstStyle/>
          <a:p>
            <a:pPr eaLnBrk="1" hangingPunct="1">
              <a:lnSpc>
                <a:spcPct val="80000"/>
              </a:lnSpc>
              <a:buFont typeface="Wingdings" panose="05000000000000000000" pitchFamily="2" charset="2"/>
              <a:buNone/>
            </a:pPr>
            <a:r>
              <a:rPr lang="it-IT" altLang="it-IT" sz="2100" b="1" u="sng" dirty="0"/>
              <a:t>Iper-costruttivismo:</a:t>
            </a:r>
            <a:r>
              <a:rPr lang="en-US" altLang="it-IT" sz="2100" b="1" u="sng" dirty="0"/>
              <a:t> </a:t>
            </a:r>
            <a:r>
              <a:rPr lang="en-US" altLang="it-IT" sz="2100" b="1" u="sng" dirty="0" err="1"/>
              <a:t>principi</a:t>
            </a:r>
            <a:endParaRPr lang="pl-PL" altLang="it-IT" sz="2100" b="1" dirty="0"/>
          </a:p>
          <a:p>
            <a:pPr eaLnBrk="1" hangingPunct="1">
              <a:lnSpc>
                <a:spcPct val="80000"/>
              </a:lnSpc>
            </a:pPr>
            <a:r>
              <a:rPr lang="it-IT" altLang="it-IT" sz="2100" dirty="0"/>
              <a:t>L’informazione è pan-accessibile</a:t>
            </a:r>
          </a:p>
          <a:p>
            <a:pPr eaLnBrk="1" hangingPunct="1">
              <a:lnSpc>
                <a:spcPct val="80000"/>
              </a:lnSpc>
            </a:pPr>
            <a:r>
              <a:rPr lang="it-IT" altLang="it-IT" sz="2100" dirty="0"/>
              <a:t>L’insegnamento è </a:t>
            </a:r>
            <a:r>
              <a:rPr lang="it-IT" altLang="it-IT" sz="2100" i="1" dirty="0"/>
              <a:t>interattivo</a:t>
            </a:r>
            <a:endParaRPr lang="it-IT" altLang="it-IT" sz="2100" dirty="0"/>
          </a:p>
          <a:p>
            <a:pPr eaLnBrk="1" hangingPunct="1">
              <a:lnSpc>
                <a:spcPct val="80000"/>
              </a:lnSpc>
            </a:pPr>
            <a:r>
              <a:rPr lang="it-IT" altLang="it-IT" sz="2100" dirty="0"/>
              <a:t>Elementi di saperi individuali costituiscono un punto di partenza (la risorsa iniziale) </a:t>
            </a:r>
          </a:p>
          <a:p>
            <a:pPr eaLnBrk="1" hangingPunct="1">
              <a:lnSpc>
                <a:spcPct val="80000"/>
              </a:lnSpc>
            </a:pPr>
            <a:r>
              <a:rPr lang="it-IT" altLang="it-IT" sz="2100" dirty="0"/>
              <a:t>Il ruolo essenziale svolge l’insegnante, che definisce (in modo implicito) i traguardi cognitivi (una legge, un principio, un fenomeno)  </a:t>
            </a:r>
          </a:p>
          <a:p>
            <a:pPr eaLnBrk="1" hangingPunct="1">
              <a:lnSpc>
                <a:spcPct val="80000"/>
              </a:lnSpc>
            </a:pPr>
            <a:r>
              <a:rPr lang="it-IT" altLang="it-IT" sz="2100" dirty="0"/>
              <a:t>Un traguardo così corrisponde a una categoria </a:t>
            </a:r>
            <a:r>
              <a:rPr lang="it-IT" altLang="it-IT" sz="2100" i="1" dirty="0"/>
              <a:t>ontologica</a:t>
            </a:r>
            <a:r>
              <a:rPr lang="it-IT" altLang="it-IT" sz="2100" dirty="0"/>
              <a:t> (e epistemica) kantiana. </a:t>
            </a:r>
          </a:p>
          <a:p>
            <a:pPr eaLnBrk="1" hangingPunct="1">
              <a:lnSpc>
                <a:spcPct val="80000"/>
              </a:lnSpc>
            </a:pPr>
            <a:r>
              <a:rPr lang="it-IT" altLang="it-IT" sz="2100" dirty="0"/>
              <a:t>L’insegnante deve indurre questa categoria nella mente dello studente</a:t>
            </a:r>
          </a:p>
          <a:p>
            <a:pPr eaLnBrk="1" hangingPunct="1">
              <a:lnSpc>
                <a:spcPct val="80000"/>
              </a:lnSpc>
            </a:pPr>
            <a:r>
              <a:rPr lang="it-IT" altLang="it-IT" sz="2100" dirty="0"/>
              <a:t>Il percorso dettagliato viene definito caso-per-caso </a:t>
            </a:r>
          </a:p>
          <a:p>
            <a:pPr eaLnBrk="1" hangingPunct="1">
              <a:lnSpc>
                <a:spcPct val="80000"/>
              </a:lnSpc>
            </a:pPr>
            <a:r>
              <a:rPr lang="it-IT" altLang="it-IT" sz="2100" dirty="0"/>
              <a:t>Nella costruzione del sentiero di arrivo, l’insegnante usa le conoscenze del gruppo e gli esperimenti </a:t>
            </a:r>
            <a:r>
              <a:rPr lang="it-IT" altLang="it-IT" sz="2100" i="1" dirty="0"/>
              <a:t>ad-hoc </a:t>
            </a:r>
            <a:r>
              <a:rPr lang="it-IT" altLang="it-IT" sz="2100" dirty="0"/>
              <a:t>(e i testi, anche «a caso» nell’insegnamento delle lingue, filosofia, storia, ecc.)</a:t>
            </a:r>
          </a:p>
          <a:p>
            <a:pPr eaLnBrk="1" hangingPunct="1">
              <a:lnSpc>
                <a:spcPct val="80000"/>
              </a:lnSpc>
            </a:pPr>
            <a:r>
              <a:rPr lang="it-IT" altLang="it-IT" sz="2100" dirty="0"/>
              <a:t>Imparare diventa una scoperta – attiva e coinvolgente</a:t>
            </a:r>
          </a:p>
          <a:p>
            <a:pPr eaLnBrk="1" hangingPunct="1">
              <a:lnSpc>
                <a:spcPct val="80000"/>
              </a:lnSpc>
            </a:pPr>
            <a:endParaRPr lang="en-AU" altLang="it-IT" sz="21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2994" name="Rectangle 2">
            <a:extLst>
              <a:ext uri="{FF2B5EF4-FFF2-40B4-BE49-F238E27FC236}">
                <a16:creationId xmlns:a16="http://schemas.microsoft.com/office/drawing/2014/main" id="{728AEFCF-178F-0C38-78BE-36BA843F73AD}"/>
              </a:ext>
            </a:extLst>
          </p:cNvPr>
          <p:cNvSpPr>
            <a:spLocks noGrp="1" noChangeArrowheads="1"/>
          </p:cNvSpPr>
          <p:nvPr>
            <p:ph type="title"/>
          </p:nvPr>
        </p:nvSpPr>
        <p:spPr/>
        <p:txBody>
          <a:bodyPr/>
          <a:lstStyle/>
          <a:p>
            <a:r>
              <a:rPr lang="it-IT" altLang="it-IT" sz="3200" dirty="0">
                <a:latin typeface="Verdana" panose="020B0604030504040204" pitchFamily="34" charset="0"/>
              </a:rPr>
              <a:t>Didattica cognitiva</a:t>
            </a:r>
            <a:r>
              <a:rPr lang="pl-PL" altLang="it-IT" sz="3200" dirty="0">
                <a:latin typeface="Verdana" panose="020B0604030504040204" pitchFamily="34" charset="0"/>
              </a:rPr>
              <a:t> </a:t>
            </a:r>
            <a:br>
              <a:rPr lang="pl-PL" altLang="it-IT" sz="3200" dirty="0">
                <a:latin typeface="Verdana" panose="020B0604030504040204" pitchFamily="34" charset="0"/>
              </a:rPr>
            </a:br>
            <a:r>
              <a:rPr lang="pl-PL" altLang="it-IT" sz="3200" dirty="0">
                <a:latin typeface="Verdana" panose="020B0604030504040204" pitchFamily="34" charset="0"/>
              </a:rPr>
              <a:t>(Piero Crispiani)</a:t>
            </a:r>
            <a:endParaRPr lang="en-AU" altLang="it-IT" sz="3200" dirty="0">
              <a:latin typeface="Verdana" panose="020B0604030504040204" pitchFamily="34" charset="0"/>
            </a:endParaRPr>
          </a:p>
        </p:txBody>
      </p:sp>
      <p:pic>
        <p:nvPicPr>
          <p:cNvPr id="212996" name="Picture 4">
            <a:extLst>
              <a:ext uri="{FF2B5EF4-FFF2-40B4-BE49-F238E27FC236}">
                <a16:creationId xmlns:a16="http://schemas.microsoft.com/office/drawing/2014/main" id="{562D1714-FDAC-A77F-6C88-71CB71D57A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7625" y="0"/>
            <a:ext cx="1200150" cy="1800225"/>
          </a:xfrm>
          <a:prstGeom prst="rect">
            <a:avLst/>
          </a:prstGeom>
          <a:noFill/>
          <a:extLst>
            <a:ext uri="{909E8E84-426E-40DD-AFC4-6F175D3DCCD1}">
              <a14:hiddenFill xmlns:a14="http://schemas.microsoft.com/office/drawing/2010/main">
                <a:solidFill>
                  <a:srgbClr val="FFFFFF"/>
                </a:solidFill>
              </a14:hiddenFill>
            </a:ext>
          </a:extLst>
        </p:spPr>
      </p:pic>
      <p:sp>
        <p:nvSpPr>
          <p:cNvPr id="212997" name="Text Box 5">
            <a:extLst>
              <a:ext uri="{FF2B5EF4-FFF2-40B4-BE49-F238E27FC236}">
                <a16:creationId xmlns:a16="http://schemas.microsoft.com/office/drawing/2014/main" id="{600E441B-7989-BBD9-7908-30D976D212CE}"/>
              </a:ext>
            </a:extLst>
          </p:cNvPr>
          <p:cNvSpPr txBox="1">
            <a:spLocks noChangeArrowheads="1"/>
          </p:cNvSpPr>
          <p:nvPr/>
        </p:nvSpPr>
        <p:spPr bwMode="auto">
          <a:xfrm>
            <a:off x="971550" y="1535113"/>
            <a:ext cx="8172450" cy="5238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609600" indent="-609600">
              <a:spcBef>
                <a:spcPct val="0"/>
              </a:spcBef>
              <a:defRPr>
                <a:solidFill>
                  <a:schemeClr val="tx1"/>
                </a:solidFill>
                <a:latin typeface="Arial" panose="020B0604020202020204" pitchFamily="34" charset="0"/>
                <a:cs typeface="Arial" panose="020B0604020202020204" pitchFamily="34" charset="0"/>
              </a:defRPr>
            </a:lvl1pPr>
            <a:lvl2pPr>
              <a:spcBef>
                <a:spcPct val="0"/>
              </a:spcBef>
              <a:defRPr>
                <a:solidFill>
                  <a:schemeClr val="tx1"/>
                </a:solidFill>
                <a:latin typeface="Arial" panose="020B0604020202020204" pitchFamily="34" charset="0"/>
                <a:cs typeface="Arial" panose="020B0604020202020204" pitchFamily="34" charset="0"/>
              </a:defRPr>
            </a:lvl2pPr>
            <a:lvl3pPr>
              <a:spcBef>
                <a:spcPct val="0"/>
              </a:spcBef>
              <a:defRPr>
                <a:solidFill>
                  <a:schemeClr val="tx1"/>
                </a:solidFill>
                <a:latin typeface="Arial" panose="020B0604020202020204" pitchFamily="34" charset="0"/>
                <a:cs typeface="Arial" panose="020B0604020202020204" pitchFamily="34" charset="0"/>
              </a:defRPr>
            </a:lvl3pPr>
            <a:lvl4pPr>
              <a:spcBef>
                <a:spcPct val="0"/>
              </a:spcBef>
              <a:defRPr>
                <a:solidFill>
                  <a:schemeClr val="tx1"/>
                </a:solidFill>
                <a:latin typeface="Arial" panose="020B0604020202020204" pitchFamily="34" charset="0"/>
                <a:cs typeface="Arial" panose="020B0604020202020204" pitchFamily="34" charset="0"/>
              </a:defRPr>
            </a:lvl4pPr>
            <a:lvl5pPr>
              <a:spcBef>
                <a:spcPct val="0"/>
              </a:spcBef>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pPr>
            <a:r>
              <a:rPr lang="it-IT" altLang="it-IT" sz="2000" dirty="0">
                <a:latin typeface="+mj-lt"/>
              </a:rPr>
              <a:t>Opzioni cognitive:
- Valorizzazione dei processi cognitivi (apprendimento e conoscenza)
- Collegare i processi cognitivi con la cultura
- Riconoscere la presenza mentale e la motivazione dell'alunno
- Riconoscere la presenza mentale e la motivazione dell'insegnante
- Valorizzazione dei legami tra cognizione e linguaggio
- Collegare l'azione didattica con gli strumenti didattici
- Comprensione dei contenuti culturali dell'insegnamento
- Orientamento alla conoscenza come costruzione del significato
- Comprendere l'individualità e il pluralismo dei processi cognitivi
- Valorizzazione della personalità 
- Molteplicità di stili didattici
- Valorizzazione della relazione tra insegnante e allievo, ecc.</a:t>
            </a:r>
            <a:r>
              <a:rPr lang="it-IT" altLang="it-IT" b="1" dirty="0">
                <a:solidFill>
                  <a:srgbClr val="333399"/>
                </a:solidFill>
                <a:latin typeface="Verdana" panose="020B0604030504040204" pitchFamily="34" charset="0"/>
              </a:rPr>
              <a:t>
</a:t>
            </a:r>
            <a:endParaRPr lang="en-AU" altLang="it-IT" sz="2200" b="1" dirty="0">
              <a:solidFill>
                <a:srgbClr val="333399"/>
              </a:solidFill>
              <a:latin typeface="Verdan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212997"/>
                                        </p:tgtEl>
                                        <p:attrNameLst>
                                          <p:attrName>style.visibility</p:attrName>
                                        </p:attrNameLst>
                                      </p:cBhvr>
                                      <p:to>
                                        <p:strVal val="visible"/>
                                      </p:to>
                                    </p:set>
                                    <p:anim calcmode="discrete" valueType="clr">
                                      <p:cBhvr override="childStyle">
                                        <p:cTn id="7" dur="80"/>
                                        <p:tgtEl>
                                          <p:spTgt spid="21299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12997"/>
                                        </p:tgtEl>
                                        <p:attrNameLst>
                                          <p:attrName>fillcolor</p:attrName>
                                        </p:attrNameLst>
                                      </p:cBhvr>
                                      <p:tavLst>
                                        <p:tav tm="0">
                                          <p:val>
                                            <p:clrVal>
                                              <a:schemeClr val="accent2"/>
                                            </p:clrVal>
                                          </p:val>
                                        </p:tav>
                                        <p:tav tm="50000">
                                          <p:val>
                                            <p:clrVal>
                                              <a:schemeClr val="hlink"/>
                                            </p:clrVal>
                                          </p:val>
                                        </p:tav>
                                      </p:tavLst>
                                    </p:anim>
                                    <p:set>
                                      <p:cBhvr>
                                        <p:cTn id="9" dur="80"/>
                                        <p:tgtEl>
                                          <p:spTgt spid="21299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7"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55F05B2C-760D-95C2-217C-3B7B45B3B21C}"/>
              </a:ext>
            </a:extLst>
          </p:cNvPr>
          <p:cNvSpPr>
            <a:spLocks noGrp="1" noChangeArrowheads="1"/>
          </p:cNvSpPr>
          <p:nvPr>
            <p:ph type="title" idx="4294967295"/>
          </p:nvPr>
        </p:nvSpPr>
        <p:spPr>
          <a:xfrm>
            <a:off x="1331913" y="0"/>
            <a:ext cx="7313612" cy="1143000"/>
          </a:xfrm>
        </p:spPr>
        <p:txBody>
          <a:bodyPr/>
          <a:lstStyle/>
          <a:p>
            <a:pPr eaLnBrk="1" hangingPunct="1"/>
            <a:r>
              <a:rPr lang="pl-PL" altLang="it-IT"/>
              <a:t>„</a:t>
            </a:r>
            <a:r>
              <a:rPr lang="it-IT" altLang="it-IT"/>
              <a:t>Didattica e pedagogia cognitivista</a:t>
            </a:r>
            <a:r>
              <a:rPr lang="pl-PL" altLang="it-IT"/>
              <a:t>”</a:t>
            </a:r>
            <a:endParaRPr lang="en-AU" altLang="it-IT"/>
          </a:p>
        </p:txBody>
      </p:sp>
      <p:pic>
        <p:nvPicPr>
          <p:cNvPr id="6147" name="Picture 3">
            <a:extLst>
              <a:ext uri="{FF2B5EF4-FFF2-40B4-BE49-F238E27FC236}">
                <a16:creationId xmlns:a16="http://schemas.microsoft.com/office/drawing/2014/main" id="{D6FD09E6-6054-1922-3B37-20EE1B49C9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569" y="1352600"/>
            <a:ext cx="2304488" cy="3456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4">
            <a:extLst>
              <a:ext uri="{FF2B5EF4-FFF2-40B4-BE49-F238E27FC236}">
                <a16:creationId xmlns:a16="http://schemas.microsoft.com/office/drawing/2014/main" id="{2FFCF15D-681D-1A66-7EC7-E0DF1B8F08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05403" y="1352600"/>
            <a:ext cx="2431488" cy="3456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Text Box 5">
            <a:extLst>
              <a:ext uri="{FF2B5EF4-FFF2-40B4-BE49-F238E27FC236}">
                <a16:creationId xmlns:a16="http://schemas.microsoft.com/office/drawing/2014/main" id="{9F176601-4AC4-348D-C2FC-9E4600F9BFB5}"/>
              </a:ext>
            </a:extLst>
          </p:cNvPr>
          <p:cNvSpPr txBox="1">
            <a:spLocks noChangeArrowheads="1"/>
          </p:cNvSpPr>
          <p:nvPr/>
        </p:nvSpPr>
        <p:spPr bwMode="auto">
          <a:xfrm>
            <a:off x="0" y="5927725"/>
            <a:ext cx="91440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9pPr>
          </a:lstStyle>
          <a:p>
            <a:pPr eaLnBrk="1" hangingPunct="1">
              <a:spcBef>
                <a:spcPct val="0"/>
              </a:spcBef>
              <a:buClrTx/>
              <a:buSzTx/>
              <a:buFontTx/>
              <a:buNone/>
            </a:pPr>
            <a:r>
              <a:rPr lang="it-IT" altLang="it-IT" sz="1400" noProof="1">
                <a:latin typeface="Arial" panose="020B0604020202020204" pitchFamily="34" charset="0"/>
                <a:ea typeface="Arial Unicode MS" pitchFamily="34" charset="-128"/>
              </a:rPr>
              <a:t>Piero Crispiani, </a:t>
            </a:r>
            <a:r>
              <a:rPr lang="it-IT" altLang="it-IT" sz="1400" i="1" noProof="1">
                <a:latin typeface="Arial" panose="020B0604020202020204" pitchFamily="34" charset="0"/>
                <a:ea typeface="Arial Unicode MS" pitchFamily="34" charset="-128"/>
              </a:rPr>
              <a:t>Didattica cognitivista</a:t>
            </a:r>
            <a:r>
              <a:rPr lang="it-IT" altLang="it-IT" sz="1400" noProof="1">
                <a:latin typeface="Arial" panose="020B0604020202020204" pitchFamily="34" charset="0"/>
                <a:ea typeface="Arial Unicode MS" pitchFamily="34" charset="-128"/>
              </a:rPr>
              <a:t>, Roma, Armando Editore, 2006.</a:t>
            </a:r>
          </a:p>
          <a:p>
            <a:pPr eaLnBrk="1" hangingPunct="1">
              <a:spcBef>
                <a:spcPct val="0"/>
              </a:spcBef>
              <a:buClrTx/>
              <a:buSzTx/>
              <a:buFontTx/>
              <a:buNone/>
            </a:pPr>
            <a:r>
              <a:rPr lang="it-IT" altLang="it-IT" sz="1400" noProof="1">
                <a:latin typeface="Arial" panose="020B0604020202020204" pitchFamily="34" charset="0"/>
              </a:rPr>
              <a:t>Bronisław Siemieniecki, </a:t>
            </a:r>
            <a:r>
              <a:rPr lang="it-IT" altLang="it-IT" sz="1400" i="1" noProof="1">
                <a:latin typeface="Arial" panose="020B0604020202020204" pitchFamily="34" charset="0"/>
              </a:rPr>
              <a:t>Pedagogika kognitywistyczna. Studium teoretyczne</a:t>
            </a:r>
            <a:r>
              <a:rPr lang="it-IT" altLang="it-IT" sz="1400" noProof="1">
                <a:latin typeface="Arial" panose="020B0604020202020204" pitchFamily="34" charset="0"/>
              </a:rPr>
              <a:t>, Impuls, Kraków, 2013</a:t>
            </a:r>
            <a:endParaRPr lang="it-IT" altLang="it-IT" sz="1400" noProof="1">
              <a:latin typeface="Arial" panose="020B0604020202020204" pitchFamily="34" charset="0"/>
              <a:ea typeface="Arial Unicode MS" pitchFamily="34" charset="-128"/>
            </a:endParaRPr>
          </a:p>
          <a:p>
            <a:pPr eaLnBrk="1" hangingPunct="1">
              <a:spcBef>
                <a:spcPct val="0"/>
              </a:spcBef>
              <a:buClrTx/>
              <a:buSzTx/>
              <a:buFontTx/>
              <a:buNone/>
            </a:pPr>
            <a:r>
              <a:rPr lang="it-IT" altLang="it-IT" sz="1400" noProof="1">
                <a:latin typeface="Arial" panose="020B0604020202020204" pitchFamily="34" charset="0"/>
                <a:ea typeface="Arial Unicode MS" pitchFamily="34" charset="-128"/>
              </a:rPr>
              <a:t>Piero Crispianir, Bronislaw Siemienieckei, Grzegorz Karwasz, </a:t>
            </a:r>
            <a:r>
              <a:rPr lang="it-IT" altLang="it-IT" sz="1400" i="1" noProof="1">
                <a:latin typeface="Arial" panose="020B0604020202020204" pitchFamily="34" charset="0"/>
                <a:ea typeface="Arial Unicode MS" pitchFamily="34" charset="-128"/>
              </a:rPr>
              <a:t>Didattica </a:t>
            </a:r>
            <a:r>
              <a:rPr lang="it-IT" altLang="it-IT" sz="1400" noProof="1">
                <a:latin typeface="Arial" panose="020B0604020202020204" pitchFamily="34" charset="0"/>
                <a:ea typeface="Arial Unicode MS" pitchFamily="34" charset="-128"/>
              </a:rPr>
              <a:t>cognitivista. </a:t>
            </a:r>
            <a:r>
              <a:rPr lang="it-IT" altLang="it-IT" sz="1400" i="1" noProof="1">
                <a:latin typeface="Arial" panose="020B0604020202020204" pitchFamily="34" charset="0"/>
                <a:ea typeface="Arial Unicode MS" pitchFamily="34" charset="-128"/>
              </a:rPr>
              <a:t>Principi e implementazion,    </a:t>
            </a:r>
            <a:r>
              <a:rPr lang="it-IT" altLang="it-IT" sz="1400" noProof="1">
                <a:latin typeface="Arial" panose="020B0604020202020204" pitchFamily="34" charset="0"/>
                <a:ea typeface="Arial Unicode MS" pitchFamily="34" charset="-128"/>
              </a:rPr>
              <a:t>in preparazione </a:t>
            </a:r>
          </a:p>
        </p:txBody>
      </p:sp>
      <p:pic>
        <p:nvPicPr>
          <p:cNvPr id="6152" name="Picture 8">
            <a:extLst>
              <a:ext uri="{FF2B5EF4-FFF2-40B4-BE49-F238E27FC236}">
                <a16:creationId xmlns:a16="http://schemas.microsoft.com/office/drawing/2014/main" id="{3D4D110C-FC72-EF35-30F2-8239B661F24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09223" y="1352600"/>
            <a:ext cx="2482289" cy="3456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3058" name="Rectangle 2">
            <a:extLst>
              <a:ext uri="{FF2B5EF4-FFF2-40B4-BE49-F238E27FC236}">
                <a16:creationId xmlns:a16="http://schemas.microsoft.com/office/drawing/2014/main" id="{6FCBDCB1-FE4F-9ABE-51A4-A64BC5E8E00E}"/>
              </a:ext>
            </a:extLst>
          </p:cNvPr>
          <p:cNvSpPr>
            <a:spLocks noGrp="1" noChangeArrowheads="1"/>
          </p:cNvSpPr>
          <p:nvPr>
            <p:ph type="title"/>
          </p:nvPr>
        </p:nvSpPr>
        <p:spPr>
          <a:xfrm>
            <a:off x="683568" y="17863"/>
            <a:ext cx="7313612" cy="1143000"/>
          </a:xfrm>
        </p:spPr>
        <p:txBody>
          <a:bodyPr/>
          <a:lstStyle/>
          <a:p>
            <a:r>
              <a:rPr lang="pl-PL" altLang="it-IT" sz="3200" dirty="0">
                <a:latin typeface="Verdana" panose="020B0604030504040204" pitchFamily="34" charset="0"/>
              </a:rPr>
              <a:t>Guided participation: theory </a:t>
            </a:r>
            <a:br>
              <a:rPr lang="pl-PL" altLang="it-IT" sz="3200" dirty="0">
                <a:latin typeface="Verdana" panose="020B0604030504040204" pitchFamily="34" charset="0"/>
              </a:rPr>
            </a:br>
            <a:r>
              <a:rPr lang="pl-PL" altLang="it-IT" sz="3200" dirty="0">
                <a:latin typeface="Verdana" panose="020B0604030504040204" pitchFamily="34" charset="0"/>
              </a:rPr>
              <a:t>(Barbara Rogoff)</a:t>
            </a:r>
            <a:endParaRPr lang="en-AU" altLang="it-IT" sz="3200" dirty="0">
              <a:latin typeface="Verdana" panose="020B0604030504040204" pitchFamily="34" charset="0"/>
            </a:endParaRPr>
          </a:p>
        </p:txBody>
      </p:sp>
      <p:sp>
        <p:nvSpPr>
          <p:cNvPr id="173060" name="Text Box 4">
            <a:extLst>
              <a:ext uri="{FF2B5EF4-FFF2-40B4-BE49-F238E27FC236}">
                <a16:creationId xmlns:a16="http://schemas.microsoft.com/office/drawing/2014/main" id="{798E73F0-FD5E-E520-8AEE-A2F6934BDC5C}"/>
              </a:ext>
            </a:extLst>
          </p:cNvPr>
          <p:cNvSpPr txBox="1">
            <a:spLocks noChangeArrowheads="1"/>
          </p:cNvSpPr>
          <p:nvPr/>
        </p:nvSpPr>
        <p:spPr bwMode="auto">
          <a:xfrm>
            <a:off x="287176" y="1471910"/>
            <a:ext cx="8569647" cy="5201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609600" indent="-609600">
              <a:spcBef>
                <a:spcPct val="0"/>
              </a:spcBef>
              <a:defRPr>
                <a:solidFill>
                  <a:schemeClr val="tx1"/>
                </a:solidFill>
                <a:latin typeface="Arial" panose="020B0604020202020204" pitchFamily="34" charset="0"/>
                <a:cs typeface="Arial" panose="020B0604020202020204" pitchFamily="34" charset="0"/>
              </a:defRPr>
            </a:lvl1pPr>
            <a:lvl2pPr>
              <a:spcBef>
                <a:spcPct val="0"/>
              </a:spcBef>
              <a:defRPr>
                <a:solidFill>
                  <a:schemeClr val="tx1"/>
                </a:solidFill>
                <a:latin typeface="Arial" panose="020B0604020202020204" pitchFamily="34" charset="0"/>
                <a:cs typeface="Arial" panose="020B0604020202020204" pitchFamily="34" charset="0"/>
              </a:defRPr>
            </a:lvl2pPr>
            <a:lvl3pPr>
              <a:spcBef>
                <a:spcPct val="0"/>
              </a:spcBef>
              <a:defRPr>
                <a:solidFill>
                  <a:schemeClr val="tx1"/>
                </a:solidFill>
                <a:latin typeface="Arial" panose="020B0604020202020204" pitchFamily="34" charset="0"/>
                <a:cs typeface="Arial" panose="020B0604020202020204" pitchFamily="34" charset="0"/>
              </a:defRPr>
            </a:lvl3pPr>
            <a:lvl4pPr>
              <a:spcBef>
                <a:spcPct val="0"/>
              </a:spcBef>
              <a:defRPr>
                <a:solidFill>
                  <a:schemeClr val="tx1"/>
                </a:solidFill>
                <a:latin typeface="Arial" panose="020B0604020202020204" pitchFamily="34" charset="0"/>
                <a:cs typeface="Arial" panose="020B0604020202020204" pitchFamily="34" charset="0"/>
              </a:defRPr>
            </a:lvl4pPr>
            <a:lvl5pPr>
              <a:spcBef>
                <a:spcPct val="0"/>
              </a:spcBef>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indent="0" algn="just">
              <a:spcBef>
                <a:spcPct val="20000"/>
              </a:spcBef>
            </a:pPr>
            <a:r>
              <a:rPr lang="it-IT" altLang="it-IT" sz="2000" dirty="0">
                <a:latin typeface="Verdana" panose="020B0604030504040204" pitchFamily="34" charset="0"/>
              </a:rPr>
              <a:t>"Strutturare un problema nel guidare la partecipazione può coinvolgere gli insegnanti, che forniscono ai bambini la possibilità di partecipare a un sotto-obiettivo significativo di un'attività, che incarna il processo dell'attività nel suo complesso. </a:t>
            </a:r>
          </a:p>
          <a:p>
            <a:pPr marL="0" indent="0" algn="just">
              <a:spcBef>
                <a:spcPct val="20000"/>
              </a:spcBef>
            </a:pPr>
            <a:r>
              <a:rPr lang="it-IT" altLang="it-IT" sz="2000" dirty="0">
                <a:latin typeface="Verdana" panose="020B0604030504040204" pitchFamily="34" charset="0"/>
              </a:rPr>
              <a:t>La strutturazione non si concentra sulla suddivisione di un'attività in passaggi ordinati minuziosamente da misurare in modo bloccato. Piuttosto, una strutturazione efficace – a mio avviso – mantiene il coinvolgimento dei bambini con lo scopo dell'attività, integrando vari aspetti di compiti in un pezzo gestibile. </a:t>
            </a:r>
          </a:p>
          <a:p>
            <a:pPr marL="0" indent="0" algn="just">
              <a:spcBef>
                <a:spcPct val="20000"/>
              </a:spcBef>
            </a:pPr>
            <a:r>
              <a:rPr lang="it-IT" altLang="it-IT" sz="2000" dirty="0">
                <a:latin typeface="Verdana" panose="020B0604030504040204" pitchFamily="34" charset="0"/>
              </a:rPr>
              <a:t>Il coinvolgimento nel processo generale e nello scopo dell'attività, in una forma gestibile e supportabile, offre ai bambini la possibilità di vedere come i passaggi si incastrano tra loro e di partecipare ad aspetti dell'attività che riflettono l'obiettivo generale, acquisendo sia abilità che una visione di come e perché l'attività funziona "</a:t>
            </a:r>
            <a:r>
              <a:rPr lang="it-IT" altLang="it-IT" sz="2000" u="sng" dirty="0">
                <a:latin typeface="Verdana" panose="020B0604030504040204" pitchFamily="34" charset="0"/>
              </a:rPr>
              <a:t>
</a:t>
            </a:r>
            <a:r>
              <a:rPr lang="pl-PL" altLang="it-IT" sz="1800" dirty="0">
                <a:latin typeface="Verdana" panose="020B0604030504040204" pitchFamily="34" charset="0"/>
              </a:rPr>
              <a:t>Barbara Rogoff, </a:t>
            </a:r>
            <a:r>
              <a:rPr lang="pl-PL" altLang="it-IT" sz="1800" i="1" dirty="0">
                <a:latin typeface="Verdana" panose="020B0604030504040204" pitchFamily="34" charset="0"/>
              </a:rPr>
              <a:t>Apprenticeship in Thinking</a:t>
            </a:r>
            <a:r>
              <a:rPr lang="pl-PL" altLang="it-IT" sz="1800" dirty="0">
                <a:latin typeface="Verdana" panose="020B0604030504040204" pitchFamily="34" charset="0"/>
              </a:rPr>
              <a:t>, Oxford, 1990, p. 95</a:t>
            </a:r>
            <a:r>
              <a:rPr lang="pl-PL" altLang="it-IT" sz="2000" dirty="0">
                <a:solidFill>
                  <a:srgbClr val="333399"/>
                </a:solidFill>
                <a:latin typeface="Verdana" panose="020B0604030504040204" pitchFamily="34" charset="0"/>
              </a:rPr>
              <a:t> </a:t>
            </a:r>
            <a:endParaRPr lang="en-AU" altLang="it-IT" sz="2000" dirty="0">
              <a:solidFill>
                <a:srgbClr val="333399"/>
              </a:solidFill>
              <a:latin typeface="Verdana" panose="020B060403050404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a:extLst>
              <a:ext uri="{FF2B5EF4-FFF2-40B4-BE49-F238E27FC236}">
                <a16:creationId xmlns:a16="http://schemas.microsoft.com/office/drawing/2014/main" id="{D36403A0-FB2F-A8CF-680E-16072217C6E2}"/>
              </a:ext>
            </a:extLst>
          </p:cNvPr>
          <p:cNvSpPr>
            <a:spLocks noGrp="1" noChangeArrowheads="1"/>
          </p:cNvSpPr>
          <p:nvPr>
            <p:ph type="title"/>
          </p:nvPr>
        </p:nvSpPr>
        <p:spPr/>
        <p:txBody>
          <a:bodyPr/>
          <a:lstStyle/>
          <a:p>
            <a:r>
              <a:rPr lang="pl-PL" altLang="it-IT" sz="3200">
                <a:latin typeface="Verdana" panose="020B0604030504040204" pitchFamily="34" charset="0"/>
              </a:rPr>
              <a:t>Guided participation: implementation at school</a:t>
            </a:r>
            <a:endParaRPr lang="en-AU" altLang="it-IT" sz="3200">
              <a:latin typeface="Verdana" panose="020B0604030504040204" pitchFamily="34" charset="0"/>
            </a:endParaRPr>
          </a:p>
        </p:txBody>
      </p:sp>
      <p:pic>
        <p:nvPicPr>
          <p:cNvPr id="194565" name="Picture 5">
            <a:extLst>
              <a:ext uri="{FF2B5EF4-FFF2-40B4-BE49-F238E27FC236}">
                <a16:creationId xmlns:a16="http://schemas.microsoft.com/office/drawing/2014/main" id="{64E2F8F0-DD46-8E16-F807-B782E78FBD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844675"/>
            <a:ext cx="4797425" cy="3597275"/>
          </a:xfrm>
          <a:prstGeom prst="rect">
            <a:avLst/>
          </a:prstGeom>
          <a:noFill/>
          <a:extLst>
            <a:ext uri="{909E8E84-426E-40DD-AFC4-6F175D3DCCD1}">
              <a14:hiddenFill xmlns:a14="http://schemas.microsoft.com/office/drawing/2010/main">
                <a:solidFill>
                  <a:srgbClr val="FFFFFF"/>
                </a:solidFill>
              </a14:hiddenFill>
            </a:ext>
          </a:extLst>
        </p:spPr>
      </p:pic>
      <p:sp>
        <p:nvSpPr>
          <p:cNvPr id="194568" name="Text Box 8">
            <a:extLst>
              <a:ext uri="{FF2B5EF4-FFF2-40B4-BE49-F238E27FC236}">
                <a16:creationId xmlns:a16="http://schemas.microsoft.com/office/drawing/2014/main" id="{FE921190-38AF-AFD4-4C7D-5FD5B5C5BE98}"/>
              </a:ext>
            </a:extLst>
          </p:cNvPr>
          <p:cNvSpPr txBox="1">
            <a:spLocks noChangeArrowheads="1"/>
          </p:cNvSpPr>
          <p:nvPr/>
        </p:nvSpPr>
        <p:spPr bwMode="auto">
          <a:xfrm>
            <a:off x="90488" y="5589588"/>
            <a:ext cx="2482850" cy="1036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609600" indent="-609600">
              <a:spcBef>
                <a:spcPct val="0"/>
              </a:spcBef>
              <a:defRPr>
                <a:solidFill>
                  <a:schemeClr val="tx1"/>
                </a:solidFill>
                <a:latin typeface="Arial" panose="020B0604020202020204" pitchFamily="34" charset="0"/>
                <a:cs typeface="Arial" panose="020B0604020202020204" pitchFamily="34" charset="0"/>
              </a:defRPr>
            </a:lvl1pPr>
            <a:lvl2pPr marL="800100" indent="-342900">
              <a:spcBef>
                <a:spcPct val="0"/>
              </a:spcBef>
              <a:defRPr>
                <a:solidFill>
                  <a:schemeClr val="tx1"/>
                </a:solidFill>
                <a:latin typeface="Arial" panose="020B0604020202020204" pitchFamily="34" charset="0"/>
                <a:cs typeface="Arial" panose="020B0604020202020204" pitchFamily="34" charset="0"/>
              </a:defRPr>
            </a:lvl2pPr>
            <a:lvl3pPr marL="1257300" indent="-342900">
              <a:spcBef>
                <a:spcPct val="0"/>
              </a:spcBef>
              <a:defRPr>
                <a:solidFill>
                  <a:schemeClr val="tx1"/>
                </a:solidFill>
                <a:latin typeface="Arial" panose="020B0604020202020204" pitchFamily="34" charset="0"/>
                <a:cs typeface="Arial" panose="020B0604020202020204" pitchFamily="34" charset="0"/>
              </a:defRPr>
            </a:lvl3pPr>
            <a:lvl4pPr marL="1714500" indent="-342900">
              <a:spcBef>
                <a:spcPct val="0"/>
              </a:spcBef>
              <a:defRPr>
                <a:solidFill>
                  <a:schemeClr val="tx1"/>
                </a:solidFill>
                <a:latin typeface="Arial" panose="020B0604020202020204" pitchFamily="34" charset="0"/>
                <a:cs typeface="Arial" panose="020B0604020202020204" pitchFamily="34" charset="0"/>
              </a:defRPr>
            </a:lvl4pPr>
            <a:lvl5pPr marL="2171700" indent="-342900">
              <a:spcBef>
                <a:spcPct val="0"/>
              </a:spcBef>
              <a:defRPr>
                <a:solidFill>
                  <a:schemeClr val="tx1"/>
                </a:solidFill>
                <a:latin typeface="Arial" panose="020B0604020202020204" pitchFamily="34" charset="0"/>
                <a:cs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buFontTx/>
              <a:buAutoNum type="arabicPeriod"/>
            </a:pPr>
            <a:r>
              <a:rPr lang="pl-PL" altLang="it-IT" sz="2000">
                <a:solidFill>
                  <a:srgbClr val="333399"/>
                </a:solidFill>
                <a:latin typeface="Verdana" panose="020B0604030504040204" pitchFamily="34" charset="0"/>
              </a:rPr>
              <a:t>Problem</a:t>
            </a:r>
          </a:p>
          <a:p>
            <a:pPr>
              <a:spcBef>
                <a:spcPct val="20000"/>
              </a:spcBef>
              <a:buFontTx/>
              <a:buAutoNum type="arabicPeriod"/>
            </a:pPr>
            <a:r>
              <a:rPr lang="pl-PL" altLang="it-IT" sz="2000">
                <a:solidFill>
                  <a:srgbClr val="333399"/>
                </a:solidFill>
                <a:latin typeface="Verdana" panose="020B0604030504040204" pitchFamily="34" charset="0"/>
              </a:rPr>
              <a:t>Solution</a:t>
            </a:r>
          </a:p>
          <a:p>
            <a:pPr>
              <a:spcBef>
                <a:spcPct val="20000"/>
              </a:spcBef>
              <a:buFontTx/>
              <a:buAutoNum type="arabicPeriod"/>
            </a:pPr>
            <a:r>
              <a:rPr lang="pl-PL" altLang="it-IT" sz="2000">
                <a:solidFill>
                  <a:srgbClr val="333399"/>
                </a:solidFill>
                <a:latin typeface="Verdana" panose="020B0604030504040204" pitchFamily="34" charset="0"/>
              </a:rPr>
              <a:t>Development</a:t>
            </a:r>
            <a:endParaRPr lang="en-AU" altLang="it-IT" sz="2000">
              <a:solidFill>
                <a:srgbClr val="333399"/>
              </a:solidFill>
              <a:latin typeface="Verdana" panose="020B0604030504040204" pitchFamily="34" charset="0"/>
            </a:endParaRPr>
          </a:p>
        </p:txBody>
      </p:sp>
      <p:sp>
        <p:nvSpPr>
          <p:cNvPr id="194569" name="Text Box 9">
            <a:extLst>
              <a:ext uri="{FF2B5EF4-FFF2-40B4-BE49-F238E27FC236}">
                <a16:creationId xmlns:a16="http://schemas.microsoft.com/office/drawing/2014/main" id="{9B9A7AC7-5483-1EED-1143-E64EF7284496}"/>
              </a:ext>
            </a:extLst>
          </p:cNvPr>
          <p:cNvSpPr txBox="1">
            <a:spLocks noChangeArrowheads="1"/>
          </p:cNvSpPr>
          <p:nvPr/>
        </p:nvSpPr>
        <p:spPr bwMode="auto">
          <a:xfrm>
            <a:off x="3775075" y="6381750"/>
            <a:ext cx="5380038"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609600" indent="-609600">
              <a:spcBef>
                <a:spcPct val="0"/>
              </a:spcBef>
              <a:defRPr>
                <a:solidFill>
                  <a:schemeClr val="tx1"/>
                </a:solidFill>
                <a:latin typeface="Arial" panose="020B0604020202020204" pitchFamily="34" charset="0"/>
                <a:cs typeface="Arial" panose="020B0604020202020204" pitchFamily="34" charset="0"/>
              </a:defRPr>
            </a:lvl1pPr>
            <a:lvl2pPr>
              <a:spcBef>
                <a:spcPct val="0"/>
              </a:spcBef>
              <a:defRPr>
                <a:solidFill>
                  <a:schemeClr val="tx1"/>
                </a:solidFill>
                <a:latin typeface="Arial" panose="020B0604020202020204" pitchFamily="34" charset="0"/>
                <a:cs typeface="Arial" panose="020B0604020202020204" pitchFamily="34" charset="0"/>
              </a:defRPr>
            </a:lvl2pPr>
            <a:lvl3pPr>
              <a:spcBef>
                <a:spcPct val="0"/>
              </a:spcBef>
              <a:defRPr>
                <a:solidFill>
                  <a:schemeClr val="tx1"/>
                </a:solidFill>
                <a:latin typeface="Arial" panose="020B0604020202020204" pitchFamily="34" charset="0"/>
                <a:cs typeface="Arial" panose="020B0604020202020204" pitchFamily="34" charset="0"/>
              </a:defRPr>
            </a:lvl3pPr>
            <a:lvl4pPr>
              <a:spcBef>
                <a:spcPct val="0"/>
              </a:spcBef>
              <a:defRPr>
                <a:solidFill>
                  <a:schemeClr val="tx1"/>
                </a:solidFill>
                <a:latin typeface="Arial" panose="020B0604020202020204" pitchFamily="34" charset="0"/>
                <a:cs typeface="Arial" panose="020B0604020202020204" pitchFamily="34" charset="0"/>
              </a:defRPr>
            </a:lvl4pPr>
            <a:lvl5pPr>
              <a:spcBef>
                <a:spcPct val="0"/>
              </a:spcBef>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pPr>
            <a:r>
              <a:rPr lang="pl-PL" altLang="it-IT" sz="1600">
                <a:solidFill>
                  <a:srgbClr val="333399"/>
                </a:solidFill>
                <a:latin typeface="Verdana" panose="020B0604030504040204" pitchFamily="34" charset="0"/>
              </a:rPr>
              <a:t>GK, </a:t>
            </a:r>
            <a:r>
              <a:rPr lang="pl-PL" altLang="it-IT" sz="1600" i="1">
                <a:solidFill>
                  <a:srgbClr val="333399"/>
                </a:solidFill>
                <a:latin typeface="Verdana" panose="020B0604030504040204" pitchFamily="34" charset="0"/>
              </a:rPr>
              <a:t>Fiat Lux</a:t>
            </a:r>
            <a:r>
              <a:rPr lang="pl-PL" altLang="it-IT" sz="1600">
                <a:solidFill>
                  <a:srgbClr val="333399"/>
                </a:solidFill>
                <a:latin typeface="Verdana" panose="020B0604030504040204" pitchFamily="34" charset="0"/>
              </a:rPr>
              <a:t> Interactive exhibition, 2010 (foto MK)</a:t>
            </a:r>
            <a:endParaRPr lang="en-AU" altLang="it-IT" sz="1600">
              <a:solidFill>
                <a:srgbClr val="333399"/>
              </a:solidFill>
              <a:latin typeface="Verdana" panose="020B060403050404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a:extLst>
              <a:ext uri="{FF2B5EF4-FFF2-40B4-BE49-F238E27FC236}">
                <a16:creationId xmlns:a16="http://schemas.microsoft.com/office/drawing/2014/main" id="{D36403A0-FB2F-A8CF-680E-16072217C6E2}"/>
              </a:ext>
            </a:extLst>
          </p:cNvPr>
          <p:cNvSpPr>
            <a:spLocks noGrp="1" noChangeArrowheads="1"/>
          </p:cNvSpPr>
          <p:nvPr>
            <p:ph type="title"/>
          </p:nvPr>
        </p:nvSpPr>
        <p:spPr/>
        <p:txBody>
          <a:bodyPr/>
          <a:lstStyle/>
          <a:p>
            <a:r>
              <a:rPr lang="pl-PL" altLang="it-IT" sz="3200">
                <a:latin typeface="Verdana" panose="020B0604030504040204" pitchFamily="34" charset="0"/>
              </a:rPr>
              <a:t>Guided participation: implementation at school</a:t>
            </a:r>
            <a:endParaRPr lang="en-AU" altLang="it-IT" sz="3200">
              <a:latin typeface="Verdana" panose="020B0604030504040204" pitchFamily="34" charset="0"/>
            </a:endParaRPr>
          </a:p>
        </p:txBody>
      </p:sp>
      <p:pic>
        <p:nvPicPr>
          <p:cNvPr id="194565" name="Picture 5">
            <a:extLst>
              <a:ext uri="{FF2B5EF4-FFF2-40B4-BE49-F238E27FC236}">
                <a16:creationId xmlns:a16="http://schemas.microsoft.com/office/drawing/2014/main" id="{64E2F8F0-DD46-8E16-F807-B782E78FBD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844675"/>
            <a:ext cx="4797425" cy="3597275"/>
          </a:xfrm>
          <a:prstGeom prst="rect">
            <a:avLst/>
          </a:prstGeom>
          <a:noFill/>
          <a:extLst>
            <a:ext uri="{909E8E84-426E-40DD-AFC4-6F175D3DCCD1}">
              <a14:hiddenFill xmlns:a14="http://schemas.microsoft.com/office/drawing/2010/main">
                <a:solidFill>
                  <a:srgbClr val="FFFFFF"/>
                </a:solidFill>
              </a14:hiddenFill>
            </a:ext>
          </a:extLst>
        </p:spPr>
      </p:pic>
      <p:pic>
        <p:nvPicPr>
          <p:cNvPr id="194566" name="Picture 6">
            <a:extLst>
              <a:ext uri="{FF2B5EF4-FFF2-40B4-BE49-F238E27FC236}">
                <a16:creationId xmlns:a16="http://schemas.microsoft.com/office/drawing/2014/main" id="{B2056F7E-CDC8-785A-4890-4E9BC0543C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613" y="2349500"/>
            <a:ext cx="4797425" cy="3597275"/>
          </a:xfrm>
          <a:prstGeom prst="rect">
            <a:avLst/>
          </a:prstGeom>
          <a:noFill/>
          <a:extLst>
            <a:ext uri="{909E8E84-426E-40DD-AFC4-6F175D3DCCD1}">
              <a14:hiddenFill xmlns:a14="http://schemas.microsoft.com/office/drawing/2010/main">
                <a:solidFill>
                  <a:srgbClr val="FFFFFF"/>
                </a:solidFill>
              </a14:hiddenFill>
            </a:ext>
          </a:extLst>
        </p:spPr>
      </p:pic>
      <p:sp>
        <p:nvSpPr>
          <p:cNvPr id="194568" name="Text Box 8">
            <a:extLst>
              <a:ext uri="{FF2B5EF4-FFF2-40B4-BE49-F238E27FC236}">
                <a16:creationId xmlns:a16="http://schemas.microsoft.com/office/drawing/2014/main" id="{FE921190-38AF-AFD4-4C7D-5FD5B5C5BE98}"/>
              </a:ext>
            </a:extLst>
          </p:cNvPr>
          <p:cNvSpPr txBox="1">
            <a:spLocks noChangeArrowheads="1"/>
          </p:cNvSpPr>
          <p:nvPr/>
        </p:nvSpPr>
        <p:spPr bwMode="auto">
          <a:xfrm>
            <a:off x="90488" y="5589588"/>
            <a:ext cx="2482850" cy="1036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609600" indent="-609600">
              <a:spcBef>
                <a:spcPct val="0"/>
              </a:spcBef>
              <a:defRPr>
                <a:solidFill>
                  <a:schemeClr val="tx1"/>
                </a:solidFill>
                <a:latin typeface="Arial" panose="020B0604020202020204" pitchFamily="34" charset="0"/>
                <a:cs typeface="Arial" panose="020B0604020202020204" pitchFamily="34" charset="0"/>
              </a:defRPr>
            </a:lvl1pPr>
            <a:lvl2pPr marL="800100" indent="-342900">
              <a:spcBef>
                <a:spcPct val="0"/>
              </a:spcBef>
              <a:defRPr>
                <a:solidFill>
                  <a:schemeClr val="tx1"/>
                </a:solidFill>
                <a:latin typeface="Arial" panose="020B0604020202020204" pitchFamily="34" charset="0"/>
                <a:cs typeface="Arial" panose="020B0604020202020204" pitchFamily="34" charset="0"/>
              </a:defRPr>
            </a:lvl2pPr>
            <a:lvl3pPr marL="1257300" indent="-342900">
              <a:spcBef>
                <a:spcPct val="0"/>
              </a:spcBef>
              <a:defRPr>
                <a:solidFill>
                  <a:schemeClr val="tx1"/>
                </a:solidFill>
                <a:latin typeface="Arial" panose="020B0604020202020204" pitchFamily="34" charset="0"/>
                <a:cs typeface="Arial" panose="020B0604020202020204" pitchFamily="34" charset="0"/>
              </a:defRPr>
            </a:lvl3pPr>
            <a:lvl4pPr marL="1714500" indent="-342900">
              <a:spcBef>
                <a:spcPct val="0"/>
              </a:spcBef>
              <a:defRPr>
                <a:solidFill>
                  <a:schemeClr val="tx1"/>
                </a:solidFill>
                <a:latin typeface="Arial" panose="020B0604020202020204" pitchFamily="34" charset="0"/>
                <a:cs typeface="Arial" panose="020B0604020202020204" pitchFamily="34" charset="0"/>
              </a:defRPr>
            </a:lvl4pPr>
            <a:lvl5pPr marL="2171700" indent="-342900">
              <a:spcBef>
                <a:spcPct val="0"/>
              </a:spcBef>
              <a:defRPr>
                <a:solidFill>
                  <a:schemeClr val="tx1"/>
                </a:solidFill>
                <a:latin typeface="Arial" panose="020B0604020202020204" pitchFamily="34" charset="0"/>
                <a:cs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buFontTx/>
              <a:buAutoNum type="arabicPeriod"/>
            </a:pPr>
            <a:r>
              <a:rPr lang="pl-PL" altLang="it-IT" sz="2000">
                <a:solidFill>
                  <a:srgbClr val="333399"/>
                </a:solidFill>
                <a:latin typeface="Verdana" panose="020B0604030504040204" pitchFamily="34" charset="0"/>
              </a:rPr>
              <a:t>Problem</a:t>
            </a:r>
          </a:p>
          <a:p>
            <a:pPr>
              <a:spcBef>
                <a:spcPct val="20000"/>
              </a:spcBef>
              <a:buFontTx/>
              <a:buAutoNum type="arabicPeriod"/>
            </a:pPr>
            <a:r>
              <a:rPr lang="pl-PL" altLang="it-IT" sz="2000">
                <a:solidFill>
                  <a:srgbClr val="333399"/>
                </a:solidFill>
                <a:latin typeface="Verdana" panose="020B0604030504040204" pitchFamily="34" charset="0"/>
              </a:rPr>
              <a:t>Solution</a:t>
            </a:r>
          </a:p>
          <a:p>
            <a:pPr>
              <a:spcBef>
                <a:spcPct val="20000"/>
              </a:spcBef>
              <a:buFontTx/>
              <a:buAutoNum type="arabicPeriod"/>
            </a:pPr>
            <a:r>
              <a:rPr lang="pl-PL" altLang="it-IT" sz="2000">
                <a:solidFill>
                  <a:srgbClr val="333399"/>
                </a:solidFill>
                <a:latin typeface="Verdana" panose="020B0604030504040204" pitchFamily="34" charset="0"/>
              </a:rPr>
              <a:t>Development</a:t>
            </a:r>
            <a:endParaRPr lang="en-AU" altLang="it-IT" sz="2000">
              <a:solidFill>
                <a:srgbClr val="333399"/>
              </a:solidFill>
              <a:latin typeface="Verdana" panose="020B0604030504040204" pitchFamily="34" charset="0"/>
            </a:endParaRPr>
          </a:p>
        </p:txBody>
      </p:sp>
      <p:sp>
        <p:nvSpPr>
          <p:cNvPr id="194569" name="Text Box 9">
            <a:extLst>
              <a:ext uri="{FF2B5EF4-FFF2-40B4-BE49-F238E27FC236}">
                <a16:creationId xmlns:a16="http://schemas.microsoft.com/office/drawing/2014/main" id="{9B9A7AC7-5483-1EED-1143-E64EF7284496}"/>
              </a:ext>
            </a:extLst>
          </p:cNvPr>
          <p:cNvSpPr txBox="1">
            <a:spLocks noChangeArrowheads="1"/>
          </p:cNvSpPr>
          <p:nvPr/>
        </p:nvSpPr>
        <p:spPr bwMode="auto">
          <a:xfrm>
            <a:off x="3775075" y="6381750"/>
            <a:ext cx="5380038"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609600" indent="-609600">
              <a:spcBef>
                <a:spcPct val="0"/>
              </a:spcBef>
              <a:defRPr>
                <a:solidFill>
                  <a:schemeClr val="tx1"/>
                </a:solidFill>
                <a:latin typeface="Arial" panose="020B0604020202020204" pitchFamily="34" charset="0"/>
                <a:cs typeface="Arial" panose="020B0604020202020204" pitchFamily="34" charset="0"/>
              </a:defRPr>
            </a:lvl1pPr>
            <a:lvl2pPr>
              <a:spcBef>
                <a:spcPct val="0"/>
              </a:spcBef>
              <a:defRPr>
                <a:solidFill>
                  <a:schemeClr val="tx1"/>
                </a:solidFill>
                <a:latin typeface="Arial" panose="020B0604020202020204" pitchFamily="34" charset="0"/>
                <a:cs typeface="Arial" panose="020B0604020202020204" pitchFamily="34" charset="0"/>
              </a:defRPr>
            </a:lvl2pPr>
            <a:lvl3pPr>
              <a:spcBef>
                <a:spcPct val="0"/>
              </a:spcBef>
              <a:defRPr>
                <a:solidFill>
                  <a:schemeClr val="tx1"/>
                </a:solidFill>
                <a:latin typeface="Arial" panose="020B0604020202020204" pitchFamily="34" charset="0"/>
                <a:cs typeface="Arial" panose="020B0604020202020204" pitchFamily="34" charset="0"/>
              </a:defRPr>
            </a:lvl3pPr>
            <a:lvl4pPr>
              <a:spcBef>
                <a:spcPct val="0"/>
              </a:spcBef>
              <a:defRPr>
                <a:solidFill>
                  <a:schemeClr val="tx1"/>
                </a:solidFill>
                <a:latin typeface="Arial" panose="020B0604020202020204" pitchFamily="34" charset="0"/>
                <a:cs typeface="Arial" panose="020B0604020202020204" pitchFamily="34" charset="0"/>
              </a:defRPr>
            </a:lvl4pPr>
            <a:lvl5pPr>
              <a:spcBef>
                <a:spcPct val="0"/>
              </a:spcBef>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pPr>
            <a:r>
              <a:rPr lang="pl-PL" altLang="it-IT" sz="1600">
                <a:solidFill>
                  <a:srgbClr val="333399"/>
                </a:solidFill>
                <a:latin typeface="Verdana" panose="020B0604030504040204" pitchFamily="34" charset="0"/>
              </a:rPr>
              <a:t>GK, </a:t>
            </a:r>
            <a:r>
              <a:rPr lang="pl-PL" altLang="it-IT" sz="1600" i="1">
                <a:solidFill>
                  <a:srgbClr val="333399"/>
                </a:solidFill>
                <a:latin typeface="Verdana" panose="020B0604030504040204" pitchFamily="34" charset="0"/>
              </a:rPr>
              <a:t>Fiat Lux</a:t>
            </a:r>
            <a:r>
              <a:rPr lang="pl-PL" altLang="it-IT" sz="1600">
                <a:solidFill>
                  <a:srgbClr val="333399"/>
                </a:solidFill>
                <a:latin typeface="Verdana" panose="020B0604030504040204" pitchFamily="34" charset="0"/>
              </a:rPr>
              <a:t> Interactive exhibition, 2010 (foto MK)</a:t>
            </a:r>
            <a:endParaRPr lang="en-AU" altLang="it-IT" sz="1600">
              <a:solidFill>
                <a:srgbClr val="333399"/>
              </a:solidFill>
              <a:latin typeface="Verdana" panose="020B0604030504040204" pitchFamily="34" charset="0"/>
            </a:endParaRPr>
          </a:p>
        </p:txBody>
      </p:sp>
    </p:spTree>
    <p:extLst>
      <p:ext uri="{BB962C8B-B14F-4D97-AF65-F5344CB8AC3E}">
        <p14:creationId xmlns:p14="http://schemas.microsoft.com/office/powerpoint/2010/main" val="6543628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194566"/>
                                        </p:tgtEl>
                                        <p:attrNameLst>
                                          <p:attrName>style.visibility</p:attrName>
                                        </p:attrNameLst>
                                      </p:cBhvr>
                                      <p:to>
                                        <p:strVal val="visible"/>
                                      </p:to>
                                    </p:set>
                                    <p:anim calcmode="lin" valueType="num">
                                      <p:cBhvr>
                                        <p:cTn id="7" dur="500" fill="hold"/>
                                        <p:tgtEl>
                                          <p:spTgt spid="194566"/>
                                        </p:tgtEl>
                                        <p:attrNameLst>
                                          <p:attrName>ppt_w</p:attrName>
                                        </p:attrNameLst>
                                      </p:cBhvr>
                                      <p:tavLst>
                                        <p:tav tm="0">
                                          <p:val>
                                            <p:fltVal val="0"/>
                                          </p:val>
                                        </p:tav>
                                        <p:tav tm="100000">
                                          <p:val>
                                            <p:strVal val="#ppt_w"/>
                                          </p:val>
                                        </p:tav>
                                      </p:tavLst>
                                    </p:anim>
                                    <p:anim calcmode="lin" valueType="num">
                                      <p:cBhvr>
                                        <p:cTn id="8" dur="500" fill="hold"/>
                                        <p:tgtEl>
                                          <p:spTgt spid="19456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a:extLst>
              <a:ext uri="{FF2B5EF4-FFF2-40B4-BE49-F238E27FC236}">
                <a16:creationId xmlns:a16="http://schemas.microsoft.com/office/drawing/2014/main" id="{D36403A0-FB2F-A8CF-680E-16072217C6E2}"/>
              </a:ext>
            </a:extLst>
          </p:cNvPr>
          <p:cNvSpPr>
            <a:spLocks noGrp="1" noChangeArrowheads="1"/>
          </p:cNvSpPr>
          <p:nvPr>
            <p:ph type="title"/>
          </p:nvPr>
        </p:nvSpPr>
        <p:spPr/>
        <p:txBody>
          <a:bodyPr/>
          <a:lstStyle/>
          <a:p>
            <a:r>
              <a:rPr lang="pl-PL" altLang="it-IT" sz="3200">
                <a:latin typeface="Verdana" panose="020B0604030504040204" pitchFamily="34" charset="0"/>
              </a:rPr>
              <a:t>Guided participation: implementation at school</a:t>
            </a:r>
            <a:endParaRPr lang="en-AU" altLang="it-IT" sz="3200">
              <a:latin typeface="Verdana" panose="020B0604030504040204" pitchFamily="34" charset="0"/>
            </a:endParaRPr>
          </a:p>
        </p:txBody>
      </p:sp>
      <p:pic>
        <p:nvPicPr>
          <p:cNvPr id="194565" name="Picture 5">
            <a:extLst>
              <a:ext uri="{FF2B5EF4-FFF2-40B4-BE49-F238E27FC236}">
                <a16:creationId xmlns:a16="http://schemas.microsoft.com/office/drawing/2014/main" id="{64E2F8F0-DD46-8E16-F807-B782E78FBD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844675"/>
            <a:ext cx="4797425" cy="3597275"/>
          </a:xfrm>
          <a:prstGeom prst="rect">
            <a:avLst/>
          </a:prstGeom>
          <a:noFill/>
          <a:extLst>
            <a:ext uri="{909E8E84-426E-40DD-AFC4-6F175D3DCCD1}">
              <a14:hiddenFill xmlns:a14="http://schemas.microsoft.com/office/drawing/2010/main">
                <a:solidFill>
                  <a:srgbClr val="FFFFFF"/>
                </a:solidFill>
              </a14:hiddenFill>
            </a:ext>
          </a:extLst>
        </p:spPr>
      </p:pic>
      <p:pic>
        <p:nvPicPr>
          <p:cNvPr id="194566" name="Picture 6">
            <a:extLst>
              <a:ext uri="{FF2B5EF4-FFF2-40B4-BE49-F238E27FC236}">
                <a16:creationId xmlns:a16="http://schemas.microsoft.com/office/drawing/2014/main" id="{B2056F7E-CDC8-785A-4890-4E9BC0543C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613" y="2349500"/>
            <a:ext cx="4797425" cy="3597275"/>
          </a:xfrm>
          <a:prstGeom prst="rect">
            <a:avLst/>
          </a:prstGeom>
          <a:noFill/>
          <a:extLst>
            <a:ext uri="{909E8E84-426E-40DD-AFC4-6F175D3DCCD1}">
              <a14:hiddenFill xmlns:a14="http://schemas.microsoft.com/office/drawing/2010/main">
                <a:solidFill>
                  <a:srgbClr val="FFFFFF"/>
                </a:solidFill>
              </a14:hiddenFill>
            </a:ext>
          </a:extLst>
        </p:spPr>
      </p:pic>
      <p:pic>
        <p:nvPicPr>
          <p:cNvPr id="194567" name="Picture 7">
            <a:extLst>
              <a:ext uri="{FF2B5EF4-FFF2-40B4-BE49-F238E27FC236}">
                <a16:creationId xmlns:a16="http://schemas.microsoft.com/office/drawing/2014/main" id="{A671265C-C510-14F4-8138-9FD1C15CAC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6381" y="2689225"/>
            <a:ext cx="4797425" cy="3597275"/>
          </a:xfrm>
          <a:prstGeom prst="rect">
            <a:avLst/>
          </a:prstGeom>
          <a:noFill/>
          <a:extLst>
            <a:ext uri="{909E8E84-426E-40DD-AFC4-6F175D3DCCD1}">
              <a14:hiddenFill xmlns:a14="http://schemas.microsoft.com/office/drawing/2010/main">
                <a:solidFill>
                  <a:srgbClr val="FFFFFF"/>
                </a:solidFill>
              </a14:hiddenFill>
            </a:ext>
          </a:extLst>
        </p:spPr>
      </p:pic>
      <p:sp>
        <p:nvSpPr>
          <p:cNvPr id="194568" name="Text Box 8">
            <a:extLst>
              <a:ext uri="{FF2B5EF4-FFF2-40B4-BE49-F238E27FC236}">
                <a16:creationId xmlns:a16="http://schemas.microsoft.com/office/drawing/2014/main" id="{FE921190-38AF-AFD4-4C7D-5FD5B5C5BE98}"/>
              </a:ext>
            </a:extLst>
          </p:cNvPr>
          <p:cNvSpPr txBox="1">
            <a:spLocks noChangeArrowheads="1"/>
          </p:cNvSpPr>
          <p:nvPr/>
        </p:nvSpPr>
        <p:spPr bwMode="auto">
          <a:xfrm>
            <a:off x="90488" y="5589588"/>
            <a:ext cx="2482850" cy="1036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609600" indent="-609600">
              <a:spcBef>
                <a:spcPct val="0"/>
              </a:spcBef>
              <a:defRPr>
                <a:solidFill>
                  <a:schemeClr val="tx1"/>
                </a:solidFill>
                <a:latin typeface="Arial" panose="020B0604020202020204" pitchFamily="34" charset="0"/>
                <a:cs typeface="Arial" panose="020B0604020202020204" pitchFamily="34" charset="0"/>
              </a:defRPr>
            </a:lvl1pPr>
            <a:lvl2pPr marL="800100" indent="-342900">
              <a:spcBef>
                <a:spcPct val="0"/>
              </a:spcBef>
              <a:defRPr>
                <a:solidFill>
                  <a:schemeClr val="tx1"/>
                </a:solidFill>
                <a:latin typeface="Arial" panose="020B0604020202020204" pitchFamily="34" charset="0"/>
                <a:cs typeface="Arial" panose="020B0604020202020204" pitchFamily="34" charset="0"/>
              </a:defRPr>
            </a:lvl2pPr>
            <a:lvl3pPr marL="1257300" indent="-342900">
              <a:spcBef>
                <a:spcPct val="0"/>
              </a:spcBef>
              <a:defRPr>
                <a:solidFill>
                  <a:schemeClr val="tx1"/>
                </a:solidFill>
                <a:latin typeface="Arial" panose="020B0604020202020204" pitchFamily="34" charset="0"/>
                <a:cs typeface="Arial" panose="020B0604020202020204" pitchFamily="34" charset="0"/>
              </a:defRPr>
            </a:lvl3pPr>
            <a:lvl4pPr marL="1714500" indent="-342900">
              <a:spcBef>
                <a:spcPct val="0"/>
              </a:spcBef>
              <a:defRPr>
                <a:solidFill>
                  <a:schemeClr val="tx1"/>
                </a:solidFill>
                <a:latin typeface="Arial" panose="020B0604020202020204" pitchFamily="34" charset="0"/>
                <a:cs typeface="Arial" panose="020B0604020202020204" pitchFamily="34" charset="0"/>
              </a:defRPr>
            </a:lvl4pPr>
            <a:lvl5pPr marL="2171700" indent="-342900">
              <a:spcBef>
                <a:spcPct val="0"/>
              </a:spcBef>
              <a:defRPr>
                <a:solidFill>
                  <a:schemeClr val="tx1"/>
                </a:solidFill>
                <a:latin typeface="Arial" panose="020B0604020202020204" pitchFamily="34" charset="0"/>
                <a:cs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buFontTx/>
              <a:buAutoNum type="arabicPeriod"/>
            </a:pPr>
            <a:r>
              <a:rPr lang="pl-PL" altLang="it-IT" sz="2000">
                <a:solidFill>
                  <a:srgbClr val="333399"/>
                </a:solidFill>
                <a:latin typeface="Verdana" panose="020B0604030504040204" pitchFamily="34" charset="0"/>
              </a:rPr>
              <a:t>Problem</a:t>
            </a:r>
          </a:p>
          <a:p>
            <a:pPr>
              <a:spcBef>
                <a:spcPct val="20000"/>
              </a:spcBef>
              <a:buFontTx/>
              <a:buAutoNum type="arabicPeriod"/>
            </a:pPr>
            <a:r>
              <a:rPr lang="pl-PL" altLang="it-IT" sz="2000">
                <a:solidFill>
                  <a:srgbClr val="333399"/>
                </a:solidFill>
                <a:latin typeface="Verdana" panose="020B0604030504040204" pitchFamily="34" charset="0"/>
              </a:rPr>
              <a:t>Solution</a:t>
            </a:r>
          </a:p>
          <a:p>
            <a:pPr>
              <a:spcBef>
                <a:spcPct val="20000"/>
              </a:spcBef>
              <a:buFontTx/>
              <a:buAutoNum type="arabicPeriod"/>
            </a:pPr>
            <a:r>
              <a:rPr lang="pl-PL" altLang="it-IT" sz="2000">
                <a:solidFill>
                  <a:srgbClr val="333399"/>
                </a:solidFill>
                <a:latin typeface="Verdana" panose="020B0604030504040204" pitchFamily="34" charset="0"/>
              </a:rPr>
              <a:t>Development</a:t>
            </a:r>
            <a:endParaRPr lang="en-AU" altLang="it-IT" sz="2000">
              <a:solidFill>
                <a:srgbClr val="333399"/>
              </a:solidFill>
              <a:latin typeface="Verdana" panose="020B0604030504040204" pitchFamily="34" charset="0"/>
            </a:endParaRPr>
          </a:p>
        </p:txBody>
      </p:sp>
      <p:sp>
        <p:nvSpPr>
          <p:cNvPr id="194569" name="Text Box 9">
            <a:extLst>
              <a:ext uri="{FF2B5EF4-FFF2-40B4-BE49-F238E27FC236}">
                <a16:creationId xmlns:a16="http://schemas.microsoft.com/office/drawing/2014/main" id="{9B9A7AC7-5483-1EED-1143-E64EF7284496}"/>
              </a:ext>
            </a:extLst>
          </p:cNvPr>
          <p:cNvSpPr txBox="1">
            <a:spLocks noChangeArrowheads="1"/>
          </p:cNvSpPr>
          <p:nvPr/>
        </p:nvSpPr>
        <p:spPr bwMode="auto">
          <a:xfrm>
            <a:off x="3775075" y="6381750"/>
            <a:ext cx="5380038"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609600" indent="-609600">
              <a:spcBef>
                <a:spcPct val="0"/>
              </a:spcBef>
              <a:defRPr>
                <a:solidFill>
                  <a:schemeClr val="tx1"/>
                </a:solidFill>
                <a:latin typeface="Arial" panose="020B0604020202020204" pitchFamily="34" charset="0"/>
                <a:cs typeface="Arial" panose="020B0604020202020204" pitchFamily="34" charset="0"/>
              </a:defRPr>
            </a:lvl1pPr>
            <a:lvl2pPr>
              <a:spcBef>
                <a:spcPct val="0"/>
              </a:spcBef>
              <a:defRPr>
                <a:solidFill>
                  <a:schemeClr val="tx1"/>
                </a:solidFill>
                <a:latin typeface="Arial" panose="020B0604020202020204" pitchFamily="34" charset="0"/>
                <a:cs typeface="Arial" panose="020B0604020202020204" pitchFamily="34" charset="0"/>
              </a:defRPr>
            </a:lvl2pPr>
            <a:lvl3pPr>
              <a:spcBef>
                <a:spcPct val="0"/>
              </a:spcBef>
              <a:defRPr>
                <a:solidFill>
                  <a:schemeClr val="tx1"/>
                </a:solidFill>
                <a:latin typeface="Arial" panose="020B0604020202020204" pitchFamily="34" charset="0"/>
                <a:cs typeface="Arial" panose="020B0604020202020204" pitchFamily="34" charset="0"/>
              </a:defRPr>
            </a:lvl3pPr>
            <a:lvl4pPr>
              <a:spcBef>
                <a:spcPct val="0"/>
              </a:spcBef>
              <a:defRPr>
                <a:solidFill>
                  <a:schemeClr val="tx1"/>
                </a:solidFill>
                <a:latin typeface="Arial" panose="020B0604020202020204" pitchFamily="34" charset="0"/>
                <a:cs typeface="Arial" panose="020B0604020202020204" pitchFamily="34" charset="0"/>
              </a:defRPr>
            </a:lvl4pPr>
            <a:lvl5pPr>
              <a:spcBef>
                <a:spcPct val="0"/>
              </a:spcBef>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pPr>
            <a:r>
              <a:rPr lang="pl-PL" altLang="it-IT" sz="1600">
                <a:solidFill>
                  <a:srgbClr val="333399"/>
                </a:solidFill>
                <a:latin typeface="Verdana" panose="020B0604030504040204" pitchFamily="34" charset="0"/>
              </a:rPr>
              <a:t>GK, </a:t>
            </a:r>
            <a:r>
              <a:rPr lang="pl-PL" altLang="it-IT" sz="1600" i="1">
                <a:solidFill>
                  <a:srgbClr val="333399"/>
                </a:solidFill>
                <a:latin typeface="Verdana" panose="020B0604030504040204" pitchFamily="34" charset="0"/>
              </a:rPr>
              <a:t>Fiat Lux</a:t>
            </a:r>
            <a:r>
              <a:rPr lang="pl-PL" altLang="it-IT" sz="1600">
                <a:solidFill>
                  <a:srgbClr val="333399"/>
                </a:solidFill>
                <a:latin typeface="Verdana" panose="020B0604030504040204" pitchFamily="34" charset="0"/>
              </a:rPr>
              <a:t> Interactive exhibition, 2010 (foto MK)</a:t>
            </a:r>
            <a:endParaRPr lang="en-AU" altLang="it-IT" sz="1600">
              <a:solidFill>
                <a:srgbClr val="333399"/>
              </a:solidFill>
              <a:latin typeface="Verdana" panose="020B0604030504040204" pitchFamily="34" charset="0"/>
            </a:endParaRPr>
          </a:p>
        </p:txBody>
      </p:sp>
    </p:spTree>
    <p:extLst>
      <p:ext uri="{BB962C8B-B14F-4D97-AF65-F5344CB8AC3E}">
        <p14:creationId xmlns:p14="http://schemas.microsoft.com/office/powerpoint/2010/main" val="36420057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194566"/>
                                        </p:tgtEl>
                                        <p:attrNameLst>
                                          <p:attrName>style.visibility</p:attrName>
                                        </p:attrNameLst>
                                      </p:cBhvr>
                                      <p:to>
                                        <p:strVal val="visible"/>
                                      </p:to>
                                    </p:set>
                                    <p:anim calcmode="lin" valueType="num">
                                      <p:cBhvr>
                                        <p:cTn id="7" dur="500" fill="hold"/>
                                        <p:tgtEl>
                                          <p:spTgt spid="194566"/>
                                        </p:tgtEl>
                                        <p:attrNameLst>
                                          <p:attrName>ppt_w</p:attrName>
                                        </p:attrNameLst>
                                      </p:cBhvr>
                                      <p:tavLst>
                                        <p:tav tm="0">
                                          <p:val>
                                            <p:fltVal val="0"/>
                                          </p:val>
                                        </p:tav>
                                        <p:tav tm="100000">
                                          <p:val>
                                            <p:strVal val="#ppt_w"/>
                                          </p:val>
                                        </p:tav>
                                      </p:tavLst>
                                    </p:anim>
                                    <p:anim calcmode="lin" valueType="num">
                                      <p:cBhvr>
                                        <p:cTn id="8" dur="500" fill="hold"/>
                                        <p:tgtEl>
                                          <p:spTgt spid="194566"/>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194567"/>
                                        </p:tgtEl>
                                        <p:attrNameLst>
                                          <p:attrName>style.visibility</p:attrName>
                                        </p:attrNameLst>
                                      </p:cBhvr>
                                      <p:to>
                                        <p:strVal val="visible"/>
                                      </p:to>
                                    </p:set>
                                    <p:anim calcmode="lin" valueType="num">
                                      <p:cBhvr>
                                        <p:cTn id="13" dur="500" fill="hold"/>
                                        <p:tgtEl>
                                          <p:spTgt spid="194567"/>
                                        </p:tgtEl>
                                        <p:attrNameLst>
                                          <p:attrName>ppt_w</p:attrName>
                                        </p:attrNameLst>
                                      </p:cBhvr>
                                      <p:tavLst>
                                        <p:tav tm="0">
                                          <p:val>
                                            <p:fltVal val="0"/>
                                          </p:val>
                                        </p:tav>
                                        <p:tav tm="100000">
                                          <p:val>
                                            <p:strVal val="#ppt_w"/>
                                          </p:val>
                                        </p:tav>
                                      </p:tavLst>
                                    </p:anim>
                                    <p:anim calcmode="lin" valueType="num">
                                      <p:cBhvr>
                                        <p:cTn id="14" dur="500" fill="hold"/>
                                        <p:tgtEl>
                                          <p:spTgt spid="19456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7151192E-4291-18A2-0CAD-3328BE812B28}"/>
              </a:ext>
            </a:extLst>
          </p:cNvPr>
          <p:cNvSpPr>
            <a:spLocks noGrp="1" noChangeArrowheads="1"/>
          </p:cNvSpPr>
          <p:nvPr>
            <p:ph type="title"/>
          </p:nvPr>
        </p:nvSpPr>
        <p:spPr>
          <a:xfrm>
            <a:off x="228790" y="216565"/>
            <a:ext cx="9073007" cy="1143000"/>
          </a:xfrm>
        </p:spPr>
        <p:txBody>
          <a:bodyPr/>
          <a:lstStyle/>
          <a:p>
            <a:pPr eaLnBrk="1" hangingPunct="1"/>
            <a:r>
              <a:rPr lang="it-IT" altLang="it-IT" sz="3200" dirty="0"/>
              <a:t>Quali sono gli obiettivi di questo tipo di didattica?
</a:t>
            </a:r>
            <a:endParaRPr lang="en-AU" altLang="it-IT" sz="3200" dirty="0"/>
          </a:p>
        </p:txBody>
      </p:sp>
      <p:sp>
        <p:nvSpPr>
          <p:cNvPr id="20483" name="Rectangle 3">
            <a:extLst>
              <a:ext uri="{FF2B5EF4-FFF2-40B4-BE49-F238E27FC236}">
                <a16:creationId xmlns:a16="http://schemas.microsoft.com/office/drawing/2014/main" id="{A82B3EC4-1DFA-564D-E5C9-46F116D6ADFF}"/>
              </a:ext>
            </a:extLst>
          </p:cNvPr>
          <p:cNvSpPr>
            <a:spLocks noGrp="1" noChangeArrowheads="1"/>
          </p:cNvSpPr>
          <p:nvPr>
            <p:ph type="body" idx="1"/>
          </p:nvPr>
        </p:nvSpPr>
        <p:spPr>
          <a:xfrm>
            <a:off x="228790" y="1700213"/>
            <a:ext cx="8735823" cy="4897437"/>
          </a:xfrm>
        </p:spPr>
        <p:txBody>
          <a:bodyPr/>
          <a:lstStyle/>
          <a:p>
            <a:pPr eaLnBrk="1" hangingPunct="1">
              <a:lnSpc>
                <a:spcPct val="90000"/>
              </a:lnSpc>
            </a:pPr>
            <a:r>
              <a:rPr lang="it-IT" altLang="it-IT" sz="2200" dirty="0"/>
              <a:t>La definizione degli obiettivi è alla base non solo dell'istruzione, ma di interi sistemi sociali. Questo è l'argomento di un ramo separato della filosofia, chiamato assiologia. 
In alcuni sistemi educativi il </a:t>
            </a:r>
            <a:r>
              <a:rPr lang="it-IT" altLang="it-IT" sz="2200" dirty="0" err="1"/>
              <a:t>ghola</a:t>
            </a:r>
            <a:r>
              <a:rPr lang="it-IT" altLang="it-IT" sz="2200" dirty="0"/>
              <a:t> è quello di formare élite (politiche, scientifiche, economiche, militari) 
In altri – formazione della classe proletaria
La Carta di Lisbona dell'UE (2003) definisce l'obiettivo: 
   la società basata sulla conoscenza. 
In XXI sia in Europa che negli Stati Uniti appare una dichiarazione: 
   "Nessuno studente lasciato indietro" – nessuno può essere escluso dall'utilizzo delle conquiste della civiltà moderna (tecnologia + cultura)
</a:t>
            </a:r>
            <a:endParaRPr lang="en-AU" altLang="it-IT" sz="2200" dirty="0"/>
          </a:p>
        </p:txBody>
      </p:sp>
    </p:spTree>
    <p:extLst>
      <p:ext uri="{BB962C8B-B14F-4D97-AF65-F5344CB8AC3E}">
        <p14:creationId xmlns:p14="http://schemas.microsoft.com/office/powerpoint/2010/main" val="21145741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Effect transition="in" filter="blinds(horizontal)">
                                      <p:cBhvr>
                                        <p:cTn id="7" dur="500"/>
                                        <p:tgtEl>
                                          <p:spTgt spid="2048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E8D142B7-53DE-6622-2527-B786B4985402}"/>
              </a:ext>
            </a:extLst>
          </p:cNvPr>
          <p:cNvSpPr>
            <a:spLocks noGrp="1" noChangeArrowheads="1"/>
          </p:cNvSpPr>
          <p:nvPr>
            <p:ph type="title"/>
          </p:nvPr>
        </p:nvSpPr>
        <p:spPr>
          <a:xfrm>
            <a:off x="882290" y="286784"/>
            <a:ext cx="8929687" cy="1143000"/>
          </a:xfrm>
        </p:spPr>
        <p:txBody>
          <a:bodyPr/>
          <a:lstStyle/>
          <a:p>
            <a:pPr eaLnBrk="1" hangingPunct="1"/>
            <a:r>
              <a:rPr lang="it-IT" altLang="it-IT" dirty="0"/>
              <a:t>Quali sono i principi di questa didattica?
</a:t>
            </a:r>
            <a:endParaRPr lang="en-AU" altLang="it-IT" dirty="0"/>
          </a:p>
        </p:txBody>
      </p:sp>
      <p:sp>
        <p:nvSpPr>
          <p:cNvPr id="23555" name="Rectangle 3">
            <a:extLst>
              <a:ext uri="{FF2B5EF4-FFF2-40B4-BE49-F238E27FC236}">
                <a16:creationId xmlns:a16="http://schemas.microsoft.com/office/drawing/2014/main" id="{55EA673F-56FF-20AA-BEF8-1183FA6106C7}"/>
              </a:ext>
            </a:extLst>
          </p:cNvPr>
          <p:cNvSpPr>
            <a:spLocks noGrp="1" noChangeArrowheads="1"/>
          </p:cNvSpPr>
          <p:nvPr>
            <p:ph type="body" idx="1"/>
          </p:nvPr>
        </p:nvSpPr>
        <p:spPr>
          <a:xfrm>
            <a:off x="899593" y="1700213"/>
            <a:ext cx="8244408" cy="4897437"/>
          </a:xfrm>
        </p:spPr>
        <p:txBody>
          <a:bodyPr/>
          <a:lstStyle/>
          <a:p>
            <a:pPr eaLnBrk="1" hangingPunct="1">
              <a:lnSpc>
                <a:spcPct val="95000"/>
              </a:lnSpc>
            </a:pPr>
            <a:r>
              <a:rPr lang="it-IT" altLang="it-IT" sz="2000" dirty="0">
                <a:latin typeface="+mj-lt"/>
              </a:rPr>
              <a:t>Simili alla didattica tradizionale, ma del tutto molto diversi:
L'attività degli alunni la sostituiamo con una costruzione autonoma all'interno del gruppo studioso/</a:t>
            </a:r>
            <a:r>
              <a:rPr lang="it-IT" altLang="it-IT" sz="2000" dirty="0" err="1">
                <a:latin typeface="+mj-lt"/>
              </a:rPr>
              <a:t>extrascholar</a:t>
            </a:r>
            <a:r>
              <a:rPr lang="it-IT" altLang="it-IT" sz="2000" dirty="0">
                <a:latin typeface="+mj-lt"/>
              </a:rPr>
              <a:t> del frammento delle conoscenze pianificate in precedenza dal docente
Gli alunni / studenti costruiscono questa conoscenza da soli, basandosi sulle risorse possedute (proprie conoscenze precedenti, esperimenti, internet).
L'insegnante corregge solo il suo pensiero (di gruppo) nella direzione desiderata (da lui / lei), cioè pianificata 
In caso di problemi l'insegnante non dice: "Sbagliato! Siediti!" ma stimola (in modo delicato) le domande in modo tale che l'alunno     (o i suoi colleghi) trovi l'errore da solo. 
Ovviamente, richiede una grande esperienza e competenza dello studente, oltre a un'enorme quantità di esperimenti disponibili
</a:t>
            </a:r>
            <a:endParaRPr lang="en-AU" altLang="it-IT" sz="2000" dirty="0">
              <a:latin typeface="+mj-lt"/>
            </a:endParaRPr>
          </a:p>
        </p:txBody>
      </p:sp>
    </p:spTree>
    <p:extLst>
      <p:ext uri="{BB962C8B-B14F-4D97-AF65-F5344CB8AC3E}">
        <p14:creationId xmlns:p14="http://schemas.microsoft.com/office/powerpoint/2010/main" val="21477244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Effect transition="in" filter="blinds(horizontal)">
                                      <p:cBhvr>
                                        <p:cTn id="7" dur="500"/>
                                        <p:tgtEl>
                                          <p:spTgt spid="2355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4A796763-4D79-0417-9374-20DE19AAD09B}"/>
              </a:ext>
            </a:extLst>
          </p:cNvPr>
          <p:cNvSpPr>
            <a:spLocks noGrp="1" noChangeArrowheads="1"/>
          </p:cNvSpPr>
          <p:nvPr>
            <p:ph type="title"/>
          </p:nvPr>
        </p:nvSpPr>
        <p:spPr/>
        <p:txBody>
          <a:bodyPr/>
          <a:lstStyle/>
          <a:p>
            <a:pPr eaLnBrk="1" hangingPunct="1"/>
            <a:r>
              <a:rPr lang="pl-PL" altLang="it-IT"/>
              <a:t>Two main principles</a:t>
            </a:r>
            <a:endParaRPr lang="en-AU" altLang="it-IT"/>
          </a:p>
        </p:txBody>
      </p:sp>
      <p:sp>
        <p:nvSpPr>
          <p:cNvPr id="24579" name="Rectangle 3">
            <a:extLst>
              <a:ext uri="{FF2B5EF4-FFF2-40B4-BE49-F238E27FC236}">
                <a16:creationId xmlns:a16="http://schemas.microsoft.com/office/drawing/2014/main" id="{0BE6B08E-62FA-045C-4F9D-1490B06A8331}"/>
              </a:ext>
            </a:extLst>
          </p:cNvPr>
          <p:cNvSpPr>
            <a:spLocks noGrp="1" noChangeArrowheads="1"/>
          </p:cNvSpPr>
          <p:nvPr>
            <p:ph type="body" idx="1"/>
          </p:nvPr>
        </p:nvSpPr>
        <p:spPr>
          <a:xfrm>
            <a:off x="1370013" y="1557338"/>
            <a:ext cx="7313612" cy="5300662"/>
          </a:xfrm>
        </p:spPr>
        <p:txBody>
          <a:bodyPr/>
          <a:lstStyle/>
          <a:p>
            <a:pPr eaLnBrk="1" hangingPunct="1">
              <a:lnSpc>
                <a:spcPct val="95000"/>
              </a:lnSpc>
            </a:pPr>
            <a:r>
              <a:rPr lang="en-AU" altLang="it-IT" sz="2200"/>
              <a:t>These two main principles:</a:t>
            </a:r>
          </a:p>
          <a:p>
            <a:pPr eaLnBrk="1" hangingPunct="1">
              <a:lnSpc>
                <a:spcPct val="95000"/>
              </a:lnSpc>
              <a:buFont typeface="Wingdings" panose="05000000000000000000" pitchFamily="2" charset="2"/>
              <a:buNone/>
            </a:pPr>
            <a:r>
              <a:rPr lang="en-AU" altLang="it-IT" sz="2200"/>
              <a:t>1) Constructing the knowledge by students, but under a strict and wise guidance of the teacher</a:t>
            </a:r>
          </a:p>
          <a:p>
            <a:pPr eaLnBrk="1" hangingPunct="1">
              <a:lnSpc>
                <a:spcPct val="95000"/>
              </a:lnSpc>
              <a:buFont typeface="Wingdings" panose="05000000000000000000" pitchFamily="2" charset="2"/>
              <a:buNone/>
            </a:pPr>
            <a:r>
              <a:rPr lang="en-AU" altLang="it-IT" sz="2200"/>
              <a:t>2) Using available (i.e. real) resources – objects, experiments, but also books and internet</a:t>
            </a:r>
          </a:p>
          <a:p>
            <a:pPr eaLnBrk="1" hangingPunct="1">
              <a:lnSpc>
                <a:spcPct val="95000"/>
              </a:lnSpc>
              <a:buFont typeface="Wingdings" panose="05000000000000000000" pitchFamily="2" charset="2"/>
              <a:buNone/>
            </a:pPr>
            <a:r>
              <a:rPr lang="en-AU" altLang="it-IT" sz="2200"/>
              <a:t>we define as:</a:t>
            </a:r>
          </a:p>
          <a:p>
            <a:pPr eaLnBrk="1" hangingPunct="1">
              <a:lnSpc>
                <a:spcPct val="95000"/>
              </a:lnSpc>
              <a:buFont typeface="Wingdings" panose="05000000000000000000" pitchFamily="2" charset="2"/>
              <a:buChar char="Ø"/>
            </a:pPr>
            <a:r>
              <a:rPr lang="en-AU" altLang="it-IT" sz="2200" b="1"/>
              <a:t>hyper- constructivism </a:t>
            </a:r>
            <a:r>
              <a:rPr lang="en-AU" altLang="it-IT" sz="2200"/>
              <a:t>(i.e. going beyond the social constructivism, in which the knowledge is the objects of the social consensus) </a:t>
            </a:r>
          </a:p>
          <a:p>
            <a:pPr eaLnBrk="1" hangingPunct="1">
              <a:lnSpc>
                <a:spcPct val="95000"/>
              </a:lnSpc>
              <a:buFont typeface="Wingdings" panose="05000000000000000000" pitchFamily="2" charset="2"/>
              <a:buChar char="Ø"/>
            </a:pPr>
            <a:r>
              <a:rPr lang="en-AU" altLang="it-IT" sz="2200" b="1"/>
              <a:t>neo-realism</a:t>
            </a:r>
            <a:r>
              <a:rPr lang="en-AU" altLang="it-IT" sz="2200"/>
              <a:t> – everything that we can shown (illustrate, touch) should be shown, and even more (GK</a:t>
            </a:r>
            <a:r>
              <a:rPr lang="en-AU" altLang="it-IT" sz="2200">
                <a:latin typeface="Arial" panose="020B0604020202020204" pitchFamily="34" charset="0"/>
              </a:rPr>
              <a:t>↔A. Einstein)</a:t>
            </a:r>
          </a:p>
        </p:txBody>
      </p:sp>
    </p:spTree>
    <p:extLst>
      <p:ext uri="{BB962C8B-B14F-4D97-AF65-F5344CB8AC3E}">
        <p14:creationId xmlns:p14="http://schemas.microsoft.com/office/powerpoint/2010/main" val="4368935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blinds(horizontal)">
                                      <p:cBhvr>
                                        <p:cTn id="7" dur="500"/>
                                        <p:tgtEl>
                                          <p:spTgt spid="2457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4579">
                                            <p:txEl>
                                              <p:pRg st="1" end="1"/>
                                            </p:txEl>
                                          </p:spTgt>
                                        </p:tgtEl>
                                        <p:attrNameLst>
                                          <p:attrName>style.visibility</p:attrName>
                                        </p:attrNameLst>
                                      </p:cBhvr>
                                      <p:to>
                                        <p:strVal val="visible"/>
                                      </p:to>
                                    </p:set>
                                    <p:animEffect transition="in" filter="blinds(horizontal)">
                                      <p:cBhvr>
                                        <p:cTn id="12" dur="500"/>
                                        <p:tgtEl>
                                          <p:spTgt spid="2457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24579">
                                            <p:txEl>
                                              <p:pRg st="2" end="2"/>
                                            </p:txEl>
                                          </p:spTgt>
                                        </p:tgtEl>
                                        <p:attrNameLst>
                                          <p:attrName>style.visibility</p:attrName>
                                        </p:attrNameLst>
                                      </p:cBhvr>
                                      <p:to>
                                        <p:strVal val="visible"/>
                                      </p:to>
                                    </p:set>
                                    <p:animEffect transition="in" filter="blinds(horizontal)">
                                      <p:cBhvr>
                                        <p:cTn id="17" dur="500"/>
                                        <p:tgtEl>
                                          <p:spTgt spid="2457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24579">
                                            <p:txEl>
                                              <p:pRg st="3" end="3"/>
                                            </p:txEl>
                                          </p:spTgt>
                                        </p:tgtEl>
                                        <p:attrNameLst>
                                          <p:attrName>style.visibility</p:attrName>
                                        </p:attrNameLst>
                                      </p:cBhvr>
                                      <p:to>
                                        <p:strVal val="visible"/>
                                      </p:to>
                                    </p:set>
                                    <p:animEffect transition="in" filter="blinds(horizontal)">
                                      <p:cBhvr>
                                        <p:cTn id="22" dur="500"/>
                                        <p:tgtEl>
                                          <p:spTgt spid="2457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24579">
                                            <p:txEl>
                                              <p:pRg st="4" end="4"/>
                                            </p:txEl>
                                          </p:spTgt>
                                        </p:tgtEl>
                                        <p:attrNameLst>
                                          <p:attrName>style.visibility</p:attrName>
                                        </p:attrNameLst>
                                      </p:cBhvr>
                                      <p:to>
                                        <p:strVal val="visible"/>
                                      </p:to>
                                    </p:set>
                                    <p:animEffect transition="in" filter="blinds(horizontal)">
                                      <p:cBhvr>
                                        <p:cTn id="27" dur="500"/>
                                        <p:tgtEl>
                                          <p:spTgt spid="24579">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24579">
                                            <p:txEl>
                                              <p:pRg st="5" end="5"/>
                                            </p:txEl>
                                          </p:spTgt>
                                        </p:tgtEl>
                                        <p:attrNameLst>
                                          <p:attrName>style.visibility</p:attrName>
                                        </p:attrNameLst>
                                      </p:cBhvr>
                                      <p:to>
                                        <p:strVal val="visible"/>
                                      </p:to>
                                    </p:set>
                                    <p:animEffect transition="in" filter="blinds(horizontal)">
                                      <p:cBhvr>
                                        <p:cTn id="32" dur="500"/>
                                        <p:tgtEl>
                                          <p:spTgt spid="2457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C972E842-F4C0-1392-9DD3-AD625F50C52F}"/>
              </a:ext>
            </a:extLst>
          </p:cNvPr>
          <p:cNvSpPr>
            <a:spLocks noGrp="1" noChangeArrowheads="1"/>
          </p:cNvSpPr>
          <p:nvPr>
            <p:ph type="title"/>
          </p:nvPr>
        </p:nvSpPr>
        <p:spPr>
          <a:xfrm>
            <a:off x="1763713" y="-315913"/>
            <a:ext cx="8229600" cy="1143001"/>
          </a:xfrm>
        </p:spPr>
        <p:txBody>
          <a:bodyPr/>
          <a:lstStyle/>
          <a:p>
            <a:pPr eaLnBrk="1" hangingPunct="1"/>
            <a:r>
              <a:rPr lang="pl-PL" altLang="it-IT" sz="2800"/>
              <a:t>„Classical” principles of didactics</a:t>
            </a:r>
            <a:endParaRPr lang="en-AU" altLang="it-IT" sz="2800"/>
          </a:p>
        </p:txBody>
      </p:sp>
      <p:pic>
        <p:nvPicPr>
          <p:cNvPr id="22531" name="Picture 3">
            <a:extLst>
              <a:ext uri="{FF2B5EF4-FFF2-40B4-BE49-F238E27FC236}">
                <a16:creationId xmlns:a16="http://schemas.microsoft.com/office/drawing/2014/main" id="{8775D39F-48A8-9681-965C-93B7C97EB8DC}"/>
              </a:ext>
            </a:extLst>
          </p:cNvPr>
          <p:cNvPicPr>
            <a:picLocks noChangeAspect="1" noChangeArrowheads="1"/>
          </p:cNvPicPr>
          <p:nvPr/>
        </p:nvPicPr>
        <p:blipFill>
          <a:blip r:embed="rId2">
            <a:lum bright="4000" contrast="4000"/>
            <a:extLst>
              <a:ext uri="{28A0092B-C50C-407E-A947-70E740481C1C}">
                <a14:useLocalDpi xmlns:a14="http://schemas.microsoft.com/office/drawing/2010/main" val="0"/>
              </a:ext>
            </a:extLst>
          </a:blip>
          <a:srcRect/>
          <a:stretch>
            <a:fillRect/>
          </a:stretch>
        </p:blipFill>
        <p:spPr bwMode="auto">
          <a:xfrm>
            <a:off x="1403350" y="752475"/>
            <a:ext cx="6481763" cy="610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97543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1072545C-3B65-84B9-F28F-5E6E7D26EA9A}"/>
              </a:ext>
            </a:extLst>
          </p:cNvPr>
          <p:cNvSpPr>
            <a:spLocks noGrp="1" noChangeArrowheads="1"/>
          </p:cNvSpPr>
          <p:nvPr>
            <p:ph type="title"/>
          </p:nvPr>
        </p:nvSpPr>
        <p:spPr/>
        <p:txBody>
          <a:bodyPr/>
          <a:lstStyle/>
          <a:p>
            <a:pPr eaLnBrk="1" hangingPunct="1"/>
            <a:r>
              <a:rPr lang="pl-PL" altLang="it-IT"/>
              <a:t>Hyper-constructivistic principles</a:t>
            </a:r>
            <a:endParaRPr lang="en-AU" altLang="it-IT"/>
          </a:p>
        </p:txBody>
      </p:sp>
      <p:sp>
        <p:nvSpPr>
          <p:cNvPr id="23555" name="Rectangle 3">
            <a:extLst>
              <a:ext uri="{FF2B5EF4-FFF2-40B4-BE49-F238E27FC236}">
                <a16:creationId xmlns:a16="http://schemas.microsoft.com/office/drawing/2014/main" id="{712A3716-2DA2-76BB-07E5-B1B238A7DA6B}"/>
              </a:ext>
            </a:extLst>
          </p:cNvPr>
          <p:cNvSpPr>
            <a:spLocks noGrp="1" noChangeArrowheads="1"/>
          </p:cNvSpPr>
          <p:nvPr>
            <p:ph type="body" idx="1"/>
          </p:nvPr>
        </p:nvSpPr>
        <p:spPr>
          <a:xfrm>
            <a:off x="1042988" y="1557338"/>
            <a:ext cx="7313612" cy="4114800"/>
          </a:xfrm>
        </p:spPr>
        <p:txBody>
          <a:bodyPr/>
          <a:lstStyle/>
          <a:p>
            <a:pPr marL="552450" indent="-552450" eaLnBrk="1" hangingPunct="1">
              <a:lnSpc>
                <a:spcPct val="90000"/>
              </a:lnSpc>
              <a:buNone/>
            </a:pPr>
            <a:r>
              <a:rPr lang="it-IT" altLang="it-IT" sz="2000" dirty="0">
                <a:latin typeface="+mj-lt"/>
                <a:cs typeface="Calibri" panose="020F0502020204030204" pitchFamily="34" charset="0"/>
              </a:rPr>
              <a:t>2, 4 Accessibilità, Autonomia  
→ Iper-costruttività: costruzione basata su conoscenze / intuizioni / esperienze / ragionamenti degli studenti precedenti  
1. Illustrazione
→ Neorealismo: mostrare tutto, in diversi aspetti, oltre ogni immaginazione
3. Insegnamento sistematico
→ "San Pietro che cammina": dalla pietra emergente alla prossima pietra
→ solo il consenso totale raggiunto consente un passo successivo
5. Insegnamento dell'apprendimento 
→ Il ragionamento è l'obiettivo principale dell'insegnamento
</a:t>
            </a:r>
            <a:endParaRPr lang="en-AU" altLang="it-IT" sz="2000" dirty="0">
              <a:latin typeface="+mj-lt"/>
              <a:cs typeface="Calibri" panose="020F0502020204030204" pitchFamily="34" charset="0"/>
            </a:endParaRPr>
          </a:p>
        </p:txBody>
      </p:sp>
      <p:sp>
        <p:nvSpPr>
          <p:cNvPr id="23556" name="Text Box 4">
            <a:extLst>
              <a:ext uri="{FF2B5EF4-FFF2-40B4-BE49-F238E27FC236}">
                <a16:creationId xmlns:a16="http://schemas.microsoft.com/office/drawing/2014/main" id="{0C065659-DFF2-A800-0BC0-6A0986599C03}"/>
              </a:ext>
            </a:extLst>
          </p:cNvPr>
          <p:cNvSpPr txBox="1">
            <a:spLocks noChangeArrowheads="1"/>
          </p:cNvSpPr>
          <p:nvPr/>
        </p:nvSpPr>
        <p:spPr bwMode="auto">
          <a:xfrm>
            <a:off x="6588125" y="333375"/>
            <a:ext cx="18335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r>
              <a:rPr lang="pl-PL" altLang="it-IT"/>
              <a:t>vs. Półturzycki</a:t>
            </a:r>
            <a:endParaRPr lang="en-AU" altLang="it-IT"/>
          </a:p>
        </p:txBody>
      </p:sp>
    </p:spTree>
    <p:extLst>
      <p:ext uri="{BB962C8B-B14F-4D97-AF65-F5344CB8AC3E}">
        <p14:creationId xmlns:p14="http://schemas.microsoft.com/office/powerpoint/2010/main" val="21569310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33BD6026-93FC-6B07-6A7C-DDDE3C580A32}"/>
              </a:ext>
            </a:extLst>
          </p:cNvPr>
          <p:cNvSpPr>
            <a:spLocks noGrp="1" noChangeArrowheads="1"/>
          </p:cNvSpPr>
          <p:nvPr>
            <p:ph type="title"/>
          </p:nvPr>
        </p:nvSpPr>
        <p:spPr/>
        <p:txBody>
          <a:bodyPr/>
          <a:lstStyle/>
          <a:p>
            <a:pPr eaLnBrk="1" hangingPunct="1"/>
            <a:r>
              <a:rPr lang="pl-PL" altLang="it-IT"/>
              <a:t>Hyper-constructivistic principles</a:t>
            </a:r>
            <a:endParaRPr lang="en-AU" altLang="it-IT"/>
          </a:p>
        </p:txBody>
      </p:sp>
      <p:sp>
        <p:nvSpPr>
          <p:cNvPr id="24579" name="Rectangle 3">
            <a:extLst>
              <a:ext uri="{FF2B5EF4-FFF2-40B4-BE49-F238E27FC236}">
                <a16:creationId xmlns:a16="http://schemas.microsoft.com/office/drawing/2014/main" id="{FE12B879-E3CC-F222-B4C1-1D0ED23B1B98}"/>
              </a:ext>
            </a:extLst>
          </p:cNvPr>
          <p:cNvSpPr>
            <a:spLocks noGrp="1" noChangeArrowheads="1"/>
          </p:cNvSpPr>
          <p:nvPr>
            <p:ph type="body" idx="1"/>
          </p:nvPr>
        </p:nvSpPr>
        <p:spPr>
          <a:xfrm>
            <a:off x="1042988" y="1557338"/>
            <a:ext cx="7313612" cy="4114800"/>
          </a:xfrm>
        </p:spPr>
        <p:txBody>
          <a:bodyPr/>
          <a:lstStyle/>
          <a:p>
            <a:pPr marL="552450" indent="-552450" eaLnBrk="1" hangingPunct="1">
              <a:lnSpc>
                <a:spcPct val="90000"/>
              </a:lnSpc>
              <a:buNone/>
            </a:pPr>
            <a:r>
              <a:rPr lang="it-IT" altLang="it-IT" sz="2000" dirty="0">
                <a:latin typeface="+mj-lt"/>
                <a:cs typeface="Calibri" panose="020F0502020204030204" pitchFamily="34" charset="0"/>
              </a:rPr>
              <a:t>6. Applicazioni pratiche  
→ Minimalismo pragmatico: insegnamento delle sole conoscenze assolutamente necessarie 
7. Individualità 
→ "personalità" individuale, visibilità, responsabilità.
7a. Collaborazione di gruppo
→ Specificità individuale, come contributo alla produttività del gruppo 
8. Durabilità 
→ Minimalismo pragmatico: la "base del programma" è solo di base, ma fondamentale (= permanente) e operativa per tutti i tempi
9. Apprendimento dal vivo
→ Conoscenza di sé, autocritica.
</a:t>
            </a:r>
            <a:endParaRPr lang="en-AU" altLang="it-IT" sz="2000" dirty="0">
              <a:latin typeface="+mj-lt"/>
              <a:cs typeface="Calibri" panose="020F0502020204030204" pitchFamily="34" charset="0"/>
            </a:endParaRPr>
          </a:p>
        </p:txBody>
      </p:sp>
      <p:sp>
        <p:nvSpPr>
          <p:cNvPr id="24580" name="Text Box 4">
            <a:extLst>
              <a:ext uri="{FF2B5EF4-FFF2-40B4-BE49-F238E27FC236}">
                <a16:creationId xmlns:a16="http://schemas.microsoft.com/office/drawing/2014/main" id="{B969B46E-1CB9-6201-6363-D52DCA76801C}"/>
              </a:ext>
            </a:extLst>
          </p:cNvPr>
          <p:cNvSpPr txBox="1">
            <a:spLocks noChangeArrowheads="1"/>
          </p:cNvSpPr>
          <p:nvPr/>
        </p:nvSpPr>
        <p:spPr bwMode="auto">
          <a:xfrm>
            <a:off x="6588125" y="333375"/>
            <a:ext cx="18335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r>
              <a:rPr lang="pl-PL" altLang="it-IT"/>
              <a:t>vs. Półturzycki</a:t>
            </a:r>
            <a:endParaRPr lang="en-AU" altLang="it-IT"/>
          </a:p>
        </p:txBody>
      </p:sp>
    </p:spTree>
    <p:extLst>
      <p:ext uri="{BB962C8B-B14F-4D97-AF65-F5344CB8AC3E}">
        <p14:creationId xmlns:p14="http://schemas.microsoft.com/office/powerpoint/2010/main" val="2074022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5AC52C9A-8E27-F3E1-7A01-480693262909}"/>
              </a:ext>
            </a:extLst>
          </p:cNvPr>
          <p:cNvSpPr>
            <a:spLocks noChangeArrowheads="1"/>
          </p:cNvSpPr>
          <p:nvPr/>
        </p:nvSpPr>
        <p:spPr bwMode="auto">
          <a:xfrm>
            <a:off x="1670050" y="2876550"/>
            <a:ext cx="12223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9pPr>
          </a:lstStyle>
          <a:p>
            <a:pPr>
              <a:spcBef>
                <a:spcPct val="0"/>
              </a:spcBef>
              <a:buClrTx/>
              <a:buSzTx/>
              <a:buFontTx/>
              <a:buNone/>
            </a:pPr>
            <a:endParaRPr lang="it-IT" altLang="it-IT" sz="1800"/>
          </a:p>
        </p:txBody>
      </p:sp>
      <p:sp>
        <p:nvSpPr>
          <p:cNvPr id="34819" name="Rectangle 3">
            <a:extLst>
              <a:ext uri="{FF2B5EF4-FFF2-40B4-BE49-F238E27FC236}">
                <a16:creationId xmlns:a16="http://schemas.microsoft.com/office/drawing/2014/main" id="{1B9A82DF-34FD-A5B2-BAC3-4662BDDB531E}"/>
              </a:ext>
            </a:extLst>
          </p:cNvPr>
          <p:cNvSpPr>
            <a:spLocks noChangeArrowheads="1"/>
          </p:cNvSpPr>
          <p:nvPr/>
        </p:nvSpPr>
        <p:spPr bwMode="auto">
          <a:xfrm>
            <a:off x="1670050" y="2876550"/>
            <a:ext cx="11699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9pPr>
          </a:lstStyle>
          <a:p>
            <a:pPr>
              <a:spcBef>
                <a:spcPct val="0"/>
              </a:spcBef>
              <a:buClrTx/>
              <a:buSzTx/>
              <a:buFontTx/>
              <a:buNone/>
            </a:pPr>
            <a:endParaRPr lang="it-IT" altLang="it-IT" sz="1800"/>
          </a:p>
        </p:txBody>
      </p:sp>
      <p:pic>
        <p:nvPicPr>
          <p:cNvPr id="34820" name="Picture 5">
            <a:extLst>
              <a:ext uri="{FF2B5EF4-FFF2-40B4-BE49-F238E27FC236}">
                <a16:creationId xmlns:a16="http://schemas.microsoft.com/office/drawing/2014/main" id="{158A2E1C-C29D-445B-9835-E241D327A8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1109663"/>
            <a:ext cx="7632700" cy="475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1" name="Text Box 6">
            <a:extLst>
              <a:ext uri="{FF2B5EF4-FFF2-40B4-BE49-F238E27FC236}">
                <a16:creationId xmlns:a16="http://schemas.microsoft.com/office/drawing/2014/main" id="{AFCA1FE5-66CE-E8FC-235A-285CD58A315E}"/>
              </a:ext>
            </a:extLst>
          </p:cNvPr>
          <p:cNvSpPr txBox="1">
            <a:spLocks noChangeArrowheads="1"/>
          </p:cNvSpPr>
          <p:nvPr/>
        </p:nvSpPr>
        <p:spPr bwMode="auto">
          <a:xfrm>
            <a:off x="95250" y="5942013"/>
            <a:ext cx="8364538"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9pPr>
          </a:lstStyle>
          <a:p>
            <a:pPr eaLnBrk="1" hangingPunct="1">
              <a:spcBef>
                <a:spcPct val="0"/>
              </a:spcBef>
              <a:buClrTx/>
              <a:buSzTx/>
              <a:buFontTx/>
              <a:buNone/>
            </a:pPr>
            <a:r>
              <a:rPr lang="pl-PL" altLang="it-IT" sz="1800">
                <a:latin typeface="Arial" panose="020B0604020202020204" pitchFamily="34" charset="0"/>
              </a:rPr>
              <a:t>Insegnanti in Polonia </a:t>
            </a:r>
            <a:r>
              <a:rPr lang="pl-PL" altLang="it-IT" sz="1800" i="1">
                <a:latin typeface="Arial" panose="020B0604020202020204" pitchFamily="34" charset="0"/>
              </a:rPr>
              <a:t>dichiarano</a:t>
            </a:r>
            <a:r>
              <a:rPr lang="pl-PL" altLang="it-IT" sz="1800">
                <a:latin typeface="Arial" panose="020B0604020202020204" pitchFamily="34" charset="0"/>
              </a:rPr>
              <a:t> la volonta’ della didattica costruttivista. In Italia domina ancora il metodo tradizionale (la trasmissione „linerare”). </a:t>
            </a:r>
          </a:p>
          <a:p>
            <a:pPr eaLnBrk="1" hangingPunct="1">
              <a:spcBef>
                <a:spcPct val="0"/>
              </a:spcBef>
              <a:buClrTx/>
              <a:buSzTx/>
              <a:buFontTx/>
              <a:buNone/>
            </a:pPr>
            <a:r>
              <a:rPr lang="pl-PL" altLang="it-IT" sz="1800">
                <a:latin typeface="Arial" panose="020B0604020202020204" pitchFamily="34" charset="0"/>
              </a:rPr>
              <a:t>Source: Raporto TALIS, OCSE, 2011</a:t>
            </a:r>
          </a:p>
        </p:txBody>
      </p:sp>
      <p:sp>
        <p:nvSpPr>
          <p:cNvPr id="34822" name="Rectangle 7">
            <a:extLst>
              <a:ext uri="{FF2B5EF4-FFF2-40B4-BE49-F238E27FC236}">
                <a16:creationId xmlns:a16="http://schemas.microsoft.com/office/drawing/2014/main" id="{9890D2AD-B1A7-7A8A-6F57-BAC8D66E1A00}"/>
              </a:ext>
            </a:extLst>
          </p:cNvPr>
          <p:cNvSpPr>
            <a:spLocks noGrp="1" noChangeArrowheads="1"/>
          </p:cNvSpPr>
          <p:nvPr>
            <p:ph type="title"/>
          </p:nvPr>
        </p:nvSpPr>
        <p:spPr>
          <a:xfrm>
            <a:off x="1692275" y="-114300"/>
            <a:ext cx="8229600" cy="1143000"/>
          </a:xfrm>
        </p:spPr>
        <p:txBody>
          <a:bodyPr/>
          <a:lstStyle/>
          <a:p>
            <a:r>
              <a:rPr lang="pl-PL" altLang="it-IT" sz="2800"/>
              <a:t>La prassi del costruttivismo</a:t>
            </a:r>
            <a:endParaRPr lang="en-US" altLang="it-IT" sz="2800"/>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BF70AE98-4AAC-E0FB-C0B3-6478B20341C4}"/>
              </a:ext>
            </a:extLst>
          </p:cNvPr>
          <p:cNvSpPr>
            <a:spLocks noGrp="1" noChangeArrowheads="1"/>
          </p:cNvSpPr>
          <p:nvPr>
            <p:ph type="title"/>
          </p:nvPr>
        </p:nvSpPr>
        <p:spPr>
          <a:xfrm>
            <a:off x="395288" y="0"/>
            <a:ext cx="8229600" cy="1143000"/>
          </a:xfrm>
        </p:spPr>
        <p:txBody>
          <a:bodyPr/>
          <a:lstStyle/>
          <a:p>
            <a:pPr eaLnBrk="1" hangingPunct="1"/>
            <a:r>
              <a:rPr lang="en-AU" altLang="it-IT" sz="2800"/>
              <a:t>Principles, according to hyper-constructivism</a:t>
            </a:r>
          </a:p>
        </p:txBody>
      </p:sp>
      <p:graphicFrame>
        <p:nvGraphicFramePr>
          <p:cNvPr id="46329" name="Group 249">
            <a:extLst>
              <a:ext uri="{FF2B5EF4-FFF2-40B4-BE49-F238E27FC236}">
                <a16:creationId xmlns:a16="http://schemas.microsoft.com/office/drawing/2014/main" id="{34162765-C7A3-B4E9-FAC4-D8A9088A6920}"/>
              </a:ext>
            </a:extLst>
          </p:cNvPr>
          <p:cNvGraphicFramePr>
            <a:graphicFrameLocks noGrp="1"/>
          </p:cNvGraphicFramePr>
          <p:nvPr>
            <p:ph idx="1"/>
            <p:extLst>
              <p:ext uri="{D42A27DB-BD31-4B8C-83A1-F6EECF244321}">
                <p14:modId xmlns:p14="http://schemas.microsoft.com/office/powerpoint/2010/main" val="4165274873"/>
              </p:ext>
            </p:extLst>
          </p:nvPr>
        </p:nvGraphicFramePr>
        <p:xfrm>
          <a:off x="179388" y="1125538"/>
          <a:ext cx="8604250" cy="6584253"/>
        </p:xfrm>
        <a:graphic>
          <a:graphicData uri="http://schemas.openxmlformats.org/drawingml/2006/table">
            <a:tbl>
              <a:tblPr/>
              <a:tblGrid>
                <a:gridCol w="2447925">
                  <a:extLst>
                    <a:ext uri="{9D8B030D-6E8A-4147-A177-3AD203B41FA5}">
                      <a16:colId xmlns:a16="http://schemas.microsoft.com/office/drawing/2014/main" val="20000"/>
                    </a:ext>
                  </a:extLst>
                </a:gridCol>
                <a:gridCol w="3168650">
                  <a:extLst>
                    <a:ext uri="{9D8B030D-6E8A-4147-A177-3AD203B41FA5}">
                      <a16:colId xmlns:a16="http://schemas.microsoft.com/office/drawing/2014/main" val="20001"/>
                    </a:ext>
                  </a:extLst>
                </a:gridCol>
                <a:gridCol w="2987675">
                  <a:extLst>
                    <a:ext uri="{9D8B030D-6E8A-4147-A177-3AD203B41FA5}">
                      <a16:colId xmlns:a16="http://schemas.microsoft.com/office/drawing/2014/main" val="20002"/>
                    </a:ext>
                  </a:extLst>
                </a:gridCol>
              </a:tblGrid>
              <a:tr h="609669">
                <a:tc>
                  <a:txBody>
                    <a:bodyPr/>
                    <a:lstStyle>
                      <a:lvl1pPr>
                        <a:spcBef>
                          <a:spcPct val="20000"/>
                        </a:spcBef>
                        <a:buClr>
                          <a:schemeClr val="tx2"/>
                        </a:buClr>
                        <a:buSzPct val="70000"/>
                        <a:buFont typeface="Wingdings" panose="05000000000000000000" pitchFamily="2" charset="2"/>
                        <a:defRPr sz="2500">
                          <a:solidFill>
                            <a:schemeClr val="tx1"/>
                          </a:solidFill>
                          <a:latin typeface="Verdana" panose="020B0604030504040204" pitchFamily="34" charset="0"/>
                          <a:cs typeface="Arial" panose="020B0604020202020204" pitchFamily="34" charset="0"/>
                        </a:defRPr>
                      </a:lvl1pPr>
                      <a:lvl2pPr>
                        <a:spcBef>
                          <a:spcPct val="20000"/>
                        </a:spcBef>
                        <a:buClr>
                          <a:schemeClr val="accent2"/>
                        </a:buClr>
                        <a:buSzPct val="70000"/>
                        <a:buFont typeface="Wingdings" panose="05000000000000000000" pitchFamily="2" charset="2"/>
                        <a:defRPr sz="2100">
                          <a:solidFill>
                            <a:schemeClr val="tx1"/>
                          </a:solidFill>
                          <a:latin typeface="Verdana" panose="020B0604030504040204" pitchFamily="34" charset="0"/>
                          <a:cs typeface="Arial" panose="020B0604020202020204" pitchFamily="34" charset="0"/>
                        </a:defRPr>
                      </a:lvl2pPr>
                      <a:lvl3pPr>
                        <a:spcBef>
                          <a:spcPct val="20000"/>
                        </a:spcBef>
                        <a:buClr>
                          <a:schemeClr val="tx2"/>
                        </a:buClr>
                        <a:buSzPct val="65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3pPr>
                      <a:lvl4pPr>
                        <a:spcBef>
                          <a:spcPct val="20000"/>
                        </a:spcBef>
                        <a:buClr>
                          <a:schemeClr val="accent2"/>
                        </a:buClr>
                        <a:buSzPct val="7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4pPr>
                      <a:lvl5pPr>
                        <a:spcBef>
                          <a:spcPct val="20000"/>
                        </a:spcBef>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5pPr>
                      <a:lvl6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6pPr>
                      <a:lvl7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7pPr>
                      <a:lvl8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8pPr>
                      <a:lvl9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r>
                        <a:rPr lang="it-IT" sz="2500" kern="1200" dirty="0">
                          <a:solidFill>
                            <a:schemeClr val="tx1"/>
                          </a:solidFill>
                          <a:effectLst/>
                          <a:latin typeface="Verdana" panose="020B0604030504040204" pitchFamily="34" charset="0"/>
                          <a:ea typeface="+mn-ea"/>
                          <a:cs typeface="Arial" panose="020B0604020202020204" pitchFamily="34" charset="0"/>
                        </a:rPr>
                        <a:t>Operatività delle conoscenze degli studenti</a:t>
                      </a:r>
                      <a:endParaRPr kumimoji="0" lang="en-AU" altLang="it-IT" sz="1700" b="0" i="0" u="none" strike="noStrike" cap="none" normalizeH="0" baseline="0" dirty="0">
                        <a:ln>
                          <a:noFill/>
                        </a:ln>
                        <a:solidFill>
                          <a:schemeClr val="tx1"/>
                        </a:solidFill>
                        <a:effectLst/>
                        <a:latin typeface="Verdana" panose="020B0604030504040204" pitchFamily="34" charset="0"/>
                        <a:cs typeface="Arial" panose="020B0604020202020204" pitchFamily="34" charset="0"/>
                      </a:endParaRP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anose="05000000000000000000" pitchFamily="2" charset="2"/>
                        <a:defRPr sz="2500">
                          <a:solidFill>
                            <a:schemeClr val="tx1"/>
                          </a:solidFill>
                          <a:latin typeface="Verdana" panose="020B0604030504040204" pitchFamily="34" charset="0"/>
                          <a:cs typeface="Arial" panose="020B0604020202020204" pitchFamily="34" charset="0"/>
                        </a:defRPr>
                      </a:lvl1pPr>
                      <a:lvl2pPr>
                        <a:spcBef>
                          <a:spcPct val="20000"/>
                        </a:spcBef>
                        <a:buClr>
                          <a:schemeClr val="accent2"/>
                        </a:buClr>
                        <a:buSzPct val="70000"/>
                        <a:buFont typeface="Wingdings" panose="05000000000000000000" pitchFamily="2" charset="2"/>
                        <a:defRPr sz="2100">
                          <a:solidFill>
                            <a:schemeClr val="tx1"/>
                          </a:solidFill>
                          <a:latin typeface="Verdana" panose="020B0604030504040204" pitchFamily="34" charset="0"/>
                          <a:cs typeface="Arial" panose="020B0604020202020204" pitchFamily="34" charset="0"/>
                        </a:defRPr>
                      </a:lvl2pPr>
                      <a:lvl3pPr>
                        <a:spcBef>
                          <a:spcPct val="20000"/>
                        </a:spcBef>
                        <a:buClr>
                          <a:schemeClr val="tx2"/>
                        </a:buClr>
                        <a:buSzPct val="65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3pPr>
                      <a:lvl4pPr>
                        <a:spcBef>
                          <a:spcPct val="20000"/>
                        </a:spcBef>
                        <a:buClr>
                          <a:schemeClr val="accent2"/>
                        </a:buClr>
                        <a:buSzPct val="7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4pPr>
                      <a:lvl5pPr>
                        <a:spcBef>
                          <a:spcPct val="20000"/>
                        </a:spcBef>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5pPr>
                      <a:lvl6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6pPr>
                      <a:lvl7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7pPr>
                      <a:lvl8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8pPr>
                      <a:lvl9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r>
                        <a:rPr kumimoji="0" lang="pl-PL" altLang="it-IT" sz="1700" b="0" i="0" u="none" strike="noStrike" cap="none" normalizeH="0" baseline="0">
                          <a:ln>
                            <a:noFill/>
                          </a:ln>
                          <a:solidFill>
                            <a:srgbClr val="0000CC"/>
                          </a:solidFill>
                          <a:effectLst/>
                          <a:latin typeface="Verdana" panose="020B0604030504040204" pitchFamily="34" charset="0"/>
                          <a:cs typeface="Arial" panose="020B0604020202020204" pitchFamily="34" charset="0"/>
                        </a:rPr>
                        <a:t>1. Teleological principle</a:t>
                      </a:r>
                      <a:endParaRPr kumimoji="0" lang="en-AU" altLang="it-IT" sz="1700" b="0" i="0" u="none" strike="noStrike" cap="none" normalizeH="0" baseline="0">
                        <a:ln>
                          <a:noFill/>
                        </a:ln>
                        <a:solidFill>
                          <a:srgbClr val="0000CC"/>
                        </a:solidFill>
                        <a:effectLst/>
                        <a:latin typeface="Verdana" panose="020B0604030504040204" pitchFamily="34"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anose="05000000000000000000" pitchFamily="2" charset="2"/>
                        <a:defRPr sz="2500">
                          <a:solidFill>
                            <a:schemeClr val="tx1"/>
                          </a:solidFill>
                          <a:latin typeface="Verdana" panose="020B0604030504040204" pitchFamily="34" charset="0"/>
                          <a:cs typeface="Arial" panose="020B0604020202020204" pitchFamily="34" charset="0"/>
                        </a:defRPr>
                      </a:lvl1pPr>
                      <a:lvl2pPr>
                        <a:spcBef>
                          <a:spcPct val="20000"/>
                        </a:spcBef>
                        <a:buClr>
                          <a:schemeClr val="accent2"/>
                        </a:buClr>
                        <a:buSzPct val="70000"/>
                        <a:buFont typeface="Wingdings" panose="05000000000000000000" pitchFamily="2" charset="2"/>
                        <a:defRPr sz="2100">
                          <a:solidFill>
                            <a:schemeClr val="tx1"/>
                          </a:solidFill>
                          <a:latin typeface="Verdana" panose="020B0604030504040204" pitchFamily="34" charset="0"/>
                          <a:cs typeface="Arial" panose="020B0604020202020204" pitchFamily="34" charset="0"/>
                        </a:defRPr>
                      </a:lvl2pPr>
                      <a:lvl3pPr>
                        <a:spcBef>
                          <a:spcPct val="20000"/>
                        </a:spcBef>
                        <a:buClr>
                          <a:schemeClr val="tx2"/>
                        </a:buClr>
                        <a:buSzPct val="65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3pPr>
                      <a:lvl4pPr>
                        <a:spcBef>
                          <a:spcPct val="20000"/>
                        </a:spcBef>
                        <a:buClr>
                          <a:schemeClr val="accent2"/>
                        </a:buClr>
                        <a:buSzPct val="7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4pPr>
                      <a:lvl5pPr>
                        <a:spcBef>
                          <a:spcPct val="20000"/>
                        </a:spcBef>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5pPr>
                      <a:lvl6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6pPr>
                      <a:lvl7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7pPr>
                      <a:lvl8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8pPr>
                      <a:lvl9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r>
                        <a:rPr kumimoji="0" lang="pl-PL" altLang="it-IT" sz="1700" b="0" i="0" u="none" strike="noStrike" cap="none" normalizeH="0" baseline="0">
                          <a:ln>
                            <a:noFill/>
                          </a:ln>
                          <a:solidFill>
                            <a:srgbClr val="0000CC"/>
                          </a:solidFill>
                          <a:effectLst/>
                          <a:latin typeface="Verdana" panose="020B0604030504040204" pitchFamily="34" charset="0"/>
                          <a:cs typeface="Arial" panose="020B0604020202020204" pitchFamily="34" charset="0"/>
                        </a:rPr>
                        <a:t>„why do I teach it?”</a:t>
                      </a:r>
                      <a:endParaRPr kumimoji="0" lang="en-AU" altLang="it-IT" sz="1700" b="0" i="0" u="none" strike="noStrike" cap="none" normalizeH="0" baseline="0">
                        <a:ln>
                          <a:noFill/>
                        </a:ln>
                        <a:solidFill>
                          <a:srgbClr val="0000CC"/>
                        </a:solidFill>
                        <a:effectLst/>
                        <a:latin typeface="Verdana" panose="020B0604030504040204" pitchFamily="34"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50560">
                <a:tc>
                  <a:txBody>
                    <a:bodyPr/>
                    <a:lstStyle>
                      <a:lvl1pPr>
                        <a:spcBef>
                          <a:spcPct val="20000"/>
                        </a:spcBef>
                        <a:buClr>
                          <a:schemeClr val="tx2"/>
                        </a:buClr>
                        <a:buSzPct val="70000"/>
                        <a:buFont typeface="Wingdings" panose="05000000000000000000" pitchFamily="2" charset="2"/>
                        <a:defRPr sz="2500">
                          <a:solidFill>
                            <a:schemeClr val="tx1"/>
                          </a:solidFill>
                          <a:latin typeface="Verdana" panose="020B0604030504040204" pitchFamily="34" charset="0"/>
                          <a:cs typeface="Arial" panose="020B0604020202020204" pitchFamily="34" charset="0"/>
                        </a:defRPr>
                      </a:lvl1pPr>
                      <a:lvl2pPr>
                        <a:spcBef>
                          <a:spcPct val="20000"/>
                        </a:spcBef>
                        <a:buClr>
                          <a:schemeClr val="accent2"/>
                        </a:buClr>
                        <a:buSzPct val="70000"/>
                        <a:buFont typeface="Wingdings" panose="05000000000000000000" pitchFamily="2" charset="2"/>
                        <a:defRPr sz="2100">
                          <a:solidFill>
                            <a:schemeClr val="tx1"/>
                          </a:solidFill>
                          <a:latin typeface="Verdana" panose="020B0604030504040204" pitchFamily="34" charset="0"/>
                          <a:cs typeface="Arial" panose="020B0604020202020204" pitchFamily="34" charset="0"/>
                        </a:defRPr>
                      </a:lvl2pPr>
                      <a:lvl3pPr>
                        <a:spcBef>
                          <a:spcPct val="20000"/>
                        </a:spcBef>
                        <a:buClr>
                          <a:schemeClr val="tx2"/>
                        </a:buClr>
                        <a:buSzPct val="65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3pPr>
                      <a:lvl4pPr>
                        <a:spcBef>
                          <a:spcPct val="20000"/>
                        </a:spcBef>
                        <a:buClr>
                          <a:schemeClr val="accent2"/>
                        </a:buClr>
                        <a:buSzPct val="7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4pPr>
                      <a:lvl5pPr>
                        <a:spcBef>
                          <a:spcPct val="20000"/>
                        </a:spcBef>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5pPr>
                      <a:lvl6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6pPr>
                      <a:lvl7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7pPr>
                      <a:lvl8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8pPr>
                      <a:lvl9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r>
                        <a:rPr kumimoji="0" lang="pl-PL" altLang="it-IT" sz="1700" b="0" i="0" u="none" strike="noStrike" cap="none" normalizeH="0" baseline="0">
                          <a:ln>
                            <a:noFill/>
                          </a:ln>
                          <a:solidFill>
                            <a:schemeClr val="tx1"/>
                          </a:solidFill>
                          <a:effectLst/>
                          <a:latin typeface="Verdana" panose="020B0604030504040204" pitchFamily="34" charset="0"/>
                          <a:cs typeface="Arial" panose="020B0604020202020204" pitchFamily="34" charset="0"/>
                        </a:rPr>
                        <a:t>Linking with practice</a:t>
                      </a:r>
                      <a:endParaRPr kumimoji="0" lang="en-AU" altLang="it-IT" sz="1700" b="0" i="0" u="none" strike="noStrike" cap="none" normalizeH="0" baseline="0">
                        <a:ln>
                          <a:noFill/>
                        </a:ln>
                        <a:solidFill>
                          <a:schemeClr val="tx1"/>
                        </a:solidFill>
                        <a:effectLst/>
                        <a:latin typeface="Verdana" panose="020B0604030504040204" pitchFamily="34" charset="0"/>
                        <a:cs typeface="Arial" panose="020B0604020202020204" pitchFamily="34" charset="0"/>
                      </a:endParaRP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anose="05000000000000000000" pitchFamily="2" charset="2"/>
                        <a:defRPr sz="2500">
                          <a:solidFill>
                            <a:schemeClr val="tx1"/>
                          </a:solidFill>
                          <a:latin typeface="Verdana" panose="020B0604030504040204" pitchFamily="34" charset="0"/>
                          <a:cs typeface="Arial" panose="020B0604020202020204" pitchFamily="34" charset="0"/>
                        </a:defRPr>
                      </a:lvl1pPr>
                      <a:lvl2pPr>
                        <a:spcBef>
                          <a:spcPct val="20000"/>
                        </a:spcBef>
                        <a:buClr>
                          <a:schemeClr val="accent2"/>
                        </a:buClr>
                        <a:buSzPct val="70000"/>
                        <a:buFont typeface="Wingdings" panose="05000000000000000000" pitchFamily="2" charset="2"/>
                        <a:defRPr sz="2100">
                          <a:solidFill>
                            <a:schemeClr val="tx1"/>
                          </a:solidFill>
                          <a:latin typeface="Verdana" panose="020B0604030504040204" pitchFamily="34" charset="0"/>
                          <a:cs typeface="Arial" panose="020B0604020202020204" pitchFamily="34" charset="0"/>
                        </a:defRPr>
                      </a:lvl2pPr>
                      <a:lvl3pPr>
                        <a:spcBef>
                          <a:spcPct val="20000"/>
                        </a:spcBef>
                        <a:buClr>
                          <a:schemeClr val="tx2"/>
                        </a:buClr>
                        <a:buSzPct val="65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3pPr>
                      <a:lvl4pPr>
                        <a:spcBef>
                          <a:spcPct val="20000"/>
                        </a:spcBef>
                        <a:buClr>
                          <a:schemeClr val="accent2"/>
                        </a:buClr>
                        <a:buSzPct val="7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4pPr>
                      <a:lvl5pPr>
                        <a:spcBef>
                          <a:spcPct val="20000"/>
                        </a:spcBef>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5pPr>
                      <a:lvl6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6pPr>
                      <a:lvl7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7pPr>
                      <a:lvl8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8pPr>
                      <a:lvl9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r>
                        <a:rPr kumimoji="0" lang="pl-PL" altLang="it-IT" sz="1700" b="0" i="0" u="none" strike="noStrike" cap="none" normalizeH="0" baseline="0">
                          <a:ln>
                            <a:noFill/>
                          </a:ln>
                          <a:solidFill>
                            <a:srgbClr val="0000CC"/>
                          </a:solidFill>
                          <a:effectLst/>
                          <a:latin typeface="Verdana" panose="020B0604030504040204" pitchFamily="34" charset="0"/>
                          <a:cs typeface="Arial" panose="020B0604020202020204" pitchFamily="34" charset="0"/>
                        </a:rPr>
                        <a:t>2. Principle of utility</a:t>
                      </a:r>
                      <a:endParaRPr kumimoji="0" lang="en-AU" altLang="it-IT" sz="1700" b="0" i="0" u="none" strike="noStrike" cap="none" normalizeH="0" baseline="0">
                        <a:ln>
                          <a:noFill/>
                        </a:ln>
                        <a:solidFill>
                          <a:srgbClr val="0000CC"/>
                        </a:solidFill>
                        <a:effectLst/>
                        <a:latin typeface="Verdana" panose="020B0604030504040204" pitchFamily="34"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anose="05000000000000000000" pitchFamily="2" charset="2"/>
                        <a:defRPr sz="2500">
                          <a:solidFill>
                            <a:schemeClr val="tx1"/>
                          </a:solidFill>
                          <a:latin typeface="Verdana" panose="020B0604030504040204" pitchFamily="34" charset="0"/>
                          <a:cs typeface="Arial" panose="020B0604020202020204" pitchFamily="34" charset="0"/>
                        </a:defRPr>
                      </a:lvl1pPr>
                      <a:lvl2pPr>
                        <a:spcBef>
                          <a:spcPct val="20000"/>
                        </a:spcBef>
                        <a:buClr>
                          <a:schemeClr val="accent2"/>
                        </a:buClr>
                        <a:buSzPct val="70000"/>
                        <a:buFont typeface="Wingdings" panose="05000000000000000000" pitchFamily="2" charset="2"/>
                        <a:defRPr sz="2100">
                          <a:solidFill>
                            <a:schemeClr val="tx1"/>
                          </a:solidFill>
                          <a:latin typeface="Verdana" panose="020B0604030504040204" pitchFamily="34" charset="0"/>
                          <a:cs typeface="Arial" panose="020B0604020202020204" pitchFamily="34" charset="0"/>
                        </a:defRPr>
                      </a:lvl2pPr>
                      <a:lvl3pPr>
                        <a:spcBef>
                          <a:spcPct val="20000"/>
                        </a:spcBef>
                        <a:buClr>
                          <a:schemeClr val="tx2"/>
                        </a:buClr>
                        <a:buSzPct val="65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3pPr>
                      <a:lvl4pPr>
                        <a:spcBef>
                          <a:spcPct val="20000"/>
                        </a:spcBef>
                        <a:buClr>
                          <a:schemeClr val="accent2"/>
                        </a:buClr>
                        <a:buSzPct val="7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4pPr>
                      <a:lvl5pPr>
                        <a:spcBef>
                          <a:spcPct val="20000"/>
                        </a:spcBef>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5pPr>
                      <a:lvl6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6pPr>
                      <a:lvl7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7pPr>
                      <a:lvl8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8pPr>
                      <a:lvl9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r>
                        <a:rPr kumimoji="0" lang="pl-PL" altLang="it-IT" sz="1700" b="0" i="0" u="none" strike="noStrike" cap="none" normalizeH="0" baseline="0">
                          <a:ln>
                            <a:noFill/>
                          </a:ln>
                          <a:solidFill>
                            <a:srgbClr val="0000CC"/>
                          </a:solidFill>
                          <a:effectLst/>
                          <a:latin typeface="Verdana" panose="020B0604030504040204" pitchFamily="34" charset="0"/>
                          <a:cs typeface="Arial" panose="020B0604020202020204" pitchFamily="34" charset="0"/>
                        </a:rPr>
                        <a:t>„only what is needed”</a:t>
                      </a:r>
                      <a:endParaRPr kumimoji="0" lang="en-AU" altLang="it-IT" sz="1700" b="0" i="0" u="none" strike="noStrike" cap="none" normalizeH="0" baseline="0">
                        <a:ln>
                          <a:noFill/>
                        </a:ln>
                        <a:solidFill>
                          <a:srgbClr val="0000CC"/>
                        </a:solidFill>
                        <a:effectLst/>
                        <a:latin typeface="Verdana" panose="020B0604030504040204" pitchFamily="34"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09669">
                <a:tc>
                  <a:txBody>
                    <a:bodyPr/>
                    <a:lstStyle>
                      <a:lvl1pPr>
                        <a:spcBef>
                          <a:spcPct val="20000"/>
                        </a:spcBef>
                        <a:buClr>
                          <a:schemeClr val="tx2"/>
                        </a:buClr>
                        <a:buSzPct val="70000"/>
                        <a:buFont typeface="Wingdings" panose="05000000000000000000" pitchFamily="2" charset="2"/>
                        <a:defRPr sz="2500">
                          <a:solidFill>
                            <a:schemeClr val="tx1"/>
                          </a:solidFill>
                          <a:latin typeface="Verdana" panose="020B0604030504040204" pitchFamily="34" charset="0"/>
                          <a:cs typeface="Arial" panose="020B0604020202020204" pitchFamily="34" charset="0"/>
                        </a:defRPr>
                      </a:lvl1pPr>
                      <a:lvl2pPr>
                        <a:spcBef>
                          <a:spcPct val="20000"/>
                        </a:spcBef>
                        <a:buClr>
                          <a:schemeClr val="accent2"/>
                        </a:buClr>
                        <a:buSzPct val="70000"/>
                        <a:buFont typeface="Wingdings" panose="05000000000000000000" pitchFamily="2" charset="2"/>
                        <a:defRPr sz="2100">
                          <a:solidFill>
                            <a:schemeClr val="tx1"/>
                          </a:solidFill>
                          <a:latin typeface="Verdana" panose="020B0604030504040204" pitchFamily="34" charset="0"/>
                          <a:cs typeface="Arial" panose="020B0604020202020204" pitchFamily="34" charset="0"/>
                        </a:defRPr>
                      </a:lvl2pPr>
                      <a:lvl3pPr>
                        <a:spcBef>
                          <a:spcPct val="20000"/>
                        </a:spcBef>
                        <a:buClr>
                          <a:schemeClr val="tx2"/>
                        </a:buClr>
                        <a:buSzPct val="65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3pPr>
                      <a:lvl4pPr>
                        <a:spcBef>
                          <a:spcPct val="20000"/>
                        </a:spcBef>
                        <a:buClr>
                          <a:schemeClr val="accent2"/>
                        </a:buClr>
                        <a:buSzPct val="7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4pPr>
                      <a:lvl5pPr>
                        <a:spcBef>
                          <a:spcPct val="20000"/>
                        </a:spcBef>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5pPr>
                      <a:lvl6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6pPr>
                      <a:lvl7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7pPr>
                      <a:lvl8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8pPr>
                      <a:lvl9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endParaRPr kumimoji="0" lang="it-IT" altLang="it-IT" sz="1700" b="0" i="0" u="none" strike="noStrike" cap="none" normalizeH="0" baseline="0">
                        <a:ln>
                          <a:noFill/>
                        </a:ln>
                        <a:solidFill>
                          <a:schemeClr val="tx1"/>
                        </a:solidFill>
                        <a:effectLst/>
                        <a:latin typeface="Verdana" panose="020B0604030504040204" pitchFamily="34" charset="0"/>
                        <a:cs typeface="Arial" panose="020B0604020202020204" pitchFamily="34" charset="0"/>
                      </a:endParaRP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anose="05000000000000000000" pitchFamily="2" charset="2"/>
                        <a:defRPr sz="2500">
                          <a:solidFill>
                            <a:schemeClr val="tx1"/>
                          </a:solidFill>
                          <a:latin typeface="Verdana" panose="020B0604030504040204" pitchFamily="34" charset="0"/>
                          <a:cs typeface="Arial" panose="020B0604020202020204" pitchFamily="34" charset="0"/>
                        </a:defRPr>
                      </a:lvl1pPr>
                      <a:lvl2pPr>
                        <a:spcBef>
                          <a:spcPct val="20000"/>
                        </a:spcBef>
                        <a:buClr>
                          <a:schemeClr val="accent2"/>
                        </a:buClr>
                        <a:buSzPct val="70000"/>
                        <a:buFont typeface="Wingdings" panose="05000000000000000000" pitchFamily="2" charset="2"/>
                        <a:defRPr sz="2100">
                          <a:solidFill>
                            <a:schemeClr val="tx1"/>
                          </a:solidFill>
                          <a:latin typeface="Verdana" panose="020B0604030504040204" pitchFamily="34" charset="0"/>
                          <a:cs typeface="Arial" panose="020B0604020202020204" pitchFamily="34" charset="0"/>
                        </a:defRPr>
                      </a:lvl2pPr>
                      <a:lvl3pPr>
                        <a:spcBef>
                          <a:spcPct val="20000"/>
                        </a:spcBef>
                        <a:buClr>
                          <a:schemeClr val="tx2"/>
                        </a:buClr>
                        <a:buSzPct val="65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3pPr>
                      <a:lvl4pPr>
                        <a:spcBef>
                          <a:spcPct val="20000"/>
                        </a:spcBef>
                        <a:buClr>
                          <a:schemeClr val="accent2"/>
                        </a:buClr>
                        <a:buSzPct val="7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4pPr>
                      <a:lvl5pPr>
                        <a:spcBef>
                          <a:spcPct val="20000"/>
                        </a:spcBef>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5pPr>
                      <a:lvl6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6pPr>
                      <a:lvl7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7pPr>
                      <a:lvl8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8pPr>
                      <a:lvl9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r>
                        <a:rPr kumimoji="0" lang="pl-PL" altLang="it-IT" sz="1700" b="0" i="0" u="none" strike="noStrike" cap="none" normalizeH="0" baseline="0">
                          <a:ln>
                            <a:noFill/>
                          </a:ln>
                          <a:solidFill>
                            <a:srgbClr val="0000CC"/>
                          </a:solidFill>
                          <a:effectLst/>
                          <a:latin typeface="Verdana" panose="020B0604030504040204" pitchFamily="34" charset="0"/>
                          <a:cs typeface="Arial" panose="020B0604020202020204" pitchFamily="34" charset="0"/>
                        </a:rPr>
                        <a:t>3. Determining the goal</a:t>
                      </a:r>
                      <a:endParaRPr kumimoji="0" lang="en-AU" altLang="it-IT" sz="1700" b="0" i="0" u="none" strike="noStrike" cap="none" normalizeH="0" baseline="0">
                        <a:ln>
                          <a:noFill/>
                        </a:ln>
                        <a:solidFill>
                          <a:srgbClr val="0000CC"/>
                        </a:solidFill>
                        <a:effectLst/>
                        <a:latin typeface="Verdana" panose="020B0604030504040204" pitchFamily="34"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anose="05000000000000000000" pitchFamily="2" charset="2"/>
                        <a:defRPr sz="2500">
                          <a:solidFill>
                            <a:schemeClr val="tx1"/>
                          </a:solidFill>
                          <a:latin typeface="Verdana" panose="020B0604030504040204" pitchFamily="34" charset="0"/>
                          <a:cs typeface="Arial" panose="020B0604020202020204" pitchFamily="34" charset="0"/>
                        </a:defRPr>
                      </a:lvl1pPr>
                      <a:lvl2pPr>
                        <a:spcBef>
                          <a:spcPct val="20000"/>
                        </a:spcBef>
                        <a:buClr>
                          <a:schemeClr val="accent2"/>
                        </a:buClr>
                        <a:buSzPct val="70000"/>
                        <a:buFont typeface="Wingdings" panose="05000000000000000000" pitchFamily="2" charset="2"/>
                        <a:defRPr sz="2100">
                          <a:solidFill>
                            <a:schemeClr val="tx1"/>
                          </a:solidFill>
                          <a:latin typeface="Verdana" panose="020B0604030504040204" pitchFamily="34" charset="0"/>
                          <a:cs typeface="Arial" panose="020B0604020202020204" pitchFamily="34" charset="0"/>
                        </a:defRPr>
                      </a:lvl2pPr>
                      <a:lvl3pPr>
                        <a:spcBef>
                          <a:spcPct val="20000"/>
                        </a:spcBef>
                        <a:buClr>
                          <a:schemeClr val="tx2"/>
                        </a:buClr>
                        <a:buSzPct val="65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3pPr>
                      <a:lvl4pPr>
                        <a:spcBef>
                          <a:spcPct val="20000"/>
                        </a:spcBef>
                        <a:buClr>
                          <a:schemeClr val="accent2"/>
                        </a:buClr>
                        <a:buSzPct val="7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4pPr>
                      <a:lvl5pPr>
                        <a:spcBef>
                          <a:spcPct val="20000"/>
                        </a:spcBef>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5pPr>
                      <a:lvl6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6pPr>
                      <a:lvl7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7pPr>
                      <a:lvl8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8pPr>
                      <a:lvl9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r>
                        <a:rPr kumimoji="0" lang="pl-PL" altLang="it-IT" sz="1700" b="0" i="0" u="none" strike="noStrike" cap="none" normalizeH="0" baseline="0">
                          <a:ln>
                            <a:noFill/>
                          </a:ln>
                          <a:solidFill>
                            <a:srgbClr val="0000CC"/>
                          </a:solidFill>
                          <a:effectLst/>
                          <a:latin typeface="Verdana" panose="020B0604030504040204" pitchFamily="34" charset="0"/>
                          <a:cs typeface="Arial" panose="020B0604020202020204" pitchFamily="34" charset="0"/>
                        </a:rPr>
                        <a:t>„what is the point to arrive?” </a:t>
                      </a:r>
                      <a:endParaRPr kumimoji="0" lang="en-AU" altLang="it-IT" sz="1700" b="0" i="0" u="none" strike="noStrike" cap="none" normalizeH="0" baseline="0">
                        <a:ln>
                          <a:noFill/>
                        </a:ln>
                        <a:solidFill>
                          <a:srgbClr val="0000CC"/>
                        </a:solidFill>
                        <a:effectLst/>
                        <a:latin typeface="Verdana" panose="020B0604030504040204" pitchFamily="34"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09669">
                <a:tc>
                  <a:txBody>
                    <a:bodyPr/>
                    <a:lstStyle>
                      <a:lvl1pPr>
                        <a:spcBef>
                          <a:spcPct val="20000"/>
                        </a:spcBef>
                        <a:buClr>
                          <a:schemeClr val="tx2"/>
                        </a:buClr>
                        <a:buSzPct val="70000"/>
                        <a:buFont typeface="Wingdings" panose="05000000000000000000" pitchFamily="2" charset="2"/>
                        <a:defRPr sz="2500">
                          <a:solidFill>
                            <a:schemeClr val="tx1"/>
                          </a:solidFill>
                          <a:latin typeface="Verdana" panose="020B0604030504040204" pitchFamily="34" charset="0"/>
                          <a:cs typeface="Arial" panose="020B0604020202020204" pitchFamily="34" charset="0"/>
                        </a:defRPr>
                      </a:lvl1pPr>
                      <a:lvl2pPr>
                        <a:spcBef>
                          <a:spcPct val="20000"/>
                        </a:spcBef>
                        <a:buClr>
                          <a:schemeClr val="accent2"/>
                        </a:buClr>
                        <a:buSzPct val="70000"/>
                        <a:buFont typeface="Wingdings" panose="05000000000000000000" pitchFamily="2" charset="2"/>
                        <a:defRPr sz="2100">
                          <a:solidFill>
                            <a:schemeClr val="tx1"/>
                          </a:solidFill>
                          <a:latin typeface="Verdana" panose="020B0604030504040204" pitchFamily="34" charset="0"/>
                          <a:cs typeface="Arial" panose="020B0604020202020204" pitchFamily="34" charset="0"/>
                        </a:defRPr>
                      </a:lvl2pPr>
                      <a:lvl3pPr>
                        <a:spcBef>
                          <a:spcPct val="20000"/>
                        </a:spcBef>
                        <a:buClr>
                          <a:schemeClr val="tx2"/>
                        </a:buClr>
                        <a:buSzPct val="65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3pPr>
                      <a:lvl4pPr>
                        <a:spcBef>
                          <a:spcPct val="20000"/>
                        </a:spcBef>
                        <a:buClr>
                          <a:schemeClr val="accent2"/>
                        </a:buClr>
                        <a:buSzPct val="7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4pPr>
                      <a:lvl5pPr>
                        <a:spcBef>
                          <a:spcPct val="20000"/>
                        </a:spcBef>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5pPr>
                      <a:lvl6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6pPr>
                      <a:lvl7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7pPr>
                      <a:lvl8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8pPr>
                      <a:lvl9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endParaRPr kumimoji="0" lang="it-IT" altLang="it-IT" sz="1700" b="0" i="0" u="none" strike="noStrike" cap="none" normalizeH="0" baseline="0">
                        <a:ln>
                          <a:noFill/>
                        </a:ln>
                        <a:solidFill>
                          <a:schemeClr val="tx1"/>
                        </a:solidFill>
                        <a:effectLst/>
                        <a:latin typeface="Verdana" panose="020B0604030504040204" pitchFamily="34" charset="0"/>
                        <a:cs typeface="Arial" panose="020B0604020202020204" pitchFamily="34" charset="0"/>
                      </a:endParaRP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anose="05000000000000000000" pitchFamily="2" charset="2"/>
                        <a:defRPr sz="2500">
                          <a:solidFill>
                            <a:schemeClr val="tx1"/>
                          </a:solidFill>
                          <a:latin typeface="Verdana" panose="020B0604030504040204" pitchFamily="34" charset="0"/>
                          <a:cs typeface="Arial" panose="020B0604020202020204" pitchFamily="34" charset="0"/>
                        </a:defRPr>
                      </a:lvl1pPr>
                      <a:lvl2pPr>
                        <a:spcBef>
                          <a:spcPct val="20000"/>
                        </a:spcBef>
                        <a:buClr>
                          <a:schemeClr val="accent2"/>
                        </a:buClr>
                        <a:buSzPct val="70000"/>
                        <a:buFont typeface="Wingdings" panose="05000000000000000000" pitchFamily="2" charset="2"/>
                        <a:defRPr sz="2100">
                          <a:solidFill>
                            <a:schemeClr val="tx1"/>
                          </a:solidFill>
                          <a:latin typeface="Verdana" panose="020B0604030504040204" pitchFamily="34" charset="0"/>
                          <a:cs typeface="Arial" panose="020B0604020202020204" pitchFamily="34" charset="0"/>
                        </a:defRPr>
                      </a:lvl2pPr>
                      <a:lvl3pPr>
                        <a:spcBef>
                          <a:spcPct val="20000"/>
                        </a:spcBef>
                        <a:buClr>
                          <a:schemeClr val="tx2"/>
                        </a:buClr>
                        <a:buSzPct val="65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3pPr>
                      <a:lvl4pPr>
                        <a:spcBef>
                          <a:spcPct val="20000"/>
                        </a:spcBef>
                        <a:buClr>
                          <a:schemeClr val="accent2"/>
                        </a:buClr>
                        <a:buSzPct val="7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4pPr>
                      <a:lvl5pPr>
                        <a:spcBef>
                          <a:spcPct val="20000"/>
                        </a:spcBef>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5pPr>
                      <a:lvl6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6pPr>
                      <a:lvl7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7pPr>
                      <a:lvl8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8pPr>
                      <a:lvl9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r>
                        <a:rPr kumimoji="0" lang="pl-PL" altLang="it-IT" sz="1700" b="0" i="0" u="none" strike="noStrike" cap="none" normalizeH="0" baseline="0">
                          <a:ln>
                            <a:noFill/>
                          </a:ln>
                          <a:solidFill>
                            <a:srgbClr val="0000CC"/>
                          </a:solidFill>
                          <a:effectLst/>
                          <a:latin typeface="Verdana" panose="020B0604030504040204" pitchFamily="34" charset="0"/>
                          <a:cs typeface="Arial" panose="020B0604020202020204" pitchFamily="34" charset="0"/>
                        </a:rPr>
                        <a:t>4. Determining point of deperture</a:t>
                      </a:r>
                      <a:endParaRPr kumimoji="0" lang="en-AU" altLang="it-IT" sz="1700" b="0" i="0" u="none" strike="noStrike" cap="none" normalizeH="0" baseline="0">
                        <a:ln>
                          <a:noFill/>
                        </a:ln>
                        <a:solidFill>
                          <a:srgbClr val="0000CC"/>
                        </a:solidFill>
                        <a:effectLst/>
                        <a:latin typeface="Verdana" panose="020B0604030504040204" pitchFamily="34"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anose="05000000000000000000" pitchFamily="2" charset="2"/>
                        <a:defRPr sz="2500">
                          <a:solidFill>
                            <a:schemeClr val="tx1"/>
                          </a:solidFill>
                          <a:latin typeface="Verdana" panose="020B0604030504040204" pitchFamily="34" charset="0"/>
                          <a:cs typeface="Arial" panose="020B0604020202020204" pitchFamily="34" charset="0"/>
                        </a:defRPr>
                      </a:lvl1pPr>
                      <a:lvl2pPr>
                        <a:spcBef>
                          <a:spcPct val="20000"/>
                        </a:spcBef>
                        <a:buClr>
                          <a:schemeClr val="accent2"/>
                        </a:buClr>
                        <a:buSzPct val="70000"/>
                        <a:buFont typeface="Wingdings" panose="05000000000000000000" pitchFamily="2" charset="2"/>
                        <a:defRPr sz="2100">
                          <a:solidFill>
                            <a:schemeClr val="tx1"/>
                          </a:solidFill>
                          <a:latin typeface="Verdana" panose="020B0604030504040204" pitchFamily="34" charset="0"/>
                          <a:cs typeface="Arial" panose="020B0604020202020204" pitchFamily="34" charset="0"/>
                        </a:defRPr>
                      </a:lvl2pPr>
                      <a:lvl3pPr>
                        <a:spcBef>
                          <a:spcPct val="20000"/>
                        </a:spcBef>
                        <a:buClr>
                          <a:schemeClr val="tx2"/>
                        </a:buClr>
                        <a:buSzPct val="65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3pPr>
                      <a:lvl4pPr>
                        <a:spcBef>
                          <a:spcPct val="20000"/>
                        </a:spcBef>
                        <a:buClr>
                          <a:schemeClr val="accent2"/>
                        </a:buClr>
                        <a:buSzPct val="7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4pPr>
                      <a:lvl5pPr>
                        <a:spcBef>
                          <a:spcPct val="20000"/>
                        </a:spcBef>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5pPr>
                      <a:lvl6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6pPr>
                      <a:lvl7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7pPr>
                      <a:lvl8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8pPr>
                      <a:lvl9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r>
                        <a:rPr kumimoji="0" lang="pl-PL" altLang="it-IT" sz="1700" b="0" i="0" u="none" strike="noStrike" cap="none" normalizeH="0" baseline="0">
                          <a:ln>
                            <a:noFill/>
                          </a:ln>
                          <a:solidFill>
                            <a:srgbClr val="0000CC"/>
                          </a:solidFill>
                          <a:effectLst/>
                          <a:latin typeface="Verdana" panose="020B0604030504040204" pitchFamily="34" charset="0"/>
                          <a:cs typeface="Arial" panose="020B0604020202020204" pitchFamily="34" charset="0"/>
                        </a:rPr>
                        <a:t>„has anybody heard about...?”</a:t>
                      </a:r>
                      <a:endParaRPr kumimoji="0" lang="en-AU" altLang="it-IT" sz="1700" b="0" i="0" u="none" strike="noStrike" cap="none" normalizeH="0" baseline="0">
                        <a:ln>
                          <a:noFill/>
                        </a:ln>
                        <a:solidFill>
                          <a:srgbClr val="0000CC"/>
                        </a:solidFill>
                        <a:effectLst/>
                        <a:latin typeface="Verdana" panose="020B0604030504040204" pitchFamily="34"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09669">
                <a:tc>
                  <a:txBody>
                    <a:bodyPr/>
                    <a:lstStyle>
                      <a:lvl1pPr>
                        <a:spcBef>
                          <a:spcPct val="20000"/>
                        </a:spcBef>
                        <a:buClr>
                          <a:schemeClr val="tx2"/>
                        </a:buClr>
                        <a:buSzPct val="70000"/>
                        <a:buFont typeface="Wingdings" panose="05000000000000000000" pitchFamily="2" charset="2"/>
                        <a:defRPr sz="2500">
                          <a:solidFill>
                            <a:schemeClr val="tx1"/>
                          </a:solidFill>
                          <a:latin typeface="Verdana" panose="020B0604030504040204" pitchFamily="34" charset="0"/>
                          <a:cs typeface="Arial" panose="020B0604020202020204" pitchFamily="34" charset="0"/>
                        </a:defRPr>
                      </a:lvl1pPr>
                      <a:lvl2pPr>
                        <a:spcBef>
                          <a:spcPct val="20000"/>
                        </a:spcBef>
                        <a:buClr>
                          <a:schemeClr val="accent2"/>
                        </a:buClr>
                        <a:buSzPct val="70000"/>
                        <a:buFont typeface="Wingdings" panose="05000000000000000000" pitchFamily="2" charset="2"/>
                        <a:defRPr sz="2100">
                          <a:solidFill>
                            <a:schemeClr val="tx1"/>
                          </a:solidFill>
                          <a:latin typeface="Verdana" panose="020B0604030504040204" pitchFamily="34" charset="0"/>
                          <a:cs typeface="Arial" panose="020B0604020202020204" pitchFamily="34" charset="0"/>
                        </a:defRPr>
                      </a:lvl2pPr>
                      <a:lvl3pPr>
                        <a:spcBef>
                          <a:spcPct val="20000"/>
                        </a:spcBef>
                        <a:buClr>
                          <a:schemeClr val="tx2"/>
                        </a:buClr>
                        <a:buSzPct val="65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3pPr>
                      <a:lvl4pPr>
                        <a:spcBef>
                          <a:spcPct val="20000"/>
                        </a:spcBef>
                        <a:buClr>
                          <a:schemeClr val="accent2"/>
                        </a:buClr>
                        <a:buSzPct val="7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4pPr>
                      <a:lvl5pPr>
                        <a:spcBef>
                          <a:spcPct val="20000"/>
                        </a:spcBef>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5pPr>
                      <a:lvl6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6pPr>
                      <a:lvl7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7pPr>
                      <a:lvl8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8pPr>
                      <a:lvl9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r>
                        <a:rPr kumimoji="0" lang="pl-PL" altLang="it-IT" sz="1700" b="0" i="0" u="none" strike="noStrike" cap="none" normalizeH="0" baseline="0">
                          <a:ln>
                            <a:noFill/>
                          </a:ln>
                          <a:solidFill>
                            <a:schemeClr val="tx1"/>
                          </a:solidFill>
                          <a:effectLst/>
                          <a:latin typeface="Verdana" panose="020B0604030504040204" pitchFamily="34" charset="0"/>
                          <a:cs typeface="Arial" panose="020B0604020202020204" pitchFamily="34" charset="0"/>
                        </a:rPr>
                        <a:t>Students’ participation</a:t>
                      </a:r>
                      <a:endParaRPr kumimoji="0" lang="en-AU" altLang="it-IT" sz="1700" b="0" i="0" u="none" strike="noStrike" cap="none" normalizeH="0" baseline="0">
                        <a:ln>
                          <a:noFill/>
                        </a:ln>
                        <a:solidFill>
                          <a:schemeClr val="tx1"/>
                        </a:solidFill>
                        <a:effectLst/>
                        <a:latin typeface="Verdana" panose="020B0604030504040204" pitchFamily="34" charset="0"/>
                        <a:cs typeface="Arial" panose="020B0604020202020204" pitchFamily="34" charset="0"/>
                      </a:endParaRP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anose="05000000000000000000" pitchFamily="2" charset="2"/>
                        <a:defRPr sz="2500">
                          <a:solidFill>
                            <a:schemeClr val="tx1"/>
                          </a:solidFill>
                          <a:latin typeface="Verdana" panose="020B0604030504040204" pitchFamily="34" charset="0"/>
                          <a:cs typeface="Arial" panose="020B0604020202020204" pitchFamily="34" charset="0"/>
                        </a:defRPr>
                      </a:lvl1pPr>
                      <a:lvl2pPr>
                        <a:spcBef>
                          <a:spcPct val="20000"/>
                        </a:spcBef>
                        <a:buClr>
                          <a:schemeClr val="accent2"/>
                        </a:buClr>
                        <a:buSzPct val="70000"/>
                        <a:buFont typeface="Wingdings" panose="05000000000000000000" pitchFamily="2" charset="2"/>
                        <a:defRPr sz="2100">
                          <a:solidFill>
                            <a:schemeClr val="tx1"/>
                          </a:solidFill>
                          <a:latin typeface="Verdana" panose="020B0604030504040204" pitchFamily="34" charset="0"/>
                          <a:cs typeface="Arial" panose="020B0604020202020204" pitchFamily="34" charset="0"/>
                        </a:defRPr>
                      </a:lvl2pPr>
                      <a:lvl3pPr>
                        <a:spcBef>
                          <a:spcPct val="20000"/>
                        </a:spcBef>
                        <a:buClr>
                          <a:schemeClr val="tx2"/>
                        </a:buClr>
                        <a:buSzPct val="65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3pPr>
                      <a:lvl4pPr>
                        <a:spcBef>
                          <a:spcPct val="20000"/>
                        </a:spcBef>
                        <a:buClr>
                          <a:schemeClr val="accent2"/>
                        </a:buClr>
                        <a:buSzPct val="7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4pPr>
                      <a:lvl5pPr>
                        <a:spcBef>
                          <a:spcPct val="20000"/>
                        </a:spcBef>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5pPr>
                      <a:lvl6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6pPr>
                      <a:lvl7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7pPr>
                      <a:lvl8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8pPr>
                      <a:lvl9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r>
                        <a:rPr kumimoji="0" lang="pl-PL" altLang="it-IT" sz="1700" b="0" i="0" u="none" strike="noStrike" cap="none" normalizeH="0" baseline="0">
                          <a:ln>
                            <a:noFill/>
                          </a:ln>
                          <a:solidFill>
                            <a:srgbClr val="0000CC"/>
                          </a:solidFill>
                          <a:effectLst/>
                          <a:latin typeface="Verdana" panose="020B0604030504040204" pitchFamily="34" charset="0"/>
                          <a:cs typeface="Arial" panose="020B0604020202020204" pitchFamily="34" charset="0"/>
                        </a:rPr>
                        <a:t>5. Determining path </a:t>
                      </a:r>
                      <a:endParaRPr kumimoji="0" lang="en-AU" altLang="it-IT" sz="1700" b="0" i="0" u="none" strike="noStrike" cap="none" normalizeH="0" baseline="0">
                        <a:ln>
                          <a:noFill/>
                        </a:ln>
                        <a:solidFill>
                          <a:srgbClr val="0000CC"/>
                        </a:solidFill>
                        <a:effectLst/>
                        <a:latin typeface="Verdana" panose="020B0604030504040204" pitchFamily="34"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anose="05000000000000000000" pitchFamily="2" charset="2"/>
                        <a:defRPr sz="2500">
                          <a:solidFill>
                            <a:schemeClr val="tx1"/>
                          </a:solidFill>
                          <a:latin typeface="Verdana" panose="020B0604030504040204" pitchFamily="34" charset="0"/>
                          <a:cs typeface="Arial" panose="020B0604020202020204" pitchFamily="34" charset="0"/>
                        </a:defRPr>
                      </a:lvl1pPr>
                      <a:lvl2pPr>
                        <a:spcBef>
                          <a:spcPct val="20000"/>
                        </a:spcBef>
                        <a:buClr>
                          <a:schemeClr val="accent2"/>
                        </a:buClr>
                        <a:buSzPct val="70000"/>
                        <a:buFont typeface="Wingdings" panose="05000000000000000000" pitchFamily="2" charset="2"/>
                        <a:defRPr sz="2100">
                          <a:solidFill>
                            <a:schemeClr val="tx1"/>
                          </a:solidFill>
                          <a:latin typeface="Verdana" panose="020B0604030504040204" pitchFamily="34" charset="0"/>
                          <a:cs typeface="Arial" panose="020B0604020202020204" pitchFamily="34" charset="0"/>
                        </a:defRPr>
                      </a:lvl2pPr>
                      <a:lvl3pPr>
                        <a:spcBef>
                          <a:spcPct val="20000"/>
                        </a:spcBef>
                        <a:buClr>
                          <a:schemeClr val="tx2"/>
                        </a:buClr>
                        <a:buSzPct val="65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3pPr>
                      <a:lvl4pPr>
                        <a:spcBef>
                          <a:spcPct val="20000"/>
                        </a:spcBef>
                        <a:buClr>
                          <a:schemeClr val="accent2"/>
                        </a:buClr>
                        <a:buSzPct val="7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4pPr>
                      <a:lvl5pPr>
                        <a:spcBef>
                          <a:spcPct val="20000"/>
                        </a:spcBef>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5pPr>
                      <a:lvl6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6pPr>
                      <a:lvl7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7pPr>
                      <a:lvl8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8pPr>
                      <a:lvl9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r>
                        <a:rPr kumimoji="0" lang="pl-PL" altLang="it-IT" sz="1700" b="0" i="0" u="none" strike="noStrike" cap="none" normalizeH="0" baseline="0">
                          <a:ln>
                            <a:noFill/>
                          </a:ln>
                          <a:solidFill>
                            <a:srgbClr val="0000CC"/>
                          </a:solidFill>
                          <a:effectLst/>
                          <a:latin typeface="Verdana" panose="020B0604030504040204" pitchFamily="34" charset="0"/>
                          <a:cs typeface="Arial" panose="020B0604020202020204" pitchFamily="34" charset="0"/>
                        </a:rPr>
                        <a:t>„what do we know else about it?”</a:t>
                      </a:r>
                      <a:endParaRPr kumimoji="0" lang="en-AU" altLang="it-IT" sz="1700" b="0" i="0" u="none" strike="noStrike" cap="none" normalizeH="0" baseline="0">
                        <a:ln>
                          <a:noFill/>
                        </a:ln>
                        <a:solidFill>
                          <a:srgbClr val="0000CC"/>
                        </a:solidFill>
                        <a:effectLst/>
                        <a:latin typeface="Verdana" panose="020B0604030504040204" pitchFamily="34"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09669">
                <a:tc>
                  <a:txBody>
                    <a:bodyPr/>
                    <a:lstStyle>
                      <a:lvl1pPr>
                        <a:spcBef>
                          <a:spcPct val="20000"/>
                        </a:spcBef>
                        <a:buClr>
                          <a:schemeClr val="tx2"/>
                        </a:buClr>
                        <a:buSzPct val="70000"/>
                        <a:buFont typeface="Wingdings" panose="05000000000000000000" pitchFamily="2" charset="2"/>
                        <a:defRPr sz="2500">
                          <a:solidFill>
                            <a:schemeClr val="tx1"/>
                          </a:solidFill>
                          <a:latin typeface="Verdana" panose="020B0604030504040204" pitchFamily="34" charset="0"/>
                          <a:cs typeface="Arial" panose="020B0604020202020204" pitchFamily="34" charset="0"/>
                        </a:defRPr>
                      </a:lvl1pPr>
                      <a:lvl2pPr>
                        <a:spcBef>
                          <a:spcPct val="20000"/>
                        </a:spcBef>
                        <a:buClr>
                          <a:schemeClr val="accent2"/>
                        </a:buClr>
                        <a:buSzPct val="70000"/>
                        <a:buFont typeface="Wingdings" panose="05000000000000000000" pitchFamily="2" charset="2"/>
                        <a:defRPr sz="2100">
                          <a:solidFill>
                            <a:schemeClr val="tx1"/>
                          </a:solidFill>
                          <a:latin typeface="Verdana" panose="020B0604030504040204" pitchFamily="34" charset="0"/>
                          <a:cs typeface="Arial" panose="020B0604020202020204" pitchFamily="34" charset="0"/>
                        </a:defRPr>
                      </a:lvl2pPr>
                      <a:lvl3pPr>
                        <a:spcBef>
                          <a:spcPct val="20000"/>
                        </a:spcBef>
                        <a:buClr>
                          <a:schemeClr val="tx2"/>
                        </a:buClr>
                        <a:buSzPct val="65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3pPr>
                      <a:lvl4pPr>
                        <a:spcBef>
                          <a:spcPct val="20000"/>
                        </a:spcBef>
                        <a:buClr>
                          <a:schemeClr val="accent2"/>
                        </a:buClr>
                        <a:buSzPct val="7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4pPr>
                      <a:lvl5pPr>
                        <a:spcBef>
                          <a:spcPct val="20000"/>
                        </a:spcBef>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5pPr>
                      <a:lvl6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6pPr>
                      <a:lvl7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7pPr>
                      <a:lvl8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8pPr>
                      <a:lvl9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r>
                        <a:rPr kumimoji="0" lang="pl-PL" altLang="it-IT" sz="1700" b="0" i="0" u="none" strike="noStrike" cap="none" normalizeH="0" baseline="0">
                          <a:ln>
                            <a:noFill/>
                          </a:ln>
                          <a:solidFill>
                            <a:schemeClr val="tx1"/>
                          </a:solidFill>
                          <a:effectLst/>
                          <a:latin typeface="Verdana" panose="020B0604030504040204" pitchFamily="34" charset="0"/>
                          <a:cs typeface="Arial" panose="020B0604020202020204" pitchFamily="34" charset="0"/>
                        </a:rPr>
                        <a:t>Principle of steps</a:t>
                      </a:r>
                      <a:endParaRPr kumimoji="0" lang="en-AU" altLang="it-IT" sz="1700" b="0" i="0" u="none" strike="noStrike" cap="none" normalizeH="0" baseline="0">
                        <a:ln>
                          <a:noFill/>
                        </a:ln>
                        <a:solidFill>
                          <a:schemeClr val="tx1"/>
                        </a:solidFill>
                        <a:effectLst/>
                        <a:latin typeface="Verdana" panose="020B0604030504040204" pitchFamily="34" charset="0"/>
                        <a:cs typeface="Arial" panose="020B0604020202020204" pitchFamily="34" charset="0"/>
                      </a:endParaRP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anose="05000000000000000000" pitchFamily="2" charset="2"/>
                        <a:defRPr sz="2500">
                          <a:solidFill>
                            <a:schemeClr val="tx1"/>
                          </a:solidFill>
                          <a:latin typeface="Verdana" panose="020B0604030504040204" pitchFamily="34" charset="0"/>
                          <a:cs typeface="Arial" panose="020B0604020202020204" pitchFamily="34" charset="0"/>
                        </a:defRPr>
                      </a:lvl1pPr>
                      <a:lvl2pPr>
                        <a:spcBef>
                          <a:spcPct val="20000"/>
                        </a:spcBef>
                        <a:buClr>
                          <a:schemeClr val="accent2"/>
                        </a:buClr>
                        <a:buSzPct val="70000"/>
                        <a:buFont typeface="Wingdings" panose="05000000000000000000" pitchFamily="2" charset="2"/>
                        <a:defRPr sz="2100">
                          <a:solidFill>
                            <a:schemeClr val="tx1"/>
                          </a:solidFill>
                          <a:latin typeface="Verdana" panose="020B0604030504040204" pitchFamily="34" charset="0"/>
                          <a:cs typeface="Arial" panose="020B0604020202020204" pitchFamily="34" charset="0"/>
                        </a:defRPr>
                      </a:lvl2pPr>
                      <a:lvl3pPr>
                        <a:spcBef>
                          <a:spcPct val="20000"/>
                        </a:spcBef>
                        <a:buClr>
                          <a:schemeClr val="tx2"/>
                        </a:buClr>
                        <a:buSzPct val="65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3pPr>
                      <a:lvl4pPr>
                        <a:spcBef>
                          <a:spcPct val="20000"/>
                        </a:spcBef>
                        <a:buClr>
                          <a:schemeClr val="accent2"/>
                        </a:buClr>
                        <a:buSzPct val="7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4pPr>
                      <a:lvl5pPr>
                        <a:spcBef>
                          <a:spcPct val="20000"/>
                        </a:spcBef>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5pPr>
                      <a:lvl6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6pPr>
                      <a:lvl7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7pPr>
                      <a:lvl8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8pPr>
                      <a:lvl9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r>
                        <a:rPr kumimoji="0" lang="pl-PL" altLang="it-IT" sz="1700" b="0" i="0" u="none" strike="noStrike" cap="none" normalizeH="0" baseline="0">
                          <a:ln>
                            <a:noFill/>
                          </a:ln>
                          <a:solidFill>
                            <a:srgbClr val="0000CC"/>
                          </a:solidFill>
                          <a:effectLst/>
                          <a:latin typeface="Verdana" panose="020B0604030504040204" pitchFamily="34" charset="0"/>
                          <a:cs typeface="Arial" panose="020B0604020202020204" pitchFamily="34" charset="0"/>
                        </a:rPr>
                        <a:t>6. Partial steps &amp; consensus</a:t>
                      </a:r>
                      <a:endParaRPr kumimoji="0" lang="en-AU" altLang="it-IT" sz="1700" b="0" i="0" u="none" strike="noStrike" cap="none" normalizeH="0" baseline="0">
                        <a:ln>
                          <a:noFill/>
                        </a:ln>
                        <a:solidFill>
                          <a:srgbClr val="0000CC"/>
                        </a:solidFill>
                        <a:effectLst/>
                        <a:latin typeface="Verdana" panose="020B0604030504040204" pitchFamily="34"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anose="05000000000000000000" pitchFamily="2" charset="2"/>
                        <a:defRPr sz="2500">
                          <a:solidFill>
                            <a:schemeClr val="tx1"/>
                          </a:solidFill>
                          <a:latin typeface="Verdana" panose="020B0604030504040204" pitchFamily="34" charset="0"/>
                          <a:cs typeface="Arial" panose="020B0604020202020204" pitchFamily="34" charset="0"/>
                        </a:defRPr>
                      </a:lvl1pPr>
                      <a:lvl2pPr>
                        <a:spcBef>
                          <a:spcPct val="20000"/>
                        </a:spcBef>
                        <a:buClr>
                          <a:schemeClr val="accent2"/>
                        </a:buClr>
                        <a:buSzPct val="70000"/>
                        <a:buFont typeface="Wingdings" panose="05000000000000000000" pitchFamily="2" charset="2"/>
                        <a:defRPr sz="2100">
                          <a:solidFill>
                            <a:schemeClr val="tx1"/>
                          </a:solidFill>
                          <a:latin typeface="Verdana" panose="020B0604030504040204" pitchFamily="34" charset="0"/>
                          <a:cs typeface="Arial" panose="020B0604020202020204" pitchFamily="34" charset="0"/>
                        </a:defRPr>
                      </a:lvl2pPr>
                      <a:lvl3pPr>
                        <a:spcBef>
                          <a:spcPct val="20000"/>
                        </a:spcBef>
                        <a:buClr>
                          <a:schemeClr val="tx2"/>
                        </a:buClr>
                        <a:buSzPct val="65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3pPr>
                      <a:lvl4pPr>
                        <a:spcBef>
                          <a:spcPct val="20000"/>
                        </a:spcBef>
                        <a:buClr>
                          <a:schemeClr val="accent2"/>
                        </a:buClr>
                        <a:buSzPct val="7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4pPr>
                      <a:lvl5pPr>
                        <a:spcBef>
                          <a:spcPct val="20000"/>
                        </a:spcBef>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5pPr>
                      <a:lvl6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6pPr>
                      <a:lvl7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7pPr>
                      <a:lvl8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8pPr>
                      <a:lvl9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r>
                        <a:rPr kumimoji="0" lang="pl-PL" altLang="it-IT" sz="1700" b="0" i="0" u="none" strike="noStrike" cap="none" normalizeH="0" baseline="0">
                          <a:ln>
                            <a:noFill/>
                          </a:ln>
                          <a:solidFill>
                            <a:srgbClr val="0000CC"/>
                          </a:solidFill>
                          <a:effectLst/>
                          <a:latin typeface="Verdana" panose="020B0604030504040204" pitchFamily="34" charset="0"/>
                          <a:cs typeface="Arial" panose="020B0604020202020204" pitchFamily="34" charset="0"/>
                        </a:rPr>
                        <a:t>„is anybody of a different idea?”</a:t>
                      </a:r>
                      <a:endParaRPr kumimoji="0" lang="en-AU" altLang="it-IT" sz="1700" b="0" i="0" u="none" strike="noStrike" cap="none" normalizeH="0" baseline="0">
                        <a:ln>
                          <a:noFill/>
                        </a:ln>
                        <a:solidFill>
                          <a:srgbClr val="0000CC"/>
                        </a:solidFill>
                        <a:effectLst/>
                        <a:latin typeface="Verdana" panose="020B0604030504040204" pitchFamily="34"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50560">
                <a:tc>
                  <a:txBody>
                    <a:bodyPr/>
                    <a:lstStyle>
                      <a:lvl1pPr>
                        <a:spcBef>
                          <a:spcPct val="20000"/>
                        </a:spcBef>
                        <a:buClr>
                          <a:schemeClr val="tx2"/>
                        </a:buClr>
                        <a:buSzPct val="70000"/>
                        <a:buFont typeface="Wingdings" panose="05000000000000000000" pitchFamily="2" charset="2"/>
                        <a:defRPr sz="2500">
                          <a:solidFill>
                            <a:schemeClr val="tx1"/>
                          </a:solidFill>
                          <a:latin typeface="Verdana" panose="020B0604030504040204" pitchFamily="34" charset="0"/>
                          <a:cs typeface="Arial" panose="020B0604020202020204" pitchFamily="34" charset="0"/>
                        </a:defRPr>
                      </a:lvl1pPr>
                      <a:lvl2pPr>
                        <a:spcBef>
                          <a:spcPct val="20000"/>
                        </a:spcBef>
                        <a:buClr>
                          <a:schemeClr val="accent2"/>
                        </a:buClr>
                        <a:buSzPct val="70000"/>
                        <a:buFont typeface="Wingdings" panose="05000000000000000000" pitchFamily="2" charset="2"/>
                        <a:defRPr sz="2100">
                          <a:solidFill>
                            <a:schemeClr val="tx1"/>
                          </a:solidFill>
                          <a:latin typeface="Verdana" panose="020B0604030504040204" pitchFamily="34" charset="0"/>
                          <a:cs typeface="Arial" panose="020B0604020202020204" pitchFamily="34" charset="0"/>
                        </a:defRPr>
                      </a:lvl2pPr>
                      <a:lvl3pPr>
                        <a:spcBef>
                          <a:spcPct val="20000"/>
                        </a:spcBef>
                        <a:buClr>
                          <a:schemeClr val="tx2"/>
                        </a:buClr>
                        <a:buSzPct val="65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3pPr>
                      <a:lvl4pPr>
                        <a:spcBef>
                          <a:spcPct val="20000"/>
                        </a:spcBef>
                        <a:buClr>
                          <a:schemeClr val="accent2"/>
                        </a:buClr>
                        <a:buSzPct val="7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4pPr>
                      <a:lvl5pPr>
                        <a:spcBef>
                          <a:spcPct val="20000"/>
                        </a:spcBef>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5pPr>
                      <a:lvl6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6pPr>
                      <a:lvl7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7pPr>
                      <a:lvl8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8pPr>
                      <a:lvl9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r>
                        <a:rPr kumimoji="0" lang="pl-PL" altLang="it-IT" sz="1700" b="0" i="0" u="none" strike="noStrike" cap="none" normalizeH="0" baseline="0">
                          <a:ln>
                            <a:noFill/>
                          </a:ln>
                          <a:solidFill>
                            <a:schemeClr val="tx1"/>
                          </a:solidFill>
                          <a:effectLst/>
                          <a:latin typeface="Verdana" panose="020B0604030504040204" pitchFamily="34" charset="0"/>
                          <a:cs typeface="Arial" panose="020B0604020202020204" pitchFamily="34" charset="0"/>
                        </a:rPr>
                        <a:t>P. of accessiblity</a:t>
                      </a:r>
                      <a:endParaRPr kumimoji="0" lang="en-AU" altLang="it-IT" sz="1700" b="0" i="0" u="none" strike="noStrike" cap="none" normalizeH="0" baseline="0">
                        <a:ln>
                          <a:noFill/>
                        </a:ln>
                        <a:solidFill>
                          <a:schemeClr val="tx1"/>
                        </a:solidFill>
                        <a:effectLst/>
                        <a:latin typeface="Verdana" panose="020B0604030504040204" pitchFamily="34" charset="0"/>
                        <a:cs typeface="Arial" panose="020B0604020202020204" pitchFamily="34" charset="0"/>
                      </a:endParaRP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anose="05000000000000000000" pitchFamily="2" charset="2"/>
                        <a:defRPr sz="2500">
                          <a:solidFill>
                            <a:schemeClr val="tx1"/>
                          </a:solidFill>
                          <a:latin typeface="Verdana" panose="020B0604030504040204" pitchFamily="34" charset="0"/>
                          <a:cs typeface="Arial" panose="020B0604020202020204" pitchFamily="34" charset="0"/>
                        </a:defRPr>
                      </a:lvl1pPr>
                      <a:lvl2pPr>
                        <a:spcBef>
                          <a:spcPct val="20000"/>
                        </a:spcBef>
                        <a:buClr>
                          <a:schemeClr val="accent2"/>
                        </a:buClr>
                        <a:buSzPct val="70000"/>
                        <a:buFont typeface="Wingdings" panose="05000000000000000000" pitchFamily="2" charset="2"/>
                        <a:defRPr sz="2100">
                          <a:solidFill>
                            <a:schemeClr val="tx1"/>
                          </a:solidFill>
                          <a:latin typeface="Verdana" panose="020B0604030504040204" pitchFamily="34" charset="0"/>
                          <a:cs typeface="Arial" panose="020B0604020202020204" pitchFamily="34" charset="0"/>
                        </a:defRPr>
                      </a:lvl2pPr>
                      <a:lvl3pPr>
                        <a:spcBef>
                          <a:spcPct val="20000"/>
                        </a:spcBef>
                        <a:buClr>
                          <a:schemeClr val="tx2"/>
                        </a:buClr>
                        <a:buSzPct val="65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3pPr>
                      <a:lvl4pPr>
                        <a:spcBef>
                          <a:spcPct val="20000"/>
                        </a:spcBef>
                        <a:buClr>
                          <a:schemeClr val="accent2"/>
                        </a:buClr>
                        <a:buSzPct val="7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4pPr>
                      <a:lvl5pPr>
                        <a:spcBef>
                          <a:spcPct val="20000"/>
                        </a:spcBef>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5pPr>
                      <a:lvl6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6pPr>
                      <a:lvl7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7pPr>
                      <a:lvl8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8pPr>
                      <a:lvl9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r>
                        <a:rPr kumimoji="0" lang="pl-PL" altLang="it-IT" sz="1700" b="0" i="0" u="none" strike="noStrike" cap="none" normalizeH="0" baseline="0">
                          <a:ln>
                            <a:noFill/>
                          </a:ln>
                          <a:solidFill>
                            <a:srgbClr val="0000CC"/>
                          </a:solidFill>
                          <a:effectLst/>
                          <a:latin typeface="Verdana" panose="020B0604030504040204" pitchFamily="34" charset="0"/>
                          <a:cs typeface="Arial" panose="020B0604020202020204" pitchFamily="34" charset="0"/>
                        </a:rPr>
                        <a:t>7. PCK</a:t>
                      </a:r>
                      <a:endParaRPr kumimoji="0" lang="en-AU" altLang="it-IT" sz="1700" b="0" i="0" u="none" strike="noStrike" cap="none" normalizeH="0" baseline="0">
                        <a:ln>
                          <a:noFill/>
                        </a:ln>
                        <a:solidFill>
                          <a:srgbClr val="0000CC"/>
                        </a:solidFill>
                        <a:effectLst/>
                        <a:latin typeface="Verdana" panose="020B0604030504040204" pitchFamily="34"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anose="05000000000000000000" pitchFamily="2" charset="2"/>
                        <a:defRPr sz="2500">
                          <a:solidFill>
                            <a:schemeClr val="tx1"/>
                          </a:solidFill>
                          <a:latin typeface="Verdana" panose="020B0604030504040204" pitchFamily="34" charset="0"/>
                          <a:cs typeface="Arial" panose="020B0604020202020204" pitchFamily="34" charset="0"/>
                        </a:defRPr>
                      </a:lvl1pPr>
                      <a:lvl2pPr>
                        <a:spcBef>
                          <a:spcPct val="20000"/>
                        </a:spcBef>
                        <a:buClr>
                          <a:schemeClr val="accent2"/>
                        </a:buClr>
                        <a:buSzPct val="70000"/>
                        <a:buFont typeface="Wingdings" panose="05000000000000000000" pitchFamily="2" charset="2"/>
                        <a:defRPr sz="2100">
                          <a:solidFill>
                            <a:schemeClr val="tx1"/>
                          </a:solidFill>
                          <a:latin typeface="Verdana" panose="020B0604030504040204" pitchFamily="34" charset="0"/>
                          <a:cs typeface="Arial" panose="020B0604020202020204" pitchFamily="34" charset="0"/>
                        </a:defRPr>
                      </a:lvl2pPr>
                      <a:lvl3pPr>
                        <a:spcBef>
                          <a:spcPct val="20000"/>
                        </a:spcBef>
                        <a:buClr>
                          <a:schemeClr val="tx2"/>
                        </a:buClr>
                        <a:buSzPct val="65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3pPr>
                      <a:lvl4pPr>
                        <a:spcBef>
                          <a:spcPct val="20000"/>
                        </a:spcBef>
                        <a:buClr>
                          <a:schemeClr val="accent2"/>
                        </a:buClr>
                        <a:buSzPct val="7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4pPr>
                      <a:lvl5pPr>
                        <a:spcBef>
                          <a:spcPct val="20000"/>
                        </a:spcBef>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5pPr>
                      <a:lvl6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6pPr>
                      <a:lvl7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7pPr>
                      <a:lvl8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8pPr>
                      <a:lvl9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r>
                        <a:rPr kumimoji="0" lang="pl-PL" altLang="it-IT" sz="1700" b="0" i="0" u="none" strike="noStrike" cap="none" normalizeH="0" baseline="0">
                          <a:ln>
                            <a:noFill/>
                          </a:ln>
                          <a:solidFill>
                            <a:srgbClr val="0000CC"/>
                          </a:solidFill>
                          <a:effectLst/>
                          <a:latin typeface="Verdana" panose="020B0604030504040204" pitchFamily="34" charset="0"/>
                          <a:cs typeface="Arial" panose="020B0604020202020204" pitchFamily="34" charset="0"/>
                        </a:rPr>
                        <a:t>Pedagogy↔Didactics</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609669">
                <a:tc>
                  <a:txBody>
                    <a:bodyPr/>
                    <a:lstStyle>
                      <a:lvl1pPr>
                        <a:spcBef>
                          <a:spcPct val="20000"/>
                        </a:spcBef>
                        <a:buClr>
                          <a:schemeClr val="tx2"/>
                        </a:buClr>
                        <a:buSzPct val="70000"/>
                        <a:buFont typeface="Wingdings" panose="05000000000000000000" pitchFamily="2" charset="2"/>
                        <a:defRPr sz="2500">
                          <a:solidFill>
                            <a:schemeClr val="tx1"/>
                          </a:solidFill>
                          <a:latin typeface="Verdana" panose="020B0604030504040204" pitchFamily="34" charset="0"/>
                          <a:cs typeface="Arial" panose="020B0604020202020204" pitchFamily="34" charset="0"/>
                        </a:defRPr>
                      </a:lvl1pPr>
                      <a:lvl2pPr>
                        <a:spcBef>
                          <a:spcPct val="20000"/>
                        </a:spcBef>
                        <a:buClr>
                          <a:schemeClr val="accent2"/>
                        </a:buClr>
                        <a:buSzPct val="70000"/>
                        <a:buFont typeface="Wingdings" panose="05000000000000000000" pitchFamily="2" charset="2"/>
                        <a:defRPr sz="2100">
                          <a:solidFill>
                            <a:schemeClr val="tx1"/>
                          </a:solidFill>
                          <a:latin typeface="Verdana" panose="020B0604030504040204" pitchFamily="34" charset="0"/>
                          <a:cs typeface="Arial" panose="020B0604020202020204" pitchFamily="34" charset="0"/>
                        </a:defRPr>
                      </a:lvl2pPr>
                      <a:lvl3pPr>
                        <a:spcBef>
                          <a:spcPct val="20000"/>
                        </a:spcBef>
                        <a:buClr>
                          <a:schemeClr val="tx2"/>
                        </a:buClr>
                        <a:buSzPct val="65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3pPr>
                      <a:lvl4pPr>
                        <a:spcBef>
                          <a:spcPct val="20000"/>
                        </a:spcBef>
                        <a:buClr>
                          <a:schemeClr val="accent2"/>
                        </a:buClr>
                        <a:buSzPct val="7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4pPr>
                      <a:lvl5pPr>
                        <a:spcBef>
                          <a:spcPct val="20000"/>
                        </a:spcBef>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5pPr>
                      <a:lvl6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6pPr>
                      <a:lvl7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7pPr>
                      <a:lvl8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8pPr>
                      <a:lvl9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endParaRPr kumimoji="0" lang="it-IT" altLang="it-IT" sz="1700" b="0" i="0" u="none" strike="noStrike" cap="none" normalizeH="0" baseline="0">
                        <a:ln>
                          <a:noFill/>
                        </a:ln>
                        <a:solidFill>
                          <a:schemeClr val="tx1"/>
                        </a:solidFill>
                        <a:effectLst/>
                        <a:latin typeface="Verdana" panose="020B0604030504040204" pitchFamily="34" charset="0"/>
                        <a:cs typeface="Arial" panose="020B0604020202020204" pitchFamily="34" charset="0"/>
                      </a:endParaRP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anose="05000000000000000000" pitchFamily="2" charset="2"/>
                        <a:defRPr sz="2500">
                          <a:solidFill>
                            <a:schemeClr val="tx1"/>
                          </a:solidFill>
                          <a:latin typeface="Verdana" panose="020B0604030504040204" pitchFamily="34" charset="0"/>
                          <a:cs typeface="Arial" panose="020B0604020202020204" pitchFamily="34" charset="0"/>
                        </a:defRPr>
                      </a:lvl1pPr>
                      <a:lvl2pPr>
                        <a:spcBef>
                          <a:spcPct val="20000"/>
                        </a:spcBef>
                        <a:buClr>
                          <a:schemeClr val="accent2"/>
                        </a:buClr>
                        <a:buSzPct val="70000"/>
                        <a:buFont typeface="Wingdings" panose="05000000000000000000" pitchFamily="2" charset="2"/>
                        <a:defRPr sz="2100">
                          <a:solidFill>
                            <a:schemeClr val="tx1"/>
                          </a:solidFill>
                          <a:latin typeface="Verdana" panose="020B0604030504040204" pitchFamily="34" charset="0"/>
                          <a:cs typeface="Arial" panose="020B0604020202020204" pitchFamily="34" charset="0"/>
                        </a:defRPr>
                      </a:lvl2pPr>
                      <a:lvl3pPr>
                        <a:spcBef>
                          <a:spcPct val="20000"/>
                        </a:spcBef>
                        <a:buClr>
                          <a:schemeClr val="tx2"/>
                        </a:buClr>
                        <a:buSzPct val="65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3pPr>
                      <a:lvl4pPr>
                        <a:spcBef>
                          <a:spcPct val="20000"/>
                        </a:spcBef>
                        <a:buClr>
                          <a:schemeClr val="accent2"/>
                        </a:buClr>
                        <a:buSzPct val="7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4pPr>
                      <a:lvl5pPr>
                        <a:spcBef>
                          <a:spcPct val="20000"/>
                        </a:spcBef>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5pPr>
                      <a:lvl6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6pPr>
                      <a:lvl7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7pPr>
                      <a:lvl8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8pPr>
                      <a:lvl9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r>
                        <a:rPr kumimoji="0" lang="pl-PL" altLang="it-IT" sz="1700" b="0" i="0" u="none" strike="noStrike" cap="none" normalizeH="0" baseline="0">
                          <a:ln>
                            <a:noFill/>
                          </a:ln>
                          <a:solidFill>
                            <a:srgbClr val="0000CC"/>
                          </a:solidFill>
                          <a:effectLst/>
                          <a:latin typeface="Verdana" panose="020B0604030504040204" pitchFamily="34" charset="0"/>
                          <a:cs typeface="Arial" panose="020B0604020202020204" pitchFamily="34" charset="0"/>
                        </a:rPr>
                        <a:t>8. Plasticity in choosing the method</a:t>
                      </a:r>
                      <a:endParaRPr kumimoji="0" lang="en-AU" altLang="it-IT" sz="1700" b="0" i="0" u="none" strike="noStrike" cap="none" normalizeH="0" baseline="0">
                        <a:ln>
                          <a:noFill/>
                        </a:ln>
                        <a:solidFill>
                          <a:srgbClr val="0000CC"/>
                        </a:solidFill>
                        <a:effectLst/>
                        <a:latin typeface="Verdana" panose="020B0604030504040204" pitchFamily="34"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anose="05000000000000000000" pitchFamily="2" charset="2"/>
                        <a:defRPr sz="2500">
                          <a:solidFill>
                            <a:schemeClr val="tx1"/>
                          </a:solidFill>
                          <a:latin typeface="Verdana" panose="020B0604030504040204" pitchFamily="34" charset="0"/>
                          <a:cs typeface="Arial" panose="020B0604020202020204" pitchFamily="34" charset="0"/>
                        </a:defRPr>
                      </a:lvl1pPr>
                      <a:lvl2pPr>
                        <a:spcBef>
                          <a:spcPct val="20000"/>
                        </a:spcBef>
                        <a:buClr>
                          <a:schemeClr val="accent2"/>
                        </a:buClr>
                        <a:buSzPct val="70000"/>
                        <a:buFont typeface="Wingdings" panose="05000000000000000000" pitchFamily="2" charset="2"/>
                        <a:defRPr sz="2100">
                          <a:solidFill>
                            <a:schemeClr val="tx1"/>
                          </a:solidFill>
                          <a:latin typeface="Verdana" panose="020B0604030504040204" pitchFamily="34" charset="0"/>
                          <a:cs typeface="Arial" panose="020B0604020202020204" pitchFamily="34" charset="0"/>
                        </a:defRPr>
                      </a:lvl2pPr>
                      <a:lvl3pPr>
                        <a:spcBef>
                          <a:spcPct val="20000"/>
                        </a:spcBef>
                        <a:buClr>
                          <a:schemeClr val="tx2"/>
                        </a:buClr>
                        <a:buSzPct val="65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3pPr>
                      <a:lvl4pPr>
                        <a:spcBef>
                          <a:spcPct val="20000"/>
                        </a:spcBef>
                        <a:buClr>
                          <a:schemeClr val="accent2"/>
                        </a:buClr>
                        <a:buSzPct val="7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4pPr>
                      <a:lvl5pPr>
                        <a:spcBef>
                          <a:spcPct val="20000"/>
                        </a:spcBef>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5pPr>
                      <a:lvl6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6pPr>
                      <a:lvl7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7pPr>
                      <a:lvl8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8pPr>
                      <a:lvl9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r>
                        <a:rPr kumimoji="0" lang="pl-PL" altLang="it-IT" sz="1700" b="0" i="0" u="none" strike="noStrike" cap="none" normalizeH="0" baseline="0">
                          <a:ln>
                            <a:noFill/>
                          </a:ln>
                          <a:solidFill>
                            <a:srgbClr val="0000CC"/>
                          </a:solidFill>
                          <a:effectLst/>
                          <a:latin typeface="Verdana" panose="020B0604030504040204" pitchFamily="34" charset="0"/>
                          <a:cs typeface="Arial" panose="020B0604020202020204" pitchFamily="34" charset="0"/>
                        </a:rPr>
                        <a:t>„OK, I will tell this in another way”</a:t>
                      </a:r>
                      <a:endParaRPr kumimoji="0" lang="en-AU" altLang="it-IT" sz="1700" b="0" i="0" u="none" strike="noStrike" cap="none" normalizeH="0" baseline="0">
                        <a:ln>
                          <a:noFill/>
                        </a:ln>
                        <a:solidFill>
                          <a:srgbClr val="0000CC"/>
                        </a:solidFill>
                        <a:effectLst/>
                        <a:latin typeface="Verdana" panose="020B0604030504040204" pitchFamily="34"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609669">
                <a:tc>
                  <a:txBody>
                    <a:bodyPr/>
                    <a:lstStyle>
                      <a:lvl1pPr>
                        <a:spcBef>
                          <a:spcPct val="20000"/>
                        </a:spcBef>
                        <a:buClr>
                          <a:schemeClr val="tx2"/>
                        </a:buClr>
                        <a:buSzPct val="70000"/>
                        <a:buFont typeface="Wingdings" panose="05000000000000000000" pitchFamily="2" charset="2"/>
                        <a:defRPr sz="2500">
                          <a:solidFill>
                            <a:schemeClr val="tx1"/>
                          </a:solidFill>
                          <a:latin typeface="Verdana" panose="020B0604030504040204" pitchFamily="34" charset="0"/>
                          <a:cs typeface="Arial" panose="020B0604020202020204" pitchFamily="34" charset="0"/>
                        </a:defRPr>
                      </a:lvl1pPr>
                      <a:lvl2pPr>
                        <a:spcBef>
                          <a:spcPct val="20000"/>
                        </a:spcBef>
                        <a:buClr>
                          <a:schemeClr val="accent2"/>
                        </a:buClr>
                        <a:buSzPct val="70000"/>
                        <a:buFont typeface="Wingdings" panose="05000000000000000000" pitchFamily="2" charset="2"/>
                        <a:defRPr sz="2100">
                          <a:solidFill>
                            <a:schemeClr val="tx1"/>
                          </a:solidFill>
                          <a:latin typeface="Verdana" panose="020B0604030504040204" pitchFamily="34" charset="0"/>
                          <a:cs typeface="Arial" panose="020B0604020202020204" pitchFamily="34" charset="0"/>
                        </a:defRPr>
                      </a:lvl2pPr>
                      <a:lvl3pPr>
                        <a:spcBef>
                          <a:spcPct val="20000"/>
                        </a:spcBef>
                        <a:buClr>
                          <a:schemeClr val="tx2"/>
                        </a:buClr>
                        <a:buSzPct val="65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3pPr>
                      <a:lvl4pPr>
                        <a:spcBef>
                          <a:spcPct val="20000"/>
                        </a:spcBef>
                        <a:buClr>
                          <a:schemeClr val="accent2"/>
                        </a:buClr>
                        <a:buSzPct val="7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4pPr>
                      <a:lvl5pPr>
                        <a:spcBef>
                          <a:spcPct val="20000"/>
                        </a:spcBef>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5pPr>
                      <a:lvl6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6pPr>
                      <a:lvl7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7pPr>
                      <a:lvl8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8pPr>
                      <a:lvl9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r>
                        <a:rPr kumimoji="0" lang="pl-PL" altLang="it-IT" sz="1700" b="0" i="0" u="none" strike="noStrike" cap="none" normalizeH="0" baseline="0">
                          <a:ln>
                            <a:noFill/>
                          </a:ln>
                          <a:solidFill>
                            <a:schemeClr val="tx1"/>
                          </a:solidFill>
                          <a:effectLst/>
                          <a:latin typeface="Verdana" panose="020B0604030504040204" pitchFamily="34" charset="0"/>
                          <a:cs typeface="Arial" panose="020B0604020202020204" pitchFamily="34" charset="0"/>
                        </a:rPr>
                        <a:t>Operativity of knoweldge</a:t>
                      </a:r>
                      <a:endParaRPr kumimoji="0" lang="en-AU" altLang="it-IT" sz="1700" b="0" i="0" u="none" strike="noStrike" cap="none" normalizeH="0" baseline="0">
                        <a:ln>
                          <a:noFill/>
                        </a:ln>
                        <a:solidFill>
                          <a:schemeClr val="tx1"/>
                        </a:solidFill>
                        <a:effectLst/>
                        <a:latin typeface="Verdana" panose="020B0604030504040204" pitchFamily="34" charset="0"/>
                        <a:cs typeface="Arial" panose="020B0604020202020204" pitchFamily="34" charset="0"/>
                      </a:endParaRP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anose="05000000000000000000" pitchFamily="2" charset="2"/>
                        <a:defRPr sz="2500">
                          <a:solidFill>
                            <a:schemeClr val="tx1"/>
                          </a:solidFill>
                          <a:latin typeface="Verdana" panose="020B0604030504040204" pitchFamily="34" charset="0"/>
                          <a:cs typeface="Arial" panose="020B0604020202020204" pitchFamily="34" charset="0"/>
                        </a:defRPr>
                      </a:lvl1pPr>
                      <a:lvl2pPr>
                        <a:spcBef>
                          <a:spcPct val="20000"/>
                        </a:spcBef>
                        <a:buClr>
                          <a:schemeClr val="accent2"/>
                        </a:buClr>
                        <a:buSzPct val="70000"/>
                        <a:buFont typeface="Wingdings" panose="05000000000000000000" pitchFamily="2" charset="2"/>
                        <a:defRPr sz="2100">
                          <a:solidFill>
                            <a:schemeClr val="tx1"/>
                          </a:solidFill>
                          <a:latin typeface="Verdana" panose="020B0604030504040204" pitchFamily="34" charset="0"/>
                          <a:cs typeface="Arial" panose="020B0604020202020204" pitchFamily="34" charset="0"/>
                        </a:defRPr>
                      </a:lvl2pPr>
                      <a:lvl3pPr>
                        <a:spcBef>
                          <a:spcPct val="20000"/>
                        </a:spcBef>
                        <a:buClr>
                          <a:schemeClr val="tx2"/>
                        </a:buClr>
                        <a:buSzPct val="65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3pPr>
                      <a:lvl4pPr>
                        <a:spcBef>
                          <a:spcPct val="20000"/>
                        </a:spcBef>
                        <a:buClr>
                          <a:schemeClr val="accent2"/>
                        </a:buClr>
                        <a:buSzPct val="7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4pPr>
                      <a:lvl5pPr>
                        <a:spcBef>
                          <a:spcPct val="20000"/>
                        </a:spcBef>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5pPr>
                      <a:lvl6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6pPr>
                      <a:lvl7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7pPr>
                      <a:lvl8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8pPr>
                      <a:lvl9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r>
                        <a:rPr kumimoji="0" lang="pl-PL" altLang="it-IT" sz="1700" b="0" i="0" u="none" strike="noStrike" cap="none" normalizeH="0" baseline="0">
                          <a:ln>
                            <a:noFill/>
                          </a:ln>
                          <a:solidFill>
                            <a:srgbClr val="0000CC"/>
                          </a:solidFill>
                          <a:effectLst/>
                          <a:latin typeface="Verdana" panose="020B0604030504040204" pitchFamily="34" charset="0"/>
                          <a:cs typeface="Arial" panose="020B0604020202020204" pitchFamily="34" charset="0"/>
                        </a:rPr>
                        <a:t>9. Linking the knowledge</a:t>
                      </a:r>
                      <a:endParaRPr kumimoji="0" lang="en-AU" altLang="it-IT" sz="1700" b="0" i="0" u="none" strike="noStrike" cap="none" normalizeH="0" baseline="0">
                        <a:ln>
                          <a:noFill/>
                        </a:ln>
                        <a:solidFill>
                          <a:srgbClr val="0000CC"/>
                        </a:solidFill>
                        <a:effectLst/>
                        <a:latin typeface="Verdana" panose="020B0604030504040204" pitchFamily="34"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anose="05000000000000000000" pitchFamily="2" charset="2"/>
                        <a:defRPr sz="2500">
                          <a:solidFill>
                            <a:schemeClr val="tx1"/>
                          </a:solidFill>
                          <a:latin typeface="Verdana" panose="020B0604030504040204" pitchFamily="34" charset="0"/>
                          <a:cs typeface="Arial" panose="020B0604020202020204" pitchFamily="34" charset="0"/>
                        </a:defRPr>
                      </a:lvl1pPr>
                      <a:lvl2pPr>
                        <a:spcBef>
                          <a:spcPct val="20000"/>
                        </a:spcBef>
                        <a:buClr>
                          <a:schemeClr val="accent2"/>
                        </a:buClr>
                        <a:buSzPct val="70000"/>
                        <a:buFont typeface="Wingdings" panose="05000000000000000000" pitchFamily="2" charset="2"/>
                        <a:defRPr sz="2100">
                          <a:solidFill>
                            <a:schemeClr val="tx1"/>
                          </a:solidFill>
                          <a:latin typeface="Verdana" panose="020B0604030504040204" pitchFamily="34" charset="0"/>
                          <a:cs typeface="Arial" panose="020B0604020202020204" pitchFamily="34" charset="0"/>
                        </a:defRPr>
                      </a:lvl2pPr>
                      <a:lvl3pPr>
                        <a:spcBef>
                          <a:spcPct val="20000"/>
                        </a:spcBef>
                        <a:buClr>
                          <a:schemeClr val="tx2"/>
                        </a:buClr>
                        <a:buSzPct val="65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3pPr>
                      <a:lvl4pPr>
                        <a:spcBef>
                          <a:spcPct val="20000"/>
                        </a:spcBef>
                        <a:buClr>
                          <a:schemeClr val="accent2"/>
                        </a:buClr>
                        <a:buSzPct val="7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4pPr>
                      <a:lvl5pPr>
                        <a:spcBef>
                          <a:spcPct val="20000"/>
                        </a:spcBef>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5pPr>
                      <a:lvl6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6pPr>
                      <a:lvl7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7pPr>
                      <a:lvl8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8pPr>
                      <a:lvl9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r>
                        <a:rPr kumimoji="0" lang="pl-PL" altLang="it-IT" sz="1700" b="0" i="0" u="none" strike="noStrike" cap="none" normalizeH="0" baseline="0">
                          <a:ln>
                            <a:noFill/>
                          </a:ln>
                          <a:solidFill>
                            <a:srgbClr val="0000CC"/>
                          </a:solidFill>
                          <a:effectLst/>
                          <a:latin typeface="Verdana" panose="020B0604030504040204" pitchFamily="34" charset="0"/>
                          <a:cs typeface="Arial" panose="020B0604020202020204" pitchFamily="34" charset="0"/>
                        </a:rPr>
                        <a:t>„The other place that you can see this phenomena..</a:t>
                      </a:r>
                      <a:endParaRPr kumimoji="0" lang="en-AU" altLang="it-IT" sz="1700" b="0" i="0" u="none" strike="noStrike" cap="none" normalizeH="0" baseline="0">
                        <a:ln>
                          <a:noFill/>
                        </a:ln>
                        <a:solidFill>
                          <a:srgbClr val="0000CC"/>
                        </a:solidFill>
                        <a:effectLst/>
                        <a:latin typeface="Verdana" panose="020B0604030504040204" pitchFamily="34"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609669">
                <a:tc>
                  <a:txBody>
                    <a:bodyPr/>
                    <a:lstStyle>
                      <a:lvl1pPr>
                        <a:spcBef>
                          <a:spcPct val="20000"/>
                        </a:spcBef>
                        <a:buClr>
                          <a:schemeClr val="tx2"/>
                        </a:buClr>
                        <a:buSzPct val="70000"/>
                        <a:buFont typeface="Wingdings" panose="05000000000000000000" pitchFamily="2" charset="2"/>
                        <a:defRPr sz="2500">
                          <a:solidFill>
                            <a:schemeClr val="tx1"/>
                          </a:solidFill>
                          <a:latin typeface="Verdana" panose="020B0604030504040204" pitchFamily="34" charset="0"/>
                          <a:cs typeface="Arial" panose="020B0604020202020204" pitchFamily="34" charset="0"/>
                        </a:defRPr>
                      </a:lvl1pPr>
                      <a:lvl2pPr>
                        <a:spcBef>
                          <a:spcPct val="20000"/>
                        </a:spcBef>
                        <a:buClr>
                          <a:schemeClr val="accent2"/>
                        </a:buClr>
                        <a:buSzPct val="70000"/>
                        <a:buFont typeface="Wingdings" panose="05000000000000000000" pitchFamily="2" charset="2"/>
                        <a:defRPr sz="2100">
                          <a:solidFill>
                            <a:schemeClr val="tx1"/>
                          </a:solidFill>
                          <a:latin typeface="Verdana" panose="020B0604030504040204" pitchFamily="34" charset="0"/>
                          <a:cs typeface="Arial" panose="020B0604020202020204" pitchFamily="34" charset="0"/>
                        </a:defRPr>
                      </a:lvl2pPr>
                      <a:lvl3pPr>
                        <a:spcBef>
                          <a:spcPct val="20000"/>
                        </a:spcBef>
                        <a:buClr>
                          <a:schemeClr val="tx2"/>
                        </a:buClr>
                        <a:buSzPct val="65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3pPr>
                      <a:lvl4pPr>
                        <a:spcBef>
                          <a:spcPct val="20000"/>
                        </a:spcBef>
                        <a:buClr>
                          <a:schemeClr val="accent2"/>
                        </a:buClr>
                        <a:buSzPct val="7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4pPr>
                      <a:lvl5pPr>
                        <a:spcBef>
                          <a:spcPct val="20000"/>
                        </a:spcBef>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5pPr>
                      <a:lvl6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6pPr>
                      <a:lvl7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7pPr>
                      <a:lvl8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8pPr>
                      <a:lvl9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r>
                        <a:rPr kumimoji="0" lang="pl-PL" altLang="it-IT" sz="1700" b="0" i="0" u="none" strike="noStrike" cap="none" normalizeH="0" baseline="0">
                          <a:ln>
                            <a:noFill/>
                          </a:ln>
                          <a:solidFill>
                            <a:schemeClr val="tx1"/>
                          </a:solidFill>
                          <a:effectLst/>
                          <a:latin typeface="Verdana" panose="020B0604030504040204" pitchFamily="34" charset="0"/>
                          <a:cs typeface="Arial" panose="020B0604020202020204" pitchFamily="34" charset="0"/>
                        </a:rPr>
                        <a:t>Permanent education</a:t>
                      </a:r>
                      <a:endParaRPr kumimoji="0" lang="en-AU" altLang="it-IT" sz="1700" b="0" i="0" u="none" strike="noStrike" cap="none" normalizeH="0" baseline="0">
                        <a:ln>
                          <a:noFill/>
                        </a:ln>
                        <a:solidFill>
                          <a:schemeClr val="tx1"/>
                        </a:solidFill>
                        <a:effectLst/>
                        <a:latin typeface="Verdana" panose="020B0604030504040204" pitchFamily="34" charset="0"/>
                        <a:cs typeface="Arial" panose="020B0604020202020204" pitchFamily="34" charset="0"/>
                      </a:endParaRP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anose="05000000000000000000" pitchFamily="2" charset="2"/>
                        <a:defRPr sz="2500">
                          <a:solidFill>
                            <a:schemeClr val="tx1"/>
                          </a:solidFill>
                          <a:latin typeface="Verdana" panose="020B0604030504040204" pitchFamily="34" charset="0"/>
                          <a:cs typeface="Arial" panose="020B0604020202020204" pitchFamily="34" charset="0"/>
                        </a:defRPr>
                      </a:lvl1pPr>
                      <a:lvl2pPr>
                        <a:spcBef>
                          <a:spcPct val="20000"/>
                        </a:spcBef>
                        <a:buClr>
                          <a:schemeClr val="accent2"/>
                        </a:buClr>
                        <a:buSzPct val="70000"/>
                        <a:buFont typeface="Wingdings" panose="05000000000000000000" pitchFamily="2" charset="2"/>
                        <a:defRPr sz="2100">
                          <a:solidFill>
                            <a:schemeClr val="tx1"/>
                          </a:solidFill>
                          <a:latin typeface="Verdana" panose="020B0604030504040204" pitchFamily="34" charset="0"/>
                          <a:cs typeface="Arial" panose="020B0604020202020204" pitchFamily="34" charset="0"/>
                        </a:defRPr>
                      </a:lvl2pPr>
                      <a:lvl3pPr>
                        <a:spcBef>
                          <a:spcPct val="20000"/>
                        </a:spcBef>
                        <a:buClr>
                          <a:schemeClr val="tx2"/>
                        </a:buClr>
                        <a:buSzPct val="65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3pPr>
                      <a:lvl4pPr>
                        <a:spcBef>
                          <a:spcPct val="20000"/>
                        </a:spcBef>
                        <a:buClr>
                          <a:schemeClr val="accent2"/>
                        </a:buClr>
                        <a:buSzPct val="7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4pPr>
                      <a:lvl5pPr>
                        <a:spcBef>
                          <a:spcPct val="20000"/>
                        </a:spcBef>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5pPr>
                      <a:lvl6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6pPr>
                      <a:lvl7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7pPr>
                      <a:lvl8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8pPr>
                      <a:lvl9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r>
                        <a:rPr kumimoji="0" lang="pl-PL" altLang="it-IT" sz="1700" b="0" i="0" u="none" strike="noStrike" cap="none" normalizeH="0" baseline="0">
                          <a:ln>
                            <a:noFill/>
                          </a:ln>
                          <a:solidFill>
                            <a:srgbClr val="0000CC"/>
                          </a:solidFill>
                          <a:effectLst/>
                          <a:latin typeface="Verdana" panose="020B0604030504040204" pitchFamily="34" charset="0"/>
                          <a:cs typeface="Arial" panose="020B0604020202020204" pitchFamily="34" charset="0"/>
                        </a:rPr>
                        <a:t>10. Additional learning</a:t>
                      </a:r>
                      <a:endParaRPr kumimoji="0" lang="en-AU" altLang="it-IT" sz="1700" b="0" i="0" u="none" strike="noStrike" cap="none" normalizeH="0" baseline="0">
                        <a:ln>
                          <a:noFill/>
                        </a:ln>
                        <a:solidFill>
                          <a:srgbClr val="0000CC"/>
                        </a:solidFill>
                        <a:effectLst/>
                        <a:latin typeface="Verdana" panose="020B0604030504040204" pitchFamily="34"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anose="05000000000000000000" pitchFamily="2" charset="2"/>
                        <a:defRPr sz="2500">
                          <a:solidFill>
                            <a:schemeClr val="tx1"/>
                          </a:solidFill>
                          <a:latin typeface="Verdana" panose="020B0604030504040204" pitchFamily="34" charset="0"/>
                          <a:cs typeface="Arial" panose="020B0604020202020204" pitchFamily="34" charset="0"/>
                        </a:defRPr>
                      </a:lvl1pPr>
                      <a:lvl2pPr>
                        <a:spcBef>
                          <a:spcPct val="20000"/>
                        </a:spcBef>
                        <a:buClr>
                          <a:schemeClr val="accent2"/>
                        </a:buClr>
                        <a:buSzPct val="70000"/>
                        <a:buFont typeface="Wingdings" panose="05000000000000000000" pitchFamily="2" charset="2"/>
                        <a:defRPr sz="2100">
                          <a:solidFill>
                            <a:schemeClr val="tx1"/>
                          </a:solidFill>
                          <a:latin typeface="Verdana" panose="020B0604030504040204" pitchFamily="34" charset="0"/>
                          <a:cs typeface="Arial" panose="020B0604020202020204" pitchFamily="34" charset="0"/>
                        </a:defRPr>
                      </a:lvl2pPr>
                      <a:lvl3pPr>
                        <a:spcBef>
                          <a:spcPct val="20000"/>
                        </a:spcBef>
                        <a:buClr>
                          <a:schemeClr val="tx2"/>
                        </a:buClr>
                        <a:buSzPct val="65000"/>
                        <a:buFont typeface="Wingdings" panose="05000000000000000000" pitchFamily="2" charset="2"/>
                        <a:defRPr sz="2000">
                          <a:solidFill>
                            <a:schemeClr val="tx1"/>
                          </a:solidFill>
                          <a:latin typeface="Verdana" panose="020B0604030504040204" pitchFamily="34" charset="0"/>
                          <a:cs typeface="Arial" panose="020B0604020202020204" pitchFamily="34" charset="0"/>
                        </a:defRPr>
                      </a:lvl3pPr>
                      <a:lvl4pPr>
                        <a:spcBef>
                          <a:spcPct val="20000"/>
                        </a:spcBef>
                        <a:buClr>
                          <a:schemeClr val="accent2"/>
                        </a:buClr>
                        <a:buSzPct val="7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4pPr>
                      <a:lvl5pPr>
                        <a:spcBef>
                          <a:spcPct val="20000"/>
                        </a:spcBef>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5pPr>
                      <a:lvl6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6pPr>
                      <a:lvl7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7pPr>
                      <a:lvl8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8pPr>
                      <a:lvl9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r>
                        <a:rPr kumimoji="0" lang="pl-PL" altLang="it-IT" sz="1700" b="0" i="0" u="none" strike="noStrike" cap="none" normalizeH="0" baseline="0" dirty="0">
                          <a:ln>
                            <a:noFill/>
                          </a:ln>
                          <a:solidFill>
                            <a:srgbClr val="0000CC"/>
                          </a:solidFill>
                          <a:effectLst/>
                          <a:latin typeface="Verdana" panose="020B0604030504040204" pitchFamily="34" charset="0"/>
                          <a:cs typeface="Arial" panose="020B0604020202020204" pitchFamily="34" charset="0"/>
                        </a:rPr>
                        <a:t>„and who wants to know more…”</a:t>
                      </a:r>
                      <a:endParaRPr kumimoji="0" lang="en-AU" altLang="it-IT" sz="1700" b="0" i="0" u="none" strike="noStrike" cap="none" normalizeH="0" baseline="0" dirty="0">
                        <a:ln>
                          <a:noFill/>
                        </a:ln>
                        <a:solidFill>
                          <a:srgbClr val="0000CC"/>
                        </a:solidFill>
                        <a:effectLst/>
                        <a:latin typeface="Verdana" panose="020B0604030504040204" pitchFamily="34"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4891982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8F2F3CEA-93B7-7E14-E407-445BE3CF5B00}"/>
              </a:ext>
            </a:extLst>
          </p:cNvPr>
          <p:cNvSpPr>
            <a:spLocks noGrp="1" noChangeArrowheads="1"/>
          </p:cNvSpPr>
          <p:nvPr>
            <p:ph type="title"/>
          </p:nvPr>
        </p:nvSpPr>
        <p:spPr>
          <a:xfrm>
            <a:off x="1403350" y="-242888"/>
            <a:ext cx="8929688" cy="1143001"/>
          </a:xfrm>
        </p:spPr>
        <p:txBody>
          <a:bodyPr/>
          <a:lstStyle/>
          <a:p>
            <a:pPr eaLnBrk="1" hangingPunct="1"/>
            <a:r>
              <a:rPr lang="pl-PL" altLang="it-IT"/>
              <a:t>Principles, listed in details:</a:t>
            </a:r>
            <a:endParaRPr lang="en-AU" altLang="it-IT"/>
          </a:p>
        </p:txBody>
      </p:sp>
      <p:sp>
        <p:nvSpPr>
          <p:cNvPr id="26627" name="Rectangle 3">
            <a:extLst>
              <a:ext uri="{FF2B5EF4-FFF2-40B4-BE49-F238E27FC236}">
                <a16:creationId xmlns:a16="http://schemas.microsoft.com/office/drawing/2014/main" id="{83A42480-59F9-09F3-E45B-1916EEE221FA}"/>
              </a:ext>
            </a:extLst>
          </p:cNvPr>
          <p:cNvSpPr>
            <a:spLocks noGrp="1" noChangeArrowheads="1"/>
          </p:cNvSpPr>
          <p:nvPr>
            <p:ph type="body" idx="1"/>
          </p:nvPr>
        </p:nvSpPr>
        <p:spPr>
          <a:xfrm>
            <a:off x="812800" y="1700213"/>
            <a:ext cx="8080375" cy="5157787"/>
          </a:xfrm>
        </p:spPr>
        <p:txBody>
          <a:bodyPr/>
          <a:lstStyle/>
          <a:p>
            <a:pPr eaLnBrk="1" hangingPunct="1">
              <a:lnSpc>
                <a:spcPct val="80000"/>
              </a:lnSpc>
              <a:buFont typeface="Wingdings" panose="05000000000000000000" pitchFamily="2" charset="2"/>
              <a:buNone/>
            </a:pPr>
            <a:r>
              <a:rPr lang="pl-PL" altLang="it-IT" sz="2100" b="1" u="sng"/>
              <a:t>Hy</a:t>
            </a:r>
            <a:r>
              <a:rPr lang="en-US" altLang="it-IT" sz="2100" b="1" u="sng"/>
              <a:t>per-constructivism: principles</a:t>
            </a:r>
            <a:endParaRPr lang="pl-PL" altLang="it-IT" sz="2100" b="1"/>
          </a:p>
          <a:p>
            <a:pPr eaLnBrk="1" hangingPunct="1">
              <a:lnSpc>
                <a:spcPct val="80000"/>
              </a:lnSpc>
            </a:pPr>
            <a:r>
              <a:rPr lang="en-US" altLang="it-IT" sz="2100"/>
              <a:t>Information is pan-available</a:t>
            </a:r>
            <a:endParaRPr lang="pl-PL" altLang="it-IT" sz="2100"/>
          </a:p>
          <a:p>
            <a:pPr eaLnBrk="1" hangingPunct="1">
              <a:lnSpc>
                <a:spcPct val="80000"/>
              </a:lnSpc>
            </a:pPr>
            <a:r>
              <a:rPr lang="en-US" altLang="it-IT" sz="2100"/>
              <a:t>Teaching is </a:t>
            </a:r>
            <a:r>
              <a:rPr lang="en-US" altLang="it-IT" sz="2100" i="1"/>
              <a:t>interactive</a:t>
            </a:r>
            <a:endParaRPr lang="pl-PL" altLang="it-IT" sz="2100"/>
          </a:p>
          <a:p>
            <a:pPr eaLnBrk="1" hangingPunct="1">
              <a:lnSpc>
                <a:spcPct val="80000"/>
              </a:lnSpc>
            </a:pPr>
            <a:r>
              <a:rPr lang="en-US" altLang="it-IT" sz="2100"/>
              <a:t>Elements of individual knowledges of students are the starting </a:t>
            </a:r>
            <a:r>
              <a:rPr lang="en-US" altLang="it-IT" sz="2100" i="1"/>
              <a:t>resource</a:t>
            </a:r>
            <a:endParaRPr lang="pl-PL" altLang="it-IT" sz="2100"/>
          </a:p>
          <a:p>
            <a:pPr eaLnBrk="1" hangingPunct="1">
              <a:lnSpc>
                <a:spcPct val="80000"/>
              </a:lnSpc>
            </a:pPr>
            <a:r>
              <a:rPr lang="en-US" altLang="it-IT" sz="2100"/>
              <a:t>First, this is teacher who defines </a:t>
            </a:r>
            <a:r>
              <a:rPr lang="en-US" altLang="it-IT" sz="2100" i="1"/>
              <a:t>implicitly</a:t>
            </a:r>
            <a:r>
              <a:rPr lang="en-US" altLang="it-IT" sz="2100"/>
              <a:t> the arrival goal (i.e. a law, a principle, a phenomenon) </a:t>
            </a:r>
            <a:endParaRPr lang="pl-PL" altLang="it-IT" sz="2100"/>
          </a:p>
          <a:p>
            <a:pPr eaLnBrk="1" hangingPunct="1">
              <a:lnSpc>
                <a:spcPct val="80000"/>
              </a:lnSpc>
            </a:pPr>
            <a:r>
              <a:rPr lang="en-US" altLang="it-IT" sz="2100"/>
              <a:t>Such a heuristic goal corresponds to an </a:t>
            </a:r>
            <a:r>
              <a:rPr lang="en-US" altLang="it-IT" sz="2100" i="1"/>
              <a:t>ontological category</a:t>
            </a:r>
            <a:r>
              <a:rPr lang="en-US" altLang="it-IT" sz="2100"/>
              <a:t> (Kant)</a:t>
            </a:r>
            <a:endParaRPr lang="pl-PL" altLang="it-IT" sz="2100"/>
          </a:p>
          <a:p>
            <a:pPr eaLnBrk="1" hangingPunct="1">
              <a:lnSpc>
                <a:spcPct val="80000"/>
              </a:lnSpc>
            </a:pPr>
            <a:r>
              <a:rPr lang="en-US" altLang="it-IT" sz="2100"/>
              <a:t>Teacher has to </a:t>
            </a:r>
            <a:r>
              <a:rPr lang="en-US" altLang="it-IT" sz="2100" i="1"/>
              <a:t>induce</a:t>
            </a:r>
            <a:r>
              <a:rPr lang="en-US" altLang="it-IT" sz="2100"/>
              <a:t> this category in minds of student</a:t>
            </a:r>
            <a:endParaRPr lang="pl-PL" altLang="it-IT" sz="2100"/>
          </a:p>
          <a:p>
            <a:pPr eaLnBrk="1" hangingPunct="1">
              <a:lnSpc>
                <a:spcPct val="80000"/>
              </a:lnSpc>
            </a:pPr>
            <a:r>
              <a:rPr lang="en-US" altLang="it-IT" sz="2100"/>
              <a:t>The arrival </a:t>
            </a:r>
            <a:r>
              <a:rPr lang="en-US" altLang="it-IT" sz="2100" i="1"/>
              <a:t>path</a:t>
            </a:r>
            <a:r>
              <a:rPr lang="en-US" altLang="it-IT" sz="2100"/>
              <a:t> is defined (case-by-case</a:t>
            </a:r>
            <a:r>
              <a:rPr lang="en-US" altLang="it-IT" sz="2100" i="1"/>
              <a:t>) according</a:t>
            </a:r>
            <a:r>
              <a:rPr lang="en-US" altLang="it-IT" sz="2100"/>
              <a:t> to the knowledge of audience</a:t>
            </a:r>
            <a:endParaRPr lang="pl-PL" altLang="it-IT" sz="2100"/>
          </a:p>
          <a:p>
            <a:pPr eaLnBrk="1" hangingPunct="1">
              <a:lnSpc>
                <a:spcPct val="80000"/>
              </a:lnSpc>
            </a:pPr>
            <a:r>
              <a:rPr lang="en-US" altLang="it-IT" sz="2100"/>
              <a:t>In constructing the arrival path the teacher uses knowledge available in the target group and </a:t>
            </a:r>
            <a:r>
              <a:rPr lang="en-US" altLang="it-IT" sz="2100" i="1"/>
              <a:t>ad-hoc</a:t>
            </a:r>
            <a:r>
              <a:rPr lang="en-US" altLang="it-IT" sz="2100"/>
              <a:t> experiments (or texts in teaching languages, history, philosophy)</a:t>
            </a:r>
            <a:endParaRPr lang="pl-PL" altLang="it-IT" sz="2100"/>
          </a:p>
          <a:p>
            <a:pPr eaLnBrk="1" hangingPunct="1">
              <a:lnSpc>
                <a:spcPct val="80000"/>
              </a:lnSpc>
            </a:pPr>
            <a:r>
              <a:rPr lang="en-US" altLang="it-IT" sz="2100"/>
              <a:t>Learning becomes an active (and involving) discovery</a:t>
            </a:r>
            <a:endParaRPr lang="pl-PL" altLang="it-IT" sz="2100"/>
          </a:p>
          <a:p>
            <a:pPr eaLnBrk="1" hangingPunct="1">
              <a:lnSpc>
                <a:spcPct val="80000"/>
              </a:lnSpc>
            </a:pPr>
            <a:endParaRPr lang="en-AU" altLang="it-IT" sz="2100"/>
          </a:p>
        </p:txBody>
      </p:sp>
    </p:spTree>
    <p:extLst>
      <p:ext uri="{BB962C8B-B14F-4D97-AF65-F5344CB8AC3E}">
        <p14:creationId xmlns:p14="http://schemas.microsoft.com/office/powerpoint/2010/main" val="36453016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Effect transition="in" filter="blinds(horizontal)">
                                      <p:cBhvr>
                                        <p:cTn id="7" dur="500"/>
                                        <p:tgtEl>
                                          <p:spTgt spid="2662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6627">
                                            <p:txEl>
                                              <p:pRg st="1" end="1"/>
                                            </p:txEl>
                                          </p:spTgt>
                                        </p:tgtEl>
                                        <p:attrNameLst>
                                          <p:attrName>style.visibility</p:attrName>
                                        </p:attrNameLst>
                                      </p:cBhvr>
                                      <p:to>
                                        <p:strVal val="visible"/>
                                      </p:to>
                                    </p:set>
                                    <p:animEffect transition="in" filter="blinds(horizontal)">
                                      <p:cBhvr>
                                        <p:cTn id="12" dur="500"/>
                                        <p:tgtEl>
                                          <p:spTgt spid="2662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26627">
                                            <p:txEl>
                                              <p:pRg st="2" end="2"/>
                                            </p:txEl>
                                          </p:spTgt>
                                        </p:tgtEl>
                                        <p:attrNameLst>
                                          <p:attrName>style.visibility</p:attrName>
                                        </p:attrNameLst>
                                      </p:cBhvr>
                                      <p:to>
                                        <p:strVal val="visible"/>
                                      </p:to>
                                    </p:set>
                                    <p:animEffect transition="in" filter="blinds(horizontal)">
                                      <p:cBhvr>
                                        <p:cTn id="17" dur="500"/>
                                        <p:tgtEl>
                                          <p:spTgt spid="2662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26627">
                                            <p:txEl>
                                              <p:pRg st="3" end="3"/>
                                            </p:txEl>
                                          </p:spTgt>
                                        </p:tgtEl>
                                        <p:attrNameLst>
                                          <p:attrName>style.visibility</p:attrName>
                                        </p:attrNameLst>
                                      </p:cBhvr>
                                      <p:to>
                                        <p:strVal val="visible"/>
                                      </p:to>
                                    </p:set>
                                    <p:animEffect transition="in" filter="blinds(horizontal)">
                                      <p:cBhvr>
                                        <p:cTn id="22" dur="500"/>
                                        <p:tgtEl>
                                          <p:spTgt spid="2662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26627">
                                            <p:txEl>
                                              <p:pRg st="4" end="4"/>
                                            </p:txEl>
                                          </p:spTgt>
                                        </p:tgtEl>
                                        <p:attrNameLst>
                                          <p:attrName>style.visibility</p:attrName>
                                        </p:attrNameLst>
                                      </p:cBhvr>
                                      <p:to>
                                        <p:strVal val="visible"/>
                                      </p:to>
                                    </p:set>
                                    <p:animEffect transition="in" filter="blinds(horizontal)">
                                      <p:cBhvr>
                                        <p:cTn id="27" dur="500"/>
                                        <p:tgtEl>
                                          <p:spTgt spid="26627">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26627">
                                            <p:txEl>
                                              <p:pRg st="5" end="5"/>
                                            </p:txEl>
                                          </p:spTgt>
                                        </p:tgtEl>
                                        <p:attrNameLst>
                                          <p:attrName>style.visibility</p:attrName>
                                        </p:attrNameLst>
                                      </p:cBhvr>
                                      <p:to>
                                        <p:strVal val="visible"/>
                                      </p:to>
                                    </p:set>
                                    <p:animEffect transition="in" filter="blinds(horizontal)">
                                      <p:cBhvr>
                                        <p:cTn id="32" dur="500"/>
                                        <p:tgtEl>
                                          <p:spTgt spid="26627">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26627">
                                            <p:txEl>
                                              <p:pRg st="6" end="6"/>
                                            </p:txEl>
                                          </p:spTgt>
                                        </p:tgtEl>
                                        <p:attrNameLst>
                                          <p:attrName>style.visibility</p:attrName>
                                        </p:attrNameLst>
                                      </p:cBhvr>
                                      <p:to>
                                        <p:strVal val="visible"/>
                                      </p:to>
                                    </p:set>
                                    <p:animEffect transition="in" filter="blinds(horizontal)">
                                      <p:cBhvr>
                                        <p:cTn id="37" dur="500"/>
                                        <p:tgtEl>
                                          <p:spTgt spid="26627">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nodeType="clickEffect">
                                  <p:stCondLst>
                                    <p:cond delay="0"/>
                                  </p:stCondLst>
                                  <p:childTnLst>
                                    <p:set>
                                      <p:cBhvr>
                                        <p:cTn id="41" dur="1" fill="hold">
                                          <p:stCondLst>
                                            <p:cond delay="0"/>
                                          </p:stCondLst>
                                        </p:cTn>
                                        <p:tgtEl>
                                          <p:spTgt spid="26627">
                                            <p:txEl>
                                              <p:pRg st="7" end="7"/>
                                            </p:txEl>
                                          </p:spTgt>
                                        </p:tgtEl>
                                        <p:attrNameLst>
                                          <p:attrName>style.visibility</p:attrName>
                                        </p:attrNameLst>
                                      </p:cBhvr>
                                      <p:to>
                                        <p:strVal val="visible"/>
                                      </p:to>
                                    </p:set>
                                    <p:animEffect transition="in" filter="blinds(horizontal)">
                                      <p:cBhvr>
                                        <p:cTn id="42" dur="500"/>
                                        <p:tgtEl>
                                          <p:spTgt spid="26627">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nodeType="clickEffect">
                                  <p:stCondLst>
                                    <p:cond delay="0"/>
                                  </p:stCondLst>
                                  <p:childTnLst>
                                    <p:set>
                                      <p:cBhvr>
                                        <p:cTn id="46" dur="1" fill="hold">
                                          <p:stCondLst>
                                            <p:cond delay="0"/>
                                          </p:stCondLst>
                                        </p:cTn>
                                        <p:tgtEl>
                                          <p:spTgt spid="26627">
                                            <p:txEl>
                                              <p:pRg st="8" end="8"/>
                                            </p:txEl>
                                          </p:spTgt>
                                        </p:tgtEl>
                                        <p:attrNameLst>
                                          <p:attrName>style.visibility</p:attrName>
                                        </p:attrNameLst>
                                      </p:cBhvr>
                                      <p:to>
                                        <p:strVal val="visible"/>
                                      </p:to>
                                    </p:set>
                                    <p:animEffect transition="in" filter="blinds(horizontal)">
                                      <p:cBhvr>
                                        <p:cTn id="47" dur="500"/>
                                        <p:tgtEl>
                                          <p:spTgt spid="26627">
                                            <p:txEl>
                                              <p:pRg st="8" end="8"/>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nodeType="clickEffect">
                                  <p:stCondLst>
                                    <p:cond delay="0"/>
                                  </p:stCondLst>
                                  <p:childTnLst>
                                    <p:set>
                                      <p:cBhvr>
                                        <p:cTn id="51" dur="1" fill="hold">
                                          <p:stCondLst>
                                            <p:cond delay="0"/>
                                          </p:stCondLst>
                                        </p:cTn>
                                        <p:tgtEl>
                                          <p:spTgt spid="26627">
                                            <p:txEl>
                                              <p:pRg st="9" end="9"/>
                                            </p:txEl>
                                          </p:spTgt>
                                        </p:tgtEl>
                                        <p:attrNameLst>
                                          <p:attrName>style.visibility</p:attrName>
                                        </p:attrNameLst>
                                      </p:cBhvr>
                                      <p:to>
                                        <p:strVal val="visible"/>
                                      </p:to>
                                    </p:set>
                                    <p:animEffect transition="in" filter="blinds(horizontal)">
                                      <p:cBhvr>
                                        <p:cTn id="52" dur="500"/>
                                        <p:tgtEl>
                                          <p:spTgt spid="2662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71DD3D12-9478-87A5-E5A3-006DBF765AB6}"/>
              </a:ext>
            </a:extLst>
          </p:cNvPr>
          <p:cNvSpPr>
            <a:spLocks noGrp="1" noChangeArrowheads="1"/>
          </p:cNvSpPr>
          <p:nvPr>
            <p:ph type="title"/>
          </p:nvPr>
        </p:nvSpPr>
        <p:spPr>
          <a:xfrm>
            <a:off x="1258888" y="188913"/>
            <a:ext cx="8424862" cy="1143000"/>
          </a:xfrm>
        </p:spPr>
        <p:txBody>
          <a:bodyPr/>
          <a:lstStyle/>
          <a:p>
            <a:pPr eaLnBrk="1" hangingPunct="1"/>
            <a:r>
              <a:rPr lang="pl-PL" altLang="it-IT" sz="3200"/>
              <a:t>Principles are similar, or better, completely different from classical didactics</a:t>
            </a:r>
            <a:endParaRPr lang="en-AU" altLang="it-IT" sz="3200"/>
          </a:p>
        </p:txBody>
      </p:sp>
      <p:sp>
        <p:nvSpPr>
          <p:cNvPr id="40963" name="Rectangle 3">
            <a:extLst>
              <a:ext uri="{FF2B5EF4-FFF2-40B4-BE49-F238E27FC236}">
                <a16:creationId xmlns:a16="http://schemas.microsoft.com/office/drawing/2014/main" id="{FE2C251B-FB1E-C135-01CF-5445DCC7CE26}"/>
              </a:ext>
            </a:extLst>
          </p:cNvPr>
          <p:cNvSpPr>
            <a:spLocks noGrp="1" noChangeArrowheads="1"/>
          </p:cNvSpPr>
          <p:nvPr>
            <p:ph type="body" idx="1"/>
          </p:nvPr>
        </p:nvSpPr>
        <p:spPr>
          <a:xfrm>
            <a:off x="812800" y="1700213"/>
            <a:ext cx="8080375" cy="5157787"/>
          </a:xfrm>
        </p:spPr>
        <p:txBody>
          <a:bodyPr/>
          <a:lstStyle/>
          <a:p>
            <a:pPr eaLnBrk="1" hangingPunct="1">
              <a:lnSpc>
                <a:spcPct val="80000"/>
              </a:lnSpc>
            </a:pPr>
            <a:r>
              <a:rPr lang="it-IT" altLang="it-IT" sz="2000" dirty="0">
                <a:latin typeface="+mj-lt"/>
              </a:rPr>
              <a:t>Le regole didattiche HC sono simili alla didattica tradizionale, ma completamente diverse:
Attività frequentemente postulata degli studenti che sostituiamo con una costruzione autonoma in gruppo scolastico / extrascolastico, di un frammento di conoscenza che è stato progettato dal docente.
Gli studenti / alunni costruiscono questa conoscenza da soli, sulla base delle risorse possedute (informazioni proprie, esperimenti, internet, libri a portata di mano). 
L'insegnante trasmette esclusivamente il loro pensiero di gruppo nella direzione pianificata. 
In caso di difficoltà l'insegnante non dice: "Sbagliato! Siediti!" ma aggiunge domande in modo tale che lo studente e/o i suoi colleghi trovino l'errore da soli.
Ovviamente, richiede enormi risorse di conoscenza ed esperienza da parte dell'insegnante. In fisica, inoltre, molti esperimenti diversi a portata di mano.</a:t>
            </a:r>
            <a:r>
              <a:rPr lang="it-IT" altLang="it-IT" sz="2000" u="sng" dirty="0">
                <a:latin typeface="+mj-lt"/>
              </a:rPr>
              <a:t>
</a:t>
            </a:r>
            <a:endParaRPr lang="en-AU" altLang="it-IT" sz="2100" dirty="0"/>
          </a:p>
        </p:txBody>
      </p:sp>
    </p:spTree>
    <p:extLst>
      <p:ext uri="{BB962C8B-B14F-4D97-AF65-F5344CB8AC3E}">
        <p14:creationId xmlns:p14="http://schemas.microsoft.com/office/powerpoint/2010/main" val="12378438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animEffect transition="in" filter="blinds(horizontal)">
                                      <p:cBhvr>
                                        <p:cTn id="7" dur="500"/>
                                        <p:tgtEl>
                                          <p:spTgt spid="4096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a:extLst>
              <a:ext uri="{FF2B5EF4-FFF2-40B4-BE49-F238E27FC236}">
                <a16:creationId xmlns:a16="http://schemas.microsoft.com/office/drawing/2014/main" id="{03CC81F0-BE13-CA6F-3AAA-317785A778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476250"/>
            <a:ext cx="8020050" cy="582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Text Box 3">
            <a:extLst>
              <a:ext uri="{FF2B5EF4-FFF2-40B4-BE49-F238E27FC236}">
                <a16:creationId xmlns:a16="http://schemas.microsoft.com/office/drawing/2014/main" id="{AB203C0A-1ABE-47B9-5EDA-D8CD4C20A925}"/>
              </a:ext>
            </a:extLst>
          </p:cNvPr>
          <p:cNvSpPr txBox="1">
            <a:spLocks noChangeArrowheads="1"/>
          </p:cNvSpPr>
          <p:nvPr/>
        </p:nvSpPr>
        <p:spPr bwMode="auto">
          <a:xfrm>
            <a:off x="0" y="6216650"/>
            <a:ext cx="61277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r>
              <a:rPr lang="en-AU" altLang="it-IT">
                <a:latin typeface="Arial" panose="020B0604020202020204" pitchFamily="34" charset="0"/>
                <a:hlinkClick r:id="rId3"/>
              </a:rPr>
              <a:t>http://study.com/academy/lesson/</a:t>
            </a:r>
            <a:endParaRPr lang="pl-PL" altLang="it-IT">
              <a:latin typeface="Arial" panose="020B0604020202020204" pitchFamily="34" charset="0"/>
            </a:endParaRPr>
          </a:p>
          <a:p>
            <a:pPr eaLnBrk="1" hangingPunct="1"/>
            <a:r>
              <a:rPr lang="en-AU" altLang="it-IT">
                <a:latin typeface="Arial" panose="020B0604020202020204" pitchFamily="34" charset="0"/>
              </a:rPr>
              <a:t>pedagogical-content-knowledge-definition-lesson-quiz.html</a:t>
            </a:r>
          </a:p>
        </p:txBody>
      </p:sp>
    </p:spTree>
    <p:extLst>
      <p:ext uri="{BB962C8B-B14F-4D97-AF65-F5344CB8AC3E}">
        <p14:creationId xmlns:p14="http://schemas.microsoft.com/office/powerpoint/2010/main" val="10499439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00D6BCF1-AA37-F471-24A7-F11A7CEB06C2}"/>
              </a:ext>
            </a:extLst>
          </p:cNvPr>
          <p:cNvSpPr>
            <a:spLocks noGrp="1" noChangeArrowheads="1"/>
          </p:cNvSpPr>
          <p:nvPr>
            <p:ph type="title"/>
          </p:nvPr>
        </p:nvSpPr>
        <p:spPr>
          <a:xfrm>
            <a:off x="1370013" y="301625"/>
            <a:ext cx="7594600" cy="1143000"/>
          </a:xfrm>
        </p:spPr>
        <p:txBody>
          <a:bodyPr/>
          <a:lstStyle/>
          <a:p>
            <a:pPr eaLnBrk="1" hangingPunct="1"/>
            <a:r>
              <a:rPr lang="it-IT" altLang="it-IT" sz="3200" dirty="0"/>
              <a:t>Come cambia il ruolo dell'insegnante?
</a:t>
            </a:r>
            <a:endParaRPr lang="en-AU" altLang="it-IT" sz="3200" dirty="0"/>
          </a:p>
        </p:txBody>
      </p:sp>
      <p:sp>
        <p:nvSpPr>
          <p:cNvPr id="18435" name="Rectangle 3">
            <a:extLst>
              <a:ext uri="{FF2B5EF4-FFF2-40B4-BE49-F238E27FC236}">
                <a16:creationId xmlns:a16="http://schemas.microsoft.com/office/drawing/2014/main" id="{299532CE-57F1-EEAE-CBBF-B1DCA00B955F}"/>
              </a:ext>
            </a:extLst>
          </p:cNvPr>
          <p:cNvSpPr>
            <a:spLocks noGrp="1" noChangeArrowheads="1"/>
          </p:cNvSpPr>
          <p:nvPr>
            <p:ph type="body" idx="1"/>
          </p:nvPr>
        </p:nvSpPr>
        <p:spPr>
          <a:xfrm>
            <a:off x="616138" y="1628800"/>
            <a:ext cx="8497639" cy="5445125"/>
          </a:xfrm>
        </p:spPr>
        <p:txBody>
          <a:bodyPr/>
          <a:lstStyle/>
          <a:p>
            <a:pPr eaLnBrk="1" hangingPunct="1">
              <a:lnSpc>
                <a:spcPct val="95000"/>
              </a:lnSpc>
            </a:pPr>
            <a:r>
              <a:rPr lang="it-IT" altLang="it-IT" sz="2000" dirty="0"/>
              <a:t>In modo essenziale: l'insegnante deve possedere non solo le nozioni della materia (conoscere le leggi di Newton), le conoscenze metodologiche (sapere perché le leggi di Newton sono così per gli aspetti storici e matematici), ma anche le conoscenze sul modo di costruire nella mente dello studente il concetto/legge/spiegazione
Lee Shulman nel 1987 r. lo chiamò "Contenuti di conoscenza pedagogica"
Lo chiamiamo principio "9:1" – l'insegnante deve conoscere l'argomento 9 volte più di quanto deve trasmettere allo studente
L'insegnante deve conoscere non solo la risposta corretta, ma capire perché lo studente dà un particolare torto
Nel senso di didattica cognitiva, anche le risposte sbagliate sono utili.
</a:t>
            </a:r>
            <a:endParaRPr lang="en-AU" altLang="it-IT" sz="2000" dirty="0"/>
          </a:p>
        </p:txBody>
      </p:sp>
    </p:spTree>
    <p:extLst>
      <p:ext uri="{BB962C8B-B14F-4D97-AF65-F5344CB8AC3E}">
        <p14:creationId xmlns:p14="http://schemas.microsoft.com/office/powerpoint/2010/main" val="68562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Effect transition="in" filter="blinds(horizontal)">
                                      <p:cBhvr>
                                        <p:cTn id="7" dur="500"/>
                                        <p:tgtEl>
                                          <p:spTgt spid="184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7634" name="Rectangle 2">
            <a:extLst>
              <a:ext uri="{FF2B5EF4-FFF2-40B4-BE49-F238E27FC236}">
                <a16:creationId xmlns:a16="http://schemas.microsoft.com/office/drawing/2014/main" id="{69A4CC5E-3627-E6C1-0BCD-5FDFCA52FB4A}"/>
              </a:ext>
            </a:extLst>
          </p:cNvPr>
          <p:cNvSpPr>
            <a:spLocks noGrp="1" noChangeArrowheads="1"/>
          </p:cNvSpPr>
          <p:nvPr>
            <p:ph type="title"/>
          </p:nvPr>
        </p:nvSpPr>
        <p:spPr>
          <a:xfrm>
            <a:off x="1116013" y="301625"/>
            <a:ext cx="7777162" cy="1143000"/>
          </a:xfrm>
        </p:spPr>
        <p:txBody>
          <a:bodyPr/>
          <a:lstStyle/>
          <a:p>
            <a:r>
              <a:rPr lang="pl-PL" altLang="it-IT" sz="3200">
                <a:latin typeface="Verdana" panose="020B0604030504040204" pitchFamily="34" charset="0"/>
              </a:rPr>
              <a:t>Guided experiment: implementations in all ambients </a:t>
            </a:r>
            <a:endParaRPr lang="en-AU" altLang="it-IT" sz="3200">
              <a:latin typeface="Verdana" panose="020B0604030504040204" pitchFamily="34" charset="0"/>
            </a:endParaRPr>
          </a:p>
        </p:txBody>
      </p:sp>
      <p:sp>
        <p:nvSpPr>
          <p:cNvPr id="197638" name="Text Box 6">
            <a:extLst>
              <a:ext uri="{FF2B5EF4-FFF2-40B4-BE49-F238E27FC236}">
                <a16:creationId xmlns:a16="http://schemas.microsoft.com/office/drawing/2014/main" id="{1D76A7B1-464D-EF9D-93AA-BF1EE24A68FD}"/>
              </a:ext>
            </a:extLst>
          </p:cNvPr>
          <p:cNvSpPr txBox="1">
            <a:spLocks noChangeArrowheads="1"/>
          </p:cNvSpPr>
          <p:nvPr/>
        </p:nvSpPr>
        <p:spPr bwMode="auto">
          <a:xfrm>
            <a:off x="90488" y="5589588"/>
            <a:ext cx="2282825" cy="1036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609600" indent="-609600">
              <a:spcBef>
                <a:spcPct val="0"/>
              </a:spcBef>
              <a:defRPr>
                <a:solidFill>
                  <a:schemeClr val="tx1"/>
                </a:solidFill>
                <a:latin typeface="Arial" panose="020B0604020202020204" pitchFamily="34" charset="0"/>
                <a:cs typeface="Arial" panose="020B0604020202020204" pitchFamily="34" charset="0"/>
              </a:defRPr>
            </a:lvl1pPr>
            <a:lvl2pPr marL="800100" indent="-342900">
              <a:spcBef>
                <a:spcPct val="0"/>
              </a:spcBef>
              <a:defRPr>
                <a:solidFill>
                  <a:schemeClr val="tx1"/>
                </a:solidFill>
                <a:latin typeface="Arial" panose="020B0604020202020204" pitchFamily="34" charset="0"/>
                <a:cs typeface="Arial" panose="020B0604020202020204" pitchFamily="34" charset="0"/>
              </a:defRPr>
            </a:lvl2pPr>
            <a:lvl3pPr marL="1257300" indent="-342900">
              <a:spcBef>
                <a:spcPct val="0"/>
              </a:spcBef>
              <a:defRPr>
                <a:solidFill>
                  <a:schemeClr val="tx1"/>
                </a:solidFill>
                <a:latin typeface="Arial" panose="020B0604020202020204" pitchFamily="34" charset="0"/>
                <a:cs typeface="Arial" panose="020B0604020202020204" pitchFamily="34" charset="0"/>
              </a:defRPr>
            </a:lvl3pPr>
            <a:lvl4pPr marL="1714500" indent="-342900">
              <a:spcBef>
                <a:spcPct val="0"/>
              </a:spcBef>
              <a:defRPr>
                <a:solidFill>
                  <a:schemeClr val="tx1"/>
                </a:solidFill>
                <a:latin typeface="Arial" panose="020B0604020202020204" pitchFamily="34" charset="0"/>
                <a:cs typeface="Arial" panose="020B0604020202020204" pitchFamily="34" charset="0"/>
              </a:defRPr>
            </a:lvl4pPr>
            <a:lvl5pPr marL="2171700" indent="-342900">
              <a:spcBef>
                <a:spcPct val="0"/>
              </a:spcBef>
              <a:defRPr>
                <a:solidFill>
                  <a:schemeClr val="tx1"/>
                </a:solidFill>
                <a:latin typeface="Arial" panose="020B0604020202020204" pitchFamily="34" charset="0"/>
                <a:cs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buFontTx/>
              <a:buAutoNum type="arabicPeriod"/>
            </a:pPr>
            <a:r>
              <a:rPr lang="pl-PL" altLang="it-IT" sz="2000">
                <a:solidFill>
                  <a:srgbClr val="333399"/>
                </a:solidFill>
                <a:latin typeface="Verdana" panose="020B0604030504040204" pitchFamily="34" charset="0"/>
              </a:rPr>
              <a:t>Concept</a:t>
            </a:r>
          </a:p>
          <a:p>
            <a:pPr>
              <a:spcBef>
                <a:spcPct val="20000"/>
              </a:spcBef>
              <a:buFontTx/>
              <a:buAutoNum type="arabicPeriod"/>
            </a:pPr>
            <a:r>
              <a:rPr lang="pl-PL" altLang="it-IT" sz="2000">
                <a:solidFill>
                  <a:srgbClr val="333399"/>
                </a:solidFill>
                <a:latin typeface="Verdana" panose="020B0604030504040204" pitchFamily="34" charset="0"/>
              </a:rPr>
              <a:t>Explanation</a:t>
            </a:r>
          </a:p>
          <a:p>
            <a:pPr>
              <a:spcBef>
                <a:spcPct val="20000"/>
              </a:spcBef>
              <a:buFontTx/>
              <a:buAutoNum type="arabicPeriod"/>
            </a:pPr>
            <a:r>
              <a:rPr lang="pl-PL" altLang="it-IT" sz="2000">
                <a:solidFill>
                  <a:srgbClr val="333399"/>
                </a:solidFill>
                <a:latin typeface="Verdana" panose="020B0604030504040204" pitchFamily="34" charset="0"/>
              </a:rPr>
              <a:t>Experiment</a:t>
            </a:r>
            <a:endParaRPr lang="en-AU" altLang="it-IT" sz="2000">
              <a:solidFill>
                <a:srgbClr val="333399"/>
              </a:solidFill>
              <a:latin typeface="Verdana" panose="020B0604030504040204" pitchFamily="34" charset="0"/>
            </a:endParaRPr>
          </a:p>
        </p:txBody>
      </p:sp>
      <p:sp>
        <p:nvSpPr>
          <p:cNvPr id="197639" name="Text Box 7">
            <a:extLst>
              <a:ext uri="{FF2B5EF4-FFF2-40B4-BE49-F238E27FC236}">
                <a16:creationId xmlns:a16="http://schemas.microsoft.com/office/drawing/2014/main" id="{E182D796-958D-435C-DD80-135999BF2B65}"/>
              </a:ext>
            </a:extLst>
          </p:cNvPr>
          <p:cNvSpPr txBox="1">
            <a:spLocks noChangeArrowheads="1"/>
          </p:cNvSpPr>
          <p:nvPr/>
        </p:nvSpPr>
        <p:spPr bwMode="auto">
          <a:xfrm>
            <a:off x="3348038" y="6381750"/>
            <a:ext cx="5807075"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609600" indent="-609600">
              <a:spcBef>
                <a:spcPct val="0"/>
              </a:spcBef>
              <a:defRPr>
                <a:solidFill>
                  <a:schemeClr val="tx1"/>
                </a:solidFill>
                <a:latin typeface="Arial" panose="020B0604020202020204" pitchFamily="34" charset="0"/>
                <a:cs typeface="Arial" panose="020B0604020202020204" pitchFamily="34" charset="0"/>
              </a:defRPr>
            </a:lvl1pPr>
            <a:lvl2pPr>
              <a:spcBef>
                <a:spcPct val="0"/>
              </a:spcBef>
              <a:defRPr>
                <a:solidFill>
                  <a:schemeClr val="tx1"/>
                </a:solidFill>
                <a:latin typeface="Arial" panose="020B0604020202020204" pitchFamily="34" charset="0"/>
                <a:cs typeface="Arial" panose="020B0604020202020204" pitchFamily="34" charset="0"/>
              </a:defRPr>
            </a:lvl2pPr>
            <a:lvl3pPr>
              <a:spcBef>
                <a:spcPct val="0"/>
              </a:spcBef>
              <a:defRPr>
                <a:solidFill>
                  <a:schemeClr val="tx1"/>
                </a:solidFill>
                <a:latin typeface="Arial" panose="020B0604020202020204" pitchFamily="34" charset="0"/>
                <a:cs typeface="Arial" panose="020B0604020202020204" pitchFamily="34" charset="0"/>
              </a:defRPr>
            </a:lvl3pPr>
            <a:lvl4pPr>
              <a:spcBef>
                <a:spcPct val="0"/>
              </a:spcBef>
              <a:defRPr>
                <a:solidFill>
                  <a:schemeClr val="tx1"/>
                </a:solidFill>
                <a:latin typeface="Arial" panose="020B0604020202020204" pitchFamily="34" charset="0"/>
                <a:cs typeface="Arial" panose="020B0604020202020204" pitchFamily="34" charset="0"/>
              </a:defRPr>
            </a:lvl4pPr>
            <a:lvl5pPr>
              <a:spcBef>
                <a:spcPct val="0"/>
              </a:spcBef>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pPr>
            <a:r>
              <a:rPr lang="pl-PL" altLang="it-IT" sz="1600">
                <a:solidFill>
                  <a:srgbClr val="333399"/>
                </a:solidFill>
                <a:latin typeface="Verdana" panose="020B0604030504040204" pitchFamily="34" charset="0"/>
              </a:rPr>
              <a:t>GK, </a:t>
            </a:r>
            <a:r>
              <a:rPr lang="pl-PL" altLang="it-IT" sz="1600" i="1">
                <a:solidFill>
                  <a:srgbClr val="333399"/>
                </a:solidFill>
                <a:latin typeface="Verdana" panose="020B0604030504040204" pitchFamily="34" charset="0"/>
              </a:rPr>
              <a:t>Galileo</a:t>
            </a:r>
            <a:r>
              <a:rPr lang="pl-PL" altLang="it-IT" sz="1600">
                <a:solidFill>
                  <a:srgbClr val="333399"/>
                </a:solidFill>
                <a:latin typeface="Verdana" panose="020B0604030504040204" pitchFamily="34" charset="0"/>
              </a:rPr>
              <a:t> Interactive lecture, Leszno 2012 (foto MK)</a:t>
            </a:r>
            <a:endParaRPr lang="en-AU" altLang="it-IT" sz="1600">
              <a:solidFill>
                <a:srgbClr val="333399"/>
              </a:solidFill>
              <a:latin typeface="Verdana" panose="020B0604030504040204" pitchFamily="34" charset="0"/>
            </a:endParaRPr>
          </a:p>
        </p:txBody>
      </p:sp>
      <p:pic>
        <p:nvPicPr>
          <p:cNvPr id="197640" name="Picture 8">
            <a:extLst>
              <a:ext uri="{FF2B5EF4-FFF2-40B4-BE49-F238E27FC236}">
                <a16:creationId xmlns:a16="http://schemas.microsoft.com/office/drawing/2014/main" id="{B2A66150-F4FA-40D6-A124-837C31022C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700213"/>
            <a:ext cx="4797425" cy="3597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21580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7634" name="Rectangle 2">
            <a:extLst>
              <a:ext uri="{FF2B5EF4-FFF2-40B4-BE49-F238E27FC236}">
                <a16:creationId xmlns:a16="http://schemas.microsoft.com/office/drawing/2014/main" id="{69A4CC5E-3627-E6C1-0BCD-5FDFCA52FB4A}"/>
              </a:ext>
            </a:extLst>
          </p:cNvPr>
          <p:cNvSpPr>
            <a:spLocks noGrp="1" noChangeArrowheads="1"/>
          </p:cNvSpPr>
          <p:nvPr>
            <p:ph type="title"/>
          </p:nvPr>
        </p:nvSpPr>
        <p:spPr>
          <a:xfrm>
            <a:off x="1116013" y="301625"/>
            <a:ext cx="7777162" cy="1143000"/>
          </a:xfrm>
        </p:spPr>
        <p:txBody>
          <a:bodyPr/>
          <a:lstStyle/>
          <a:p>
            <a:r>
              <a:rPr lang="pl-PL" altLang="it-IT" sz="3200">
                <a:latin typeface="Verdana" panose="020B0604030504040204" pitchFamily="34" charset="0"/>
              </a:rPr>
              <a:t>Guided experiment: implementations in all ambients </a:t>
            </a:r>
            <a:endParaRPr lang="en-AU" altLang="it-IT" sz="3200">
              <a:latin typeface="Verdana" panose="020B0604030504040204" pitchFamily="34" charset="0"/>
            </a:endParaRPr>
          </a:p>
        </p:txBody>
      </p:sp>
      <p:sp>
        <p:nvSpPr>
          <p:cNvPr id="197638" name="Text Box 6">
            <a:extLst>
              <a:ext uri="{FF2B5EF4-FFF2-40B4-BE49-F238E27FC236}">
                <a16:creationId xmlns:a16="http://schemas.microsoft.com/office/drawing/2014/main" id="{1D76A7B1-464D-EF9D-93AA-BF1EE24A68FD}"/>
              </a:ext>
            </a:extLst>
          </p:cNvPr>
          <p:cNvSpPr txBox="1">
            <a:spLocks noChangeArrowheads="1"/>
          </p:cNvSpPr>
          <p:nvPr/>
        </p:nvSpPr>
        <p:spPr bwMode="auto">
          <a:xfrm>
            <a:off x="90488" y="5589588"/>
            <a:ext cx="2282825" cy="1036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609600" indent="-609600">
              <a:spcBef>
                <a:spcPct val="0"/>
              </a:spcBef>
              <a:defRPr>
                <a:solidFill>
                  <a:schemeClr val="tx1"/>
                </a:solidFill>
                <a:latin typeface="Arial" panose="020B0604020202020204" pitchFamily="34" charset="0"/>
                <a:cs typeface="Arial" panose="020B0604020202020204" pitchFamily="34" charset="0"/>
              </a:defRPr>
            </a:lvl1pPr>
            <a:lvl2pPr marL="800100" indent="-342900">
              <a:spcBef>
                <a:spcPct val="0"/>
              </a:spcBef>
              <a:defRPr>
                <a:solidFill>
                  <a:schemeClr val="tx1"/>
                </a:solidFill>
                <a:latin typeface="Arial" panose="020B0604020202020204" pitchFamily="34" charset="0"/>
                <a:cs typeface="Arial" panose="020B0604020202020204" pitchFamily="34" charset="0"/>
              </a:defRPr>
            </a:lvl2pPr>
            <a:lvl3pPr marL="1257300" indent="-342900">
              <a:spcBef>
                <a:spcPct val="0"/>
              </a:spcBef>
              <a:defRPr>
                <a:solidFill>
                  <a:schemeClr val="tx1"/>
                </a:solidFill>
                <a:latin typeface="Arial" panose="020B0604020202020204" pitchFamily="34" charset="0"/>
                <a:cs typeface="Arial" panose="020B0604020202020204" pitchFamily="34" charset="0"/>
              </a:defRPr>
            </a:lvl3pPr>
            <a:lvl4pPr marL="1714500" indent="-342900">
              <a:spcBef>
                <a:spcPct val="0"/>
              </a:spcBef>
              <a:defRPr>
                <a:solidFill>
                  <a:schemeClr val="tx1"/>
                </a:solidFill>
                <a:latin typeface="Arial" panose="020B0604020202020204" pitchFamily="34" charset="0"/>
                <a:cs typeface="Arial" panose="020B0604020202020204" pitchFamily="34" charset="0"/>
              </a:defRPr>
            </a:lvl4pPr>
            <a:lvl5pPr marL="2171700" indent="-342900">
              <a:spcBef>
                <a:spcPct val="0"/>
              </a:spcBef>
              <a:defRPr>
                <a:solidFill>
                  <a:schemeClr val="tx1"/>
                </a:solidFill>
                <a:latin typeface="Arial" panose="020B0604020202020204" pitchFamily="34" charset="0"/>
                <a:cs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buFontTx/>
              <a:buAutoNum type="arabicPeriod"/>
            </a:pPr>
            <a:r>
              <a:rPr lang="pl-PL" altLang="it-IT" sz="2000">
                <a:solidFill>
                  <a:srgbClr val="333399"/>
                </a:solidFill>
                <a:latin typeface="Verdana" panose="020B0604030504040204" pitchFamily="34" charset="0"/>
              </a:rPr>
              <a:t>Concept</a:t>
            </a:r>
          </a:p>
          <a:p>
            <a:pPr>
              <a:spcBef>
                <a:spcPct val="20000"/>
              </a:spcBef>
              <a:buFontTx/>
              <a:buAutoNum type="arabicPeriod"/>
            </a:pPr>
            <a:r>
              <a:rPr lang="pl-PL" altLang="it-IT" sz="2000">
                <a:solidFill>
                  <a:srgbClr val="333399"/>
                </a:solidFill>
                <a:latin typeface="Verdana" panose="020B0604030504040204" pitchFamily="34" charset="0"/>
              </a:rPr>
              <a:t>Explanation</a:t>
            </a:r>
          </a:p>
          <a:p>
            <a:pPr>
              <a:spcBef>
                <a:spcPct val="20000"/>
              </a:spcBef>
              <a:buFontTx/>
              <a:buAutoNum type="arabicPeriod"/>
            </a:pPr>
            <a:r>
              <a:rPr lang="pl-PL" altLang="it-IT" sz="2000">
                <a:solidFill>
                  <a:srgbClr val="333399"/>
                </a:solidFill>
                <a:latin typeface="Verdana" panose="020B0604030504040204" pitchFamily="34" charset="0"/>
              </a:rPr>
              <a:t>Experiment</a:t>
            </a:r>
            <a:endParaRPr lang="en-AU" altLang="it-IT" sz="2000">
              <a:solidFill>
                <a:srgbClr val="333399"/>
              </a:solidFill>
              <a:latin typeface="Verdana" panose="020B0604030504040204" pitchFamily="34" charset="0"/>
            </a:endParaRPr>
          </a:p>
        </p:txBody>
      </p:sp>
      <p:sp>
        <p:nvSpPr>
          <p:cNvPr id="197639" name="Text Box 7">
            <a:extLst>
              <a:ext uri="{FF2B5EF4-FFF2-40B4-BE49-F238E27FC236}">
                <a16:creationId xmlns:a16="http://schemas.microsoft.com/office/drawing/2014/main" id="{E182D796-958D-435C-DD80-135999BF2B65}"/>
              </a:ext>
            </a:extLst>
          </p:cNvPr>
          <p:cNvSpPr txBox="1">
            <a:spLocks noChangeArrowheads="1"/>
          </p:cNvSpPr>
          <p:nvPr/>
        </p:nvSpPr>
        <p:spPr bwMode="auto">
          <a:xfrm>
            <a:off x="3348038" y="6381750"/>
            <a:ext cx="5807075"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609600" indent="-609600">
              <a:spcBef>
                <a:spcPct val="0"/>
              </a:spcBef>
              <a:defRPr>
                <a:solidFill>
                  <a:schemeClr val="tx1"/>
                </a:solidFill>
                <a:latin typeface="Arial" panose="020B0604020202020204" pitchFamily="34" charset="0"/>
                <a:cs typeface="Arial" panose="020B0604020202020204" pitchFamily="34" charset="0"/>
              </a:defRPr>
            </a:lvl1pPr>
            <a:lvl2pPr>
              <a:spcBef>
                <a:spcPct val="0"/>
              </a:spcBef>
              <a:defRPr>
                <a:solidFill>
                  <a:schemeClr val="tx1"/>
                </a:solidFill>
                <a:latin typeface="Arial" panose="020B0604020202020204" pitchFamily="34" charset="0"/>
                <a:cs typeface="Arial" panose="020B0604020202020204" pitchFamily="34" charset="0"/>
              </a:defRPr>
            </a:lvl2pPr>
            <a:lvl3pPr>
              <a:spcBef>
                <a:spcPct val="0"/>
              </a:spcBef>
              <a:defRPr>
                <a:solidFill>
                  <a:schemeClr val="tx1"/>
                </a:solidFill>
                <a:latin typeface="Arial" panose="020B0604020202020204" pitchFamily="34" charset="0"/>
                <a:cs typeface="Arial" panose="020B0604020202020204" pitchFamily="34" charset="0"/>
              </a:defRPr>
            </a:lvl3pPr>
            <a:lvl4pPr>
              <a:spcBef>
                <a:spcPct val="0"/>
              </a:spcBef>
              <a:defRPr>
                <a:solidFill>
                  <a:schemeClr val="tx1"/>
                </a:solidFill>
                <a:latin typeface="Arial" panose="020B0604020202020204" pitchFamily="34" charset="0"/>
                <a:cs typeface="Arial" panose="020B0604020202020204" pitchFamily="34" charset="0"/>
              </a:defRPr>
            </a:lvl4pPr>
            <a:lvl5pPr>
              <a:spcBef>
                <a:spcPct val="0"/>
              </a:spcBef>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pPr>
            <a:r>
              <a:rPr lang="pl-PL" altLang="it-IT" sz="1600">
                <a:solidFill>
                  <a:srgbClr val="333399"/>
                </a:solidFill>
                <a:latin typeface="Verdana" panose="020B0604030504040204" pitchFamily="34" charset="0"/>
              </a:rPr>
              <a:t>GK, </a:t>
            </a:r>
            <a:r>
              <a:rPr lang="pl-PL" altLang="it-IT" sz="1600" i="1">
                <a:solidFill>
                  <a:srgbClr val="333399"/>
                </a:solidFill>
                <a:latin typeface="Verdana" panose="020B0604030504040204" pitchFamily="34" charset="0"/>
              </a:rPr>
              <a:t>Galileo</a:t>
            </a:r>
            <a:r>
              <a:rPr lang="pl-PL" altLang="it-IT" sz="1600">
                <a:solidFill>
                  <a:srgbClr val="333399"/>
                </a:solidFill>
                <a:latin typeface="Verdana" panose="020B0604030504040204" pitchFamily="34" charset="0"/>
              </a:rPr>
              <a:t> Interactive lecture, Leszno 2012 (foto MK)</a:t>
            </a:r>
            <a:endParaRPr lang="en-AU" altLang="it-IT" sz="1600">
              <a:solidFill>
                <a:srgbClr val="333399"/>
              </a:solidFill>
              <a:latin typeface="Verdana" panose="020B0604030504040204" pitchFamily="34" charset="0"/>
            </a:endParaRPr>
          </a:p>
        </p:txBody>
      </p:sp>
      <p:pic>
        <p:nvPicPr>
          <p:cNvPr id="197640" name="Picture 8">
            <a:extLst>
              <a:ext uri="{FF2B5EF4-FFF2-40B4-BE49-F238E27FC236}">
                <a16:creationId xmlns:a16="http://schemas.microsoft.com/office/drawing/2014/main" id="{B2A66150-F4FA-40D6-A124-837C31022C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700213"/>
            <a:ext cx="4797425" cy="3597275"/>
          </a:xfrm>
          <a:prstGeom prst="rect">
            <a:avLst/>
          </a:prstGeom>
          <a:noFill/>
          <a:extLst>
            <a:ext uri="{909E8E84-426E-40DD-AFC4-6F175D3DCCD1}">
              <a14:hiddenFill xmlns:a14="http://schemas.microsoft.com/office/drawing/2010/main">
                <a:solidFill>
                  <a:srgbClr val="FFFFFF"/>
                </a:solidFill>
              </a14:hiddenFill>
            </a:ext>
          </a:extLst>
        </p:spPr>
      </p:pic>
      <p:pic>
        <p:nvPicPr>
          <p:cNvPr id="197642" name="Picture 10">
            <a:extLst>
              <a:ext uri="{FF2B5EF4-FFF2-40B4-BE49-F238E27FC236}">
                <a16:creationId xmlns:a16="http://schemas.microsoft.com/office/drawing/2014/main" id="{B3E3F03A-4FD2-6201-163F-07007518F6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275" y="2636838"/>
            <a:ext cx="4800600" cy="35988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77134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197642"/>
                                        </p:tgtEl>
                                        <p:attrNameLst>
                                          <p:attrName>style.visibility</p:attrName>
                                        </p:attrNameLst>
                                      </p:cBhvr>
                                      <p:to>
                                        <p:strVal val="visible"/>
                                      </p:to>
                                    </p:set>
                                    <p:anim calcmode="lin" valueType="num">
                                      <p:cBhvr>
                                        <p:cTn id="7" dur="500" fill="hold"/>
                                        <p:tgtEl>
                                          <p:spTgt spid="197642"/>
                                        </p:tgtEl>
                                        <p:attrNameLst>
                                          <p:attrName>ppt_w</p:attrName>
                                        </p:attrNameLst>
                                      </p:cBhvr>
                                      <p:tavLst>
                                        <p:tav tm="0">
                                          <p:val>
                                            <p:fltVal val="0"/>
                                          </p:val>
                                        </p:tav>
                                        <p:tav tm="100000">
                                          <p:val>
                                            <p:strVal val="#ppt_w"/>
                                          </p:val>
                                        </p:tav>
                                      </p:tavLst>
                                    </p:anim>
                                    <p:anim calcmode="lin" valueType="num">
                                      <p:cBhvr>
                                        <p:cTn id="8" dur="500" fill="hold"/>
                                        <p:tgtEl>
                                          <p:spTgt spid="19764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a:extLst>
              <a:ext uri="{FF2B5EF4-FFF2-40B4-BE49-F238E27FC236}">
                <a16:creationId xmlns:a16="http://schemas.microsoft.com/office/drawing/2014/main" id="{4AA68E0C-F413-3CB4-5F62-24E5ED9694E0}"/>
              </a:ext>
            </a:extLst>
          </p:cNvPr>
          <p:cNvSpPr>
            <a:spLocks noGrp="1" noChangeArrowheads="1"/>
          </p:cNvSpPr>
          <p:nvPr>
            <p:ph type="title"/>
          </p:nvPr>
        </p:nvSpPr>
        <p:spPr/>
        <p:txBody>
          <a:bodyPr/>
          <a:lstStyle/>
          <a:p>
            <a:r>
              <a:rPr lang="pl-PL" altLang="it-IT" sz="3200">
                <a:latin typeface="Verdana" panose="020B0604030504040204" pitchFamily="34" charset="0"/>
              </a:rPr>
              <a:t>Hyper-constructivism and pedagogical goals</a:t>
            </a:r>
            <a:endParaRPr lang="en-AU" altLang="it-IT" sz="3200">
              <a:latin typeface="Verdana" panose="020B0604030504040204" pitchFamily="34" charset="0"/>
            </a:endParaRPr>
          </a:p>
        </p:txBody>
      </p:sp>
      <p:pic>
        <p:nvPicPr>
          <p:cNvPr id="236548" name="Picture 4">
            <a:extLst>
              <a:ext uri="{FF2B5EF4-FFF2-40B4-BE49-F238E27FC236}">
                <a16:creationId xmlns:a16="http://schemas.microsoft.com/office/drawing/2014/main" id="{E46CACC9-0D7E-B331-2033-52A23F4E35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775" y="1700213"/>
            <a:ext cx="6121400" cy="4481512"/>
          </a:xfrm>
          <a:prstGeom prst="rect">
            <a:avLst/>
          </a:prstGeom>
          <a:noFill/>
          <a:ln w="9525" algn="ctr">
            <a:solidFill>
              <a:srgbClr val="00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6549" name="Picture 5">
            <a:extLst>
              <a:ext uri="{FF2B5EF4-FFF2-40B4-BE49-F238E27FC236}">
                <a16:creationId xmlns:a16="http://schemas.microsoft.com/office/drawing/2014/main" id="{CB6B8F9F-39C9-56D9-540A-4EE0852234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3860800"/>
            <a:ext cx="3600450" cy="1044575"/>
          </a:xfrm>
          <a:prstGeom prst="rect">
            <a:avLst/>
          </a:prstGeom>
          <a:noFill/>
          <a:ln w="9525" algn="ctr">
            <a:solidFill>
              <a:srgbClr val="00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69C5ABEC-633B-C081-8509-8D87A168BE3F}"/>
              </a:ext>
            </a:extLst>
          </p:cNvPr>
          <p:cNvSpPr>
            <a:spLocks noGrp="1" noChangeArrowheads="1"/>
          </p:cNvSpPr>
          <p:nvPr>
            <p:ph type="title"/>
          </p:nvPr>
        </p:nvSpPr>
        <p:spPr>
          <a:xfrm>
            <a:off x="971550" y="301625"/>
            <a:ext cx="8172450" cy="1143000"/>
          </a:xfrm>
        </p:spPr>
        <p:txBody>
          <a:bodyPr/>
          <a:lstStyle/>
          <a:p>
            <a:pPr eaLnBrk="1" hangingPunct="1"/>
            <a:r>
              <a:rPr lang="it-IT" altLang="it-IT" sz="3200"/>
              <a:t>Collaborazione di gruppo: suonare l’orchestra, chiudere il circuito elettrico</a:t>
            </a:r>
          </a:p>
        </p:txBody>
      </p:sp>
      <p:pic>
        <p:nvPicPr>
          <p:cNvPr id="56323" name="Picture 3">
            <a:extLst>
              <a:ext uri="{FF2B5EF4-FFF2-40B4-BE49-F238E27FC236}">
                <a16:creationId xmlns:a16="http://schemas.microsoft.com/office/drawing/2014/main" id="{D1AC355C-09B1-71F3-FB87-47AB1DA23E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916113"/>
            <a:ext cx="4318000" cy="323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4" name="Picture 4">
            <a:extLst>
              <a:ext uri="{FF2B5EF4-FFF2-40B4-BE49-F238E27FC236}">
                <a16:creationId xmlns:a16="http://schemas.microsoft.com/office/drawing/2014/main" id="{A57377E7-16AA-B562-55D5-4AD9CAE3FD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84688" y="2266950"/>
            <a:ext cx="4318000" cy="3236913"/>
          </a:xfrm>
          <a:prstGeom prst="rect">
            <a:avLst/>
          </a:prstGeom>
          <a:noFill/>
          <a:ln w="15875">
            <a:solidFill>
              <a:srgbClr val="FFFF00"/>
            </a:solidFill>
            <a:miter lim="800000"/>
            <a:headEnd/>
            <a:tailEnd/>
          </a:ln>
          <a:extLst>
            <a:ext uri="{909E8E84-426E-40DD-AFC4-6F175D3DCCD1}">
              <a14:hiddenFill xmlns:a14="http://schemas.microsoft.com/office/drawing/2010/main">
                <a:solidFill>
                  <a:srgbClr val="FFFFFF"/>
                </a:solidFill>
              </a14:hiddenFill>
            </a:ext>
          </a:extLst>
        </p:spPr>
      </p:pic>
      <p:sp>
        <p:nvSpPr>
          <p:cNvPr id="56325" name="Text Box 5">
            <a:extLst>
              <a:ext uri="{FF2B5EF4-FFF2-40B4-BE49-F238E27FC236}">
                <a16:creationId xmlns:a16="http://schemas.microsoft.com/office/drawing/2014/main" id="{6DD75875-3FB9-503E-145F-569228E789B1}"/>
              </a:ext>
            </a:extLst>
          </p:cNvPr>
          <p:cNvSpPr txBox="1">
            <a:spLocks noChangeArrowheads="1"/>
          </p:cNvSpPr>
          <p:nvPr/>
        </p:nvSpPr>
        <p:spPr bwMode="auto">
          <a:xfrm>
            <a:off x="231775" y="5694363"/>
            <a:ext cx="8912225" cy="1163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609600" indent="-609600">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9pPr>
          </a:lstStyle>
          <a:p>
            <a:pPr eaLnBrk="1" hangingPunct="1">
              <a:lnSpc>
                <a:spcPct val="90000"/>
              </a:lnSpc>
              <a:buFontTx/>
              <a:buNone/>
            </a:pPr>
            <a:r>
              <a:rPr lang="it-IT" altLang="it-IT" sz="2400">
                <a:solidFill>
                  <a:srgbClr val="333399"/>
                </a:solidFill>
                <a:latin typeface="Arial" panose="020B0604020202020204" pitchFamily="34" charset="0"/>
                <a:ea typeface="Arial Unicode MS" pitchFamily="34" charset="-128"/>
              </a:rPr>
              <a:t>È molto più facile ottenere la collaborazione del gruppo (in Polonia) che la visibilità individuale. </a:t>
            </a:r>
          </a:p>
          <a:p>
            <a:pPr eaLnBrk="1" hangingPunct="1">
              <a:lnSpc>
                <a:spcPct val="90000"/>
              </a:lnSpc>
              <a:buFontTx/>
              <a:buNone/>
            </a:pPr>
            <a:r>
              <a:rPr lang="it-IT" altLang="it-IT" sz="2400">
                <a:solidFill>
                  <a:srgbClr val="333399"/>
                </a:solidFill>
                <a:latin typeface="Arial" panose="020B0604020202020204" pitchFamily="34" charset="0"/>
                <a:ea typeface="Arial Unicode MS" pitchFamily="34" charset="-128"/>
              </a:rPr>
              <a:t>E il divertimento è enorme!</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8677B023-4FC6-BC52-CD5F-F2D4AD68B512}"/>
              </a:ext>
            </a:extLst>
          </p:cNvPr>
          <p:cNvSpPr>
            <a:spLocks noGrp="1" noChangeArrowheads="1"/>
          </p:cNvSpPr>
          <p:nvPr>
            <p:ph type="body" idx="1"/>
          </p:nvPr>
        </p:nvSpPr>
        <p:spPr>
          <a:xfrm>
            <a:off x="395288" y="333375"/>
            <a:ext cx="8229600" cy="1223963"/>
          </a:xfrm>
        </p:spPr>
        <p:txBody>
          <a:bodyPr/>
          <a:lstStyle/>
          <a:p>
            <a:pPr eaLnBrk="1" hangingPunct="1">
              <a:spcBef>
                <a:spcPct val="0"/>
              </a:spcBef>
              <a:buFont typeface="Wingdings" panose="05000000000000000000" pitchFamily="2" charset="2"/>
              <a:buNone/>
            </a:pPr>
            <a:r>
              <a:rPr lang="it-IT" altLang="it-IT" noProof="1"/>
              <a:t>Neo-realismo: semplici oggetti didattici</a:t>
            </a:r>
          </a:p>
        </p:txBody>
      </p:sp>
      <p:pic>
        <p:nvPicPr>
          <p:cNvPr id="58371" name="Picture 3">
            <a:extLst>
              <a:ext uri="{FF2B5EF4-FFF2-40B4-BE49-F238E27FC236}">
                <a16:creationId xmlns:a16="http://schemas.microsoft.com/office/drawing/2014/main" id="{E84DC8B3-92F8-89CA-1857-8FEABBCD97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1052513"/>
            <a:ext cx="7620000" cy="5021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2" name="Text Box 4">
            <a:extLst>
              <a:ext uri="{FF2B5EF4-FFF2-40B4-BE49-F238E27FC236}">
                <a16:creationId xmlns:a16="http://schemas.microsoft.com/office/drawing/2014/main" id="{371C4AF4-D72D-DD60-B653-CCA32C8BDA23}"/>
              </a:ext>
            </a:extLst>
          </p:cNvPr>
          <p:cNvSpPr txBox="1">
            <a:spLocks noChangeArrowheads="1"/>
          </p:cNvSpPr>
          <p:nvPr/>
        </p:nvSpPr>
        <p:spPr bwMode="auto">
          <a:xfrm>
            <a:off x="231775" y="6184900"/>
            <a:ext cx="4768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9pPr>
          </a:lstStyle>
          <a:p>
            <a:pPr eaLnBrk="1" hangingPunct="1">
              <a:spcBef>
                <a:spcPct val="0"/>
              </a:spcBef>
              <a:buClrTx/>
              <a:buSzTx/>
              <a:buFontTx/>
              <a:buNone/>
            </a:pPr>
            <a:r>
              <a:rPr lang="pl-PL" altLang="it-IT" sz="1800">
                <a:latin typeface="Arial" panose="020B0604020202020204" pitchFamily="34" charset="0"/>
              </a:rPr>
              <a:t>From a „toy” to the theory of classical „chaos”</a:t>
            </a:r>
            <a:endParaRPr lang="en-AU" altLang="it-IT" sz="1800">
              <a:latin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93870670-08BA-3D8F-9BEC-97BAA03B6DAE}"/>
              </a:ext>
            </a:extLst>
          </p:cNvPr>
          <p:cNvSpPr>
            <a:spLocks noChangeArrowheads="1"/>
          </p:cNvSpPr>
          <p:nvPr/>
        </p:nvSpPr>
        <p:spPr bwMode="auto">
          <a:xfrm>
            <a:off x="1670050" y="2876550"/>
            <a:ext cx="12223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9pPr>
          </a:lstStyle>
          <a:p>
            <a:pPr>
              <a:spcBef>
                <a:spcPct val="0"/>
              </a:spcBef>
              <a:buClrTx/>
              <a:buSzTx/>
              <a:buFontTx/>
              <a:buNone/>
            </a:pPr>
            <a:endParaRPr lang="it-IT" altLang="it-IT" sz="1800"/>
          </a:p>
        </p:txBody>
      </p:sp>
      <p:sp>
        <p:nvSpPr>
          <p:cNvPr id="36867" name="Rectangle 3">
            <a:extLst>
              <a:ext uri="{FF2B5EF4-FFF2-40B4-BE49-F238E27FC236}">
                <a16:creationId xmlns:a16="http://schemas.microsoft.com/office/drawing/2014/main" id="{6A6C5127-54F6-F9D8-65F7-54AC5EE42C18}"/>
              </a:ext>
            </a:extLst>
          </p:cNvPr>
          <p:cNvSpPr>
            <a:spLocks noChangeArrowheads="1"/>
          </p:cNvSpPr>
          <p:nvPr/>
        </p:nvSpPr>
        <p:spPr bwMode="auto">
          <a:xfrm>
            <a:off x="1670050" y="2876550"/>
            <a:ext cx="11699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9pPr>
          </a:lstStyle>
          <a:p>
            <a:pPr>
              <a:spcBef>
                <a:spcPct val="0"/>
              </a:spcBef>
              <a:buClrTx/>
              <a:buSzTx/>
              <a:buFontTx/>
              <a:buNone/>
            </a:pPr>
            <a:endParaRPr lang="it-IT" altLang="it-IT" sz="1800"/>
          </a:p>
        </p:txBody>
      </p:sp>
      <p:sp>
        <p:nvSpPr>
          <p:cNvPr id="36868" name="Text Box 4">
            <a:extLst>
              <a:ext uri="{FF2B5EF4-FFF2-40B4-BE49-F238E27FC236}">
                <a16:creationId xmlns:a16="http://schemas.microsoft.com/office/drawing/2014/main" id="{5A3B4913-28F6-5C17-745C-16357F7E336F}"/>
              </a:ext>
            </a:extLst>
          </p:cNvPr>
          <p:cNvSpPr txBox="1">
            <a:spLocks noChangeArrowheads="1"/>
          </p:cNvSpPr>
          <p:nvPr/>
        </p:nvSpPr>
        <p:spPr bwMode="auto">
          <a:xfrm>
            <a:off x="447675" y="6040438"/>
            <a:ext cx="6940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9pPr>
          </a:lstStyle>
          <a:p>
            <a:pPr eaLnBrk="1" hangingPunct="1">
              <a:spcBef>
                <a:spcPct val="0"/>
              </a:spcBef>
              <a:buClrTx/>
              <a:buSzTx/>
              <a:buFontTx/>
              <a:buNone/>
            </a:pPr>
            <a:r>
              <a:rPr lang="pl-PL" altLang="it-IT" sz="1800">
                <a:latin typeface="Arial" panose="020B0604020202020204" pitchFamily="34" charset="0"/>
              </a:rPr>
              <a:t>Ilość godzin szkolnych w przedziale 7-14 lat jest najniższa w całym</a:t>
            </a:r>
          </a:p>
          <a:p>
            <a:pPr eaLnBrk="1" hangingPunct="1">
              <a:spcBef>
                <a:spcPct val="0"/>
              </a:spcBef>
              <a:buClrTx/>
              <a:buSzTx/>
              <a:buFontTx/>
              <a:buNone/>
            </a:pPr>
            <a:r>
              <a:rPr lang="pl-PL" altLang="it-IT" sz="1800">
                <a:latin typeface="Arial" panose="020B0604020202020204" pitchFamily="34" charset="0"/>
              </a:rPr>
              <a:t>zestawieniu (!)  </a:t>
            </a:r>
          </a:p>
        </p:txBody>
      </p:sp>
      <p:pic>
        <p:nvPicPr>
          <p:cNvPr id="36869" name="Picture 5">
            <a:extLst>
              <a:ext uri="{FF2B5EF4-FFF2-40B4-BE49-F238E27FC236}">
                <a16:creationId xmlns:a16="http://schemas.microsoft.com/office/drawing/2014/main" id="{38283357-D8CD-0719-C234-8E14986B3F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63500"/>
            <a:ext cx="6985000" cy="604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0" name="Text Box 6">
            <a:extLst>
              <a:ext uri="{FF2B5EF4-FFF2-40B4-BE49-F238E27FC236}">
                <a16:creationId xmlns:a16="http://schemas.microsoft.com/office/drawing/2014/main" id="{8FA18408-0E45-4B05-2C5A-90A0B489CF88}"/>
              </a:ext>
            </a:extLst>
          </p:cNvPr>
          <p:cNvSpPr txBox="1">
            <a:spLocks noChangeArrowheads="1"/>
          </p:cNvSpPr>
          <p:nvPr/>
        </p:nvSpPr>
        <p:spPr bwMode="auto">
          <a:xfrm>
            <a:off x="2451100" y="6550025"/>
            <a:ext cx="6559550" cy="271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9pPr>
          </a:lstStyle>
          <a:p>
            <a:pPr eaLnBrk="1" hangingPunct="1">
              <a:lnSpc>
                <a:spcPct val="45000"/>
              </a:lnSpc>
              <a:spcBef>
                <a:spcPct val="0"/>
              </a:spcBef>
              <a:buClrTx/>
              <a:buSzTx/>
              <a:buFontTx/>
              <a:buNone/>
            </a:pPr>
            <a:r>
              <a:rPr lang="pl-PL" altLang="it-IT" sz="800">
                <a:latin typeface="Arial" panose="020B0604020202020204" pitchFamily="34" charset="0"/>
              </a:rPr>
              <a:t>Education at a Glance 2010: OECD Indicators </a:t>
            </a:r>
            <a:r>
              <a:rPr lang="pl-PL" altLang="it-IT" sz="800">
                <a:latin typeface="Arial" panose="020B0604020202020204" pitchFamily="34" charset="0"/>
                <a:hlinkClick r:id="rId4"/>
              </a:rPr>
              <a:t>http://www.oecd.org/document/52/0,3746,en_2649_39263238_45897844_1_1_1_1,00.html#d</a:t>
            </a:r>
            <a:endParaRPr lang="pl-PL" altLang="it-IT" sz="800">
              <a:latin typeface="Arial" panose="020B0604020202020204" pitchFamily="34" charset="0"/>
              <a:hlinkClick r:id="rId5"/>
            </a:endParaRPr>
          </a:p>
          <a:p>
            <a:pPr eaLnBrk="1" hangingPunct="1">
              <a:lnSpc>
                <a:spcPct val="45000"/>
              </a:lnSpc>
              <a:spcBef>
                <a:spcPct val="0"/>
              </a:spcBef>
              <a:buClrTx/>
              <a:buSzTx/>
              <a:buFontTx/>
              <a:buNone/>
            </a:pPr>
            <a:r>
              <a:rPr lang="pl-PL" altLang="it-IT" sz="800">
                <a:latin typeface="Arial" panose="020B0604020202020204" pitchFamily="34" charset="0"/>
                <a:hlinkClick r:id="rId5"/>
              </a:rPr>
              <a:t>Indicator D1: How much time do students spend in the classroom?</a:t>
            </a:r>
            <a:r>
              <a:rPr lang="pl-PL" altLang="it-IT" sz="800">
                <a:latin typeface="Arial" panose="020B0604020202020204" pitchFamily="34" charset="0"/>
              </a:rPr>
              <a:t> http://dx.doi.org/10.1787/888932310472</a:t>
            </a:r>
            <a:r>
              <a:rPr lang="pl-PL" altLang="it-IT" sz="1800">
                <a:latin typeface="Arial" panose="020B0604020202020204" pitchFamily="34" charset="0"/>
              </a:rPr>
              <a:t> </a:t>
            </a:r>
            <a:endParaRPr lang="en-US" altLang="it-IT" sz="1800">
              <a:latin typeface="Arial" panose="020B0604020202020204" pitchFamily="34" charset="0"/>
            </a:endParaRP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0418" name="Picture 3">
            <a:extLst>
              <a:ext uri="{FF2B5EF4-FFF2-40B4-BE49-F238E27FC236}">
                <a16:creationId xmlns:a16="http://schemas.microsoft.com/office/drawing/2014/main" id="{C882F1B9-3222-C949-6BBD-2F80F07789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013" y="1700213"/>
            <a:ext cx="4679950" cy="3503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0419" name="Text Box 6">
            <a:extLst>
              <a:ext uri="{FF2B5EF4-FFF2-40B4-BE49-F238E27FC236}">
                <a16:creationId xmlns:a16="http://schemas.microsoft.com/office/drawing/2014/main" id="{C220E7B4-7DE0-A08F-55C6-79E84946D5F7}"/>
              </a:ext>
            </a:extLst>
          </p:cNvPr>
          <p:cNvSpPr txBox="1">
            <a:spLocks noChangeArrowheads="1"/>
          </p:cNvSpPr>
          <p:nvPr/>
        </p:nvSpPr>
        <p:spPr bwMode="auto">
          <a:xfrm>
            <a:off x="179388" y="5229225"/>
            <a:ext cx="256512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609600" indent="-609600">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9pPr>
          </a:lstStyle>
          <a:p>
            <a:pPr eaLnBrk="1" hangingPunct="1">
              <a:buClrTx/>
              <a:buSzTx/>
              <a:buFontTx/>
              <a:buNone/>
            </a:pPr>
            <a:r>
              <a:rPr lang="it-IT" altLang="it-IT" sz="2000" dirty="0">
                <a:solidFill>
                  <a:srgbClr val="006699"/>
                </a:solidFill>
              </a:rPr>
              <a:t>Compiti individuali</a:t>
            </a:r>
            <a:endParaRPr lang="pl-PL" altLang="it-IT" sz="2000" dirty="0">
              <a:solidFill>
                <a:srgbClr val="006699"/>
              </a:solidFill>
            </a:endParaRPr>
          </a:p>
        </p:txBody>
      </p:sp>
      <p:sp>
        <p:nvSpPr>
          <p:cNvPr id="60420" name="Rectangle 8">
            <a:extLst>
              <a:ext uri="{FF2B5EF4-FFF2-40B4-BE49-F238E27FC236}">
                <a16:creationId xmlns:a16="http://schemas.microsoft.com/office/drawing/2014/main" id="{E3FC3B12-2176-6F6F-3A56-FD577389EC99}"/>
              </a:ext>
            </a:extLst>
          </p:cNvPr>
          <p:cNvSpPr>
            <a:spLocks noGrp="1" noChangeArrowheads="1"/>
          </p:cNvSpPr>
          <p:nvPr>
            <p:ph type="title"/>
          </p:nvPr>
        </p:nvSpPr>
        <p:spPr>
          <a:noFill/>
        </p:spPr>
        <p:txBody>
          <a:bodyPr/>
          <a:lstStyle/>
          <a:p>
            <a:pPr eaLnBrk="1" hangingPunct="1"/>
            <a:r>
              <a:rPr lang="it-IT" altLang="it-IT"/>
              <a:t>«Prodotti» sociali collaterali</a:t>
            </a:r>
            <a:endParaRPr lang="en-AU" altLang="it-IT"/>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2466" name="Picture 4">
            <a:extLst>
              <a:ext uri="{FF2B5EF4-FFF2-40B4-BE49-F238E27FC236}">
                <a16:creationId xmlns:a16="http://schemas.microsoft.com/office/drawing/2014/main" id="{C447BBDB-0B22-C927-E25A-12CC199FA0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4438" y="1798638"/>
            <a:ext cx="4535487" cy="339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2467" name="Text Box 6">
            <a:extLst>
              <a:ext uri="{FF2B5EF4-FFF2-40B4-BE49-F238E27FC236}">
                <a16:creationId xmlns:a16="http://schemas.microsoft.com/office/drawing/2014/main" id="{CFAA94D9-9C81-424A-E03A-516B87D107CF}"/>
              </a:ext>
            </a:extLst>
          </p:cNvPr>
          <p:cNvSpPr txBox="1">
            <a:spLocks noChangeArrowheads="1"/>
          </p:cNvSpPr>
          <p:nvPr/>
        </p:nvSpPr>
        <p:spPr bwMode="auto">
          <a:xfrm>
            <a:off x="179388" y="5229225"/>
            <a:ext cx="4131837"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609600" indent="-609600">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9pPr>
          </a:lstStyle>
          <a:p>
            <a:pPr eaLnBrk="1" hangingPunct="1">
              <a:buClrTx/>
              <a:buSzTx/>
              <a:buFontTx/>
              <a:buNone/>
            </a:pPr>
            <a:r>
              <a:rPr lang="it-IT" altLang="it-IT" sz="2000" dirty="0">
                <a:solidFill>
                  <a:schemeClr val="accent3">
                    <a:lumMod val="85000"/>
                  </a:schemeClr>
                </a:solidFill>
              </a:rPr>
              <a:t>Compiti individuali</a:t>
            </a:r>
            <a:endParaRPr lang="pl-PL" altLang="it-IT" sz="2000" dirty="0">
              <a:solidFill>
                <a:schemeClr val="accent3">
                  <a:lumMod val="85000"/>
                </a:schemeClr>
              </a:solidFill>
            </a:endParaRPr>
          </a:p>
          <a:p>
            <a:pPr eaLnBrk="1" hangingPunct="1">
              <a:buClrTx/>
              <a:buSzTx/>
              <a:buFontTx/>
              <a:buNone/>
            </a:pPr>
            <a:r>
              <a:rPr lang="it-IT" altLang="it-IT" sz="2000" dirty="0">
                <a:solidFill>
                  <a:srgbClr val="006699"/>
                </a:solidFill>
              </a:rPr>
              <a:t>Spontanea divisione del lavoro</a:t>
            </a:r>
            <a:endParaRPr lang="pl-PL" altLang="it-IT" sz="2000" dirty="0">
              <a:solidFill>
                <a:srgbClr val="006699"/>
              </a:solidFill>
            </a:endParaRPr>
          </a:p>
        </p:txBody>
      </p:sp>
      <p:sp>
        <p:nvSpPr>
          <p:cNvPr id="62468" name="Rectangle 8">
            <a:extLst>
              <a:ext uri="{FF2B5EF4-FFF2-40B4-BE49-F238E27FC236}">
                <a16:creationId xmlns:a16="http://schemas.microsoft.com/office/drawing/2014/main" id="{A9CC37C0-EA20-4961-8F85-4E5AA98C0F2C}"/>
              </a:ext>
            </a:extLst>
          </p:cNvPr>
          <p:cNvSpPr>
            <a:spLocks noGrp="1" noChangeArrowheads="1"/>
          </p:cNvSpPr>
          <p:nvPr>
            <p:ph type="title" idx="4294967295"/>
          </p:nvPr>
        </p:nvSpPr>
        <p:spPr>
          <a:noFill/>
        </p:spPr>
        <p:txBody>
          <a:bodyPr/>
          <a:lstStyle/>
          <a:p>
            <a:pPr eaLnBrk="1" hangingPunct="1"/>
            <a:r>
              <a:rPr lang="it-IT" altLang="it-IT"/>
              <a:t>«Prodotti» sociali collaterali</a:t>
            </a:r>
            <a:endParaRPr lang="en-AU" altLang="it-IT"/>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4514" name="Picture 5">
            <a:extLst>
              <a:ext uri="{FF2B5EF4-FFF2-40B4-BE49-F238E27FC236}">
                <a16:creationId xmlns:a16="http://schemas.microsoft.com/office/drawing/2014/main" id="{6E069E5D-4AD3-366D-9B70-09DDCAEE3E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9838" y="2097088"/>
            <a:ext cx="4808537"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4515" name="Text Box 6">
            <a:extLst>
              <a:ext uri="{FF2B5EF4-FFF2-40B4-BE49-F238E27FC236}">
                <a16:creationId xmlns:a16="http://schemas.microsoft.com/office/drawing/2014/main" id="{B91CD5C5-7A9E-203B-FA38-D9D37E23884E}"/>
              </a:ext>
            </a:extLst>
          </p:cNvPr>
          <p:cNvSpPr txBox="1">
            <a:spLocks noChangeArrowheads="1"/>
          </p:cNvSpPr>
          <p:nvPr/>
        </p:nvSpPr>
        <p:spPr bwMode="auto">
          <a:xfrm>
            <a:off x="179388" y="5229225"/>
            <a:ext cx="4132262" cy="150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609600" indent="-609600">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9pPr>
          </a:lstStyle>
          <a:p>
            <a:pPr eaLnBrk="1" hangingPunct="1">
              <a:buClrTx/>
              <a:buSzTx/>
              <a:buFontTx/>
              <a:buNone/>
            </a:pPr>
            <a:r>
              <a:rPr lang="it-IT" altLang="it-IT" sz="2000" dirty="0">
                <a:solidFill>
                  <a:schemeClr val="accent3">
                    <a:lumMod val="85000"/>
                  </a:schemeClr>
                </a:solidFill>
              </a:rPr>
              <a:t>Compiti individuali</a:t>
            </a:r>
            <a:endParaRPr lang="pl-PL" altLang="it-IT" sz="2000" dirty="0">
              <a:solidFill>
                <a:schemeClr val="accent3">
                  <a:lumMod val="85000"/>
                </a:schemeClr>
              </a:solidFill>
            </a:endParaRPr>
          </a:p>
          <a:p>
            <a:pPr eaLnBrk="1" hangingPunct="1">
              <a:buClrTx/>
              <a:buSzTx/>
              <a:buFontTx/>
              <a:buNone/>
            </a:pPr>
            <a:r>
              <a:rPr lang="it-IT" altLang="it-IT" sz="2000" dirty="0">
                <a:solidFill>
                  <a:schemeClr val="accent3">
                    <a:lumMod val="85000"/>
                  </a:schemeClr>
                </a:solidFill>
              </a:rPr>
              <a:t>Spontanea divisione del lavoro</a:t>
            </a:r>
            <a:endParaRPr lang="pl-PL" altLang="it-IT" sz="2000" dirty="0">
              <a:solidFill>
                <a:schemeClr val="accent3">
                  <a:lumMod val="85000"/>
                </a:schemeClr>
              </a:solidFill>
            </a:endParaRPr>
          </a:p>
          <a:p>
            <a:pPr eaLnBrk="1" hangingPunct="1">
              <a:buClrTx/>
              <a:buSzTx/>
              <a:buFontTx/>
              <a:buNone/>
            </a:pPr>
            <a:r>
              <a:rPr lang="it-IT" altLang="it-IT" sz="2000" dirty="0">
                <a:solidFill>
                  <a:srgbClr val="006699"/>
                </a:solidFill>
              </a:rPr>
              <a:t>Collaborazione del gruppo</a:t>
            </a:r>
          </a:p>
          <a:p>
            <a:pPr eaLnBrk="1" hangingPunct="1">
              <a:buClrTx/>
              <a:buSzTx/>
              <a:buFontTx/>
              <a:buNone/>
            </a:pPr>
            <a:r>
              <a:rPr lang="pl-PL" altLang="it-IT" sz="2000" dirty="0">
                <a:solidFill>
                  <a:srgbClr val="006699"/>
                </a:solidFill>
              </a:rPr>
              <a:t>Solida</a:t>
            </a:r>
            <a:r>
              <a:rPr lang="it-IT" altLang="it-IT" sz="2000" dirty="0" err="1">
                <a:solidFill>
                  <a:srgbClr val="006699"/>
                </a:solidFill>
              </a:rPr>
              <a:t>rietà</a:t>
            </a:r>
            <a:r>
              <a:rPr lang="it-IT" altLang="it-IT" sz="2000" dirty="0">
                <a:solidFill>
                  <a:srgbClr val="006699"/>
                </a:solidFill>
              </a:rPr>
              <a:t> della classe</a:t>
            </a:r>
            <a:endParaRPr lang="en-AU" altLang="it-IT" sz="2000" dirty="0">
              <a:solidFill>
                <a:srgbClr val="006699"/>
              </a:solidFill>
            </a:endParaRPr>
          </a:p>
        </p:txBody>
      </p:sp>
      <p:sp>
        <p:nvSpPr>
          <p:cNvPr id="64516" name="Rectangle 8">
            <a:extLst>
              <a:ext uri="{FF2B5EF4-FFF2-40B4-BE49-F238E27FC236}">
                <a16:creationId xmlns:a16="http://schemas.microsoft.com/office/drawing/2014/main" id="{B9B48667-5554-7C70-E97F-270A5BCC8CF4}"/>
              </a:ext>
            </a:extLst>
          </p:cNvPr>
          <p:cNvSpPr>
            <a:spLocks noGrp="1" noChangeArrowheads="1"/>
          </p:cNvSpPr>
          <p:nvPr>
            <p:ph type="title" idx="4294967295"/>
          </p:nvPr>
        </p:nvSpPr>
        <p:spPr>
          <a:noFill/>
        </p:spPr>
        <p:txBody>
          <a:bodyPr/>
          <a:lstStyle/>
          <a:p>
            <a:pPr eaLnBrk="1" hangingPunct="1"/>
            <a:r>
              <a:rPr lang="it-IT" altLang="it-IT"/>
              <a:t>«Prodotti» sociali collaterali</a:t>
            </a:r>
            <a:endParaRPr lang="en-AU" altLang="it-IT"/>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6562" name="Picture 5">
            <a:extLst>
              <a:ext uri="{FF2B5EF4-FFF2-40B4-BE49-F238E27FC236}">
                <a16:creationId xmlns:a16="http://schemas.microsoft.com/office/drawing/2014/main" id="{6EBE464B-CBCD-7C39-DFF8-31BE32F0D6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1773238"/>
            <a:ext cx="5184775" cy="345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3" name="Rectangle 2">
            <a:extLst>
              <a:ext uri="{FF2B5EF4-FFF2-40B4-BE49-F238E27FC236}">
                <a16:creationId xmlns:a16="http://schemas.microsoft.com/office/drawing/2014/main" id="{834852EA-02C7-7680-5D9A-1747DDA29B04}"/>
              </a:ext>
            </a:extLst>
          </p:cNvPr>
          <p:cNvSpPr>
            <a:spLocks noGrp="1" noChangeArrowheads="1"/>
          </p:cNvSpPr>
          <p:nvPr>
            <p:ph type="title"/>
          </p:nvPr>
        </p:nvSpPr>
        <p:spPr/>
        <p:txBody>
          <a:bodyPr/>
          <a:lstStyle/>
          <a:p>
            <a:pPr eaLnBrk="1" hangingPunct="1"/>
            <a:r>
              <a:rPr lang="it-IT" altLang="it-IT"/>
              <a:t>Imparare porta gioia </a:t>
            </a:r>
            <a:br>
              <a:rPr lang="it-IT" altLang="it-IT"/>
            </a:br>
            <a:r>
              <a:rPr lang="it-IT" altLang="it-IT"/>
              <a:t>(l’emozione cognitiva)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307C28F7-8F57-9E15-FE7A-C2F4EE1577DF}"/>
              </a:ext>
            </a:extLst>
          </p:cNvPr>
          <p:cNvSpPr>
            <a:spLocks noGrp="1" noChangeArrowheads="1"/>
          </p:cNvSpPr>
          <p:nvPr>
            <p:ph type="title" idx="4294967295"/>
          </p:nvPr>
        </p:nvSpPr>
        <p:spPr/>
        <p:txBody>
          <a:bodyPr/>
          <a:lstStyle/>
          <a:p>
            <a:pPr eaLnBrk="1" hangingPunct="1"/>
            <a:r>
              <a:rPr lang="it-IT" altLang="it-IT"/>
              <a:t>Imparare porta gioia </a:t>
            </a:r>
            <a:br>
              <a:rPr lang="it-IT" altLang="it-IT"/>
            </a:br>
            <a:r>
              <a:rPr lang="it-IT" altLang="it-IT"/>
              <a:t>(l’emozione cognitiva) </a:t>
            </a:r>
          </a:p>
        </p:txBody>
      </p:sp>
      <p:pic>
        <p:nvPicPr>
          <p:cNvPr id="68611" name="Picture 4">
            <a:extLst>
              <a:ext uri="{FF2B5EF4-FFF2-40B4-BE49-F238E27FC236}">
                <a16:creationId xmlns:a16="http://schemas.microsoft.com/office/drawing/2014/main" id="{6697D89C-5D6C-36F7-3A76-5273B2453A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4075" y="2060575"/>
            <a:ext cx="5327650" cy="399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00528C3D-D7B9-68D5-0A34-CA88F8F8EB63}"/>
              </a:ext>
            </a:extLst>
          </p:cNvPr>
          <p:cNvSpPr>
            <a:spLocks noGrp="1" noChangeArrowheads="1"/>
          </p:cNvSpPr>
          <p:nvPr>
            <p:ph type="title" idx="4294967295"/>
          </p:nvPr>
        </p:nvSpPr>
        <p:spPr/>
        <p:txBody>
          <a:bodyPr/>
          <a:lstStyle/>
          <a:p>
            <a:pPr eaLnBrk="1" hangingPunct="1"/>
            <a:r>
              <a:rPr lang="it-IT" altLang="it-IT"/>
              <a:t>Imparare porta gioia </a:t>
            </a:r>
            <a:br>
              <a:rPr lang="it-IT" altLang="it-IT"/>
            </a:br>
            <a:r>
              <a:rPr lang="it-IT" altLang="it-IT"/>
              <a:t>(l’emozione cognitiva) </a:t>
            </a:r>
          </a:p>
        </p:txBody>
      </p:sp>
      <p:pic>
        <p:nvPicPr>
          <p:cNvPr id="70659" name="Picture 6">
            <a:extLst>
              <a:ext uri="{FF2B5EF4-FFF2-40B4-BE49-F238E27FC236}">
                <a16:creationId xmlns:a16="http://schemas.microsoft.com/office/drawing/2014/main" id="{00023061-B41B-F790-F134-18B973D3C0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775" y="2185988"/>
            <a:ext cx="5400675" cy="405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olo 1">
            <a:extLst>
              <a:ext uri="{FF2B5EF4-FFF2-40B4-BE49-F238E27FC236}">
                <a16:creationId xmlns:a16="http://schemas.microsoft.com/office/drawing/2014/main" id="{BC6B2941-2836-65A1-F7A8-10C3A8062D1C}"/>
              </a:ext>
            </a:extLst>
          </p:cNvPr>
          <p:cNvSpPr>
            <a:spLocks noGrp="1" noChangeArrowheads="1"/>
          </p:cNvSpPr>
          <p:nvPr>
            <p:ph type="title"/>
          </p:nvPr>
        </p:nvSpPr>
        <p:spPr>
          <a:xfrm>
            <a:off x="1370013" y="301625"/>
            <a:ext cx="7594600" cy="1143000"/>
          </a:xfrm>
        </p:spPr>
        <p:txBody>
          <a:bodyPr/>
          <a:lstStyle/>
          <a:p>
            <a:pPr eaLnBrk="1" hangingPunct="1"/>
            <a:r>
              <a:rPr lang="it-IT" altLang="it-IT"/>
              <a:t>Piero Crispiani: Didattica cognitivista</a:t>
            </a:r>
          </a:p>
        </p:txBody>
      </p:sp>
      <p:sp>
        <p:nvSpPr>
          <p:cNvPr id="76803" name="Segnaposto contenuto 2">
            <a:extLst>
              <a:ext uri="{FF2B5EF4-FFF2-40B4-BE49-F238E27FC236}">
                <a16:creationId xmlns:a16="http://schemas.microsoft.com/office/drawing/2014/main" id="{23E0E31F-B1C7-8D65-F815-7B4F1C41F2CA}"/>
              </a:ext>
            </a:extLst>
          </p:cNvPr>
          <p:cNvSpPr>
            <a:spLocks noGrp="1" noChangeArrowheads="1"/>
          </p:cNvSpPr>
          <p:nvPr>
            <p:ph idx="1"/>
          </p:nvPr>
        </p:nvSpPr>
        <p:spPr>
          <a:xfrm>
            <a:off x="996950" y="1700213"/>
            <a:ext cx="7967663" cy="4114800"/>
          </a:xfrm>
        </p:spPr>
        <p:txBody>
          <a:bodyPr/>
          <a:lstStyle/>
          <a:p>
            <a:pPr marL="0" indent="0" eaLnBrk="1" hangingPunct="1">
              <a:buFont typeface="Wingdings" panose="05000000000000000000" pitchFamily="2" charset="2"/>
              <a:buNone/>
            </a:pPr>
            <a:r>
              <a:rPr lang="it-IT" altLang="it-IT" sz="2200" dirty="0"/>
              <a:t>«Resta comunque costante l’esercizio della riflessione pedagogica contemporanea di costruire una visione sistematica e teoreticamente argomentata dell’agire insegnativo nelle sue poliedriche manifestazioni, che  si attesti in definizioni e delimitazioni di qualche consenso. Per tali motivi, l’analisi di comportamenti insegnativi minuti, di strategie didattiche, come         di programmi didattici o di forme organizzative più strutturate, illustrate anche nel presente lavoro, traggono significato dal necessario riferimento al senso ed alla storia del cognitivismo, dei suoi sviluppi,     delle connessioni con le neuroscienze e con i problemi prossimi alla concezione dello sviluppo umano,      della cultura, dei linguaggi odierni, ecc.» (p.13)  </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6610" name="Rectangle 2">
            <a:extLst>
              <a:ext uri="{FF2B5EF4-FFF2-40B4-BE49-F238E27FC236}">
                <a16:creationId xmlns:a16="http://schemas.microsoft.com/office/drawing/2014/main" id="{1807F46A-0A80-2D1C-BFA1-DD21696536D6}"/>
              </a:ext>
            </a:extLst>
          </p:cNvPr>
          <p:cNvSpPr>
            <a:spLocks noGrp="1" noChangeArrowheads="1"/>
          </p:cNvSpPr>
          <p:nvPr>
            <p:ph type="title"/>
          </p:nvPr>
        </p:nvSpPr>
        <p:spPr/>
        <p:txBody>
          <a:bodyPr/>
          <a:lstStyle/>
          <a:p>
            <a:r>
              <a:rPr lang="pl-PL" altLang="it-IT" sz="3200"/>
              <a:t>Social competences: </a:t>
            </a:r>
            <a:br>
              <a:rPr lang="pl-PL" altLang="it-IT" sz="3200"/>
            </a:br>
            <a:r>
              <a:rPr lang="pl-PL" altLang="it-IT" sz="3200"/>
              <a:t>group collaboration, task division</a:t>
            </a:r>
            <a:endParaRPr lang="en-AU" altLang="it-IT" sz="3200"/>
          </a:p>
        </p:txBody>
      </p:sp>
      <p:pic>
        <p:nvPicPr>
          <p:cNvPr id="196612" name="Picture 4">
            <a:extLst>
              <a:ext uri="{FF2B5EF4-FFF2-40B4-BE49-F238E27FC236}">
                <a16:creationId xmlns:a16="http://schemas.microsoft.com/office/drawing/2014/main" id="{B2027A50-7DF7-A66F-0216-37D6FB624B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1773238"/>
            <a:ext cx="4797425" cy="3597275"/>
          </a:xfrm>
          <a:prstGeom prst="rect">
            <a:avLst/>
          </a:prstGeom>
          <a:noFill/>
          <a:extLst>
            <a:ext uri="{909E8E84-426E-40DD-AFC4-6F175D3DCCD1}">
              <a14:hiddenFill xmlns:a14="http://schemas.microsoft.com/office/drawing/2010/main">
                <a:solidFill>
                  <a:srgbClr val="FFFFFF"/>
                </a:solidFill>
              </a14:hiddenFill>
            </a:ext>
          </a:extLst>
        </p:spPr>
      </p:pic>
      <p:pic>
        <p:nvPicPr>
          <p:cNvPr id="196613" name="Picture 5">
            <a:extLst>
              <a:ext uri="{FF2B5EF4-FFF2-40B4-BE49-F238E27FC236}">
                <a16:creationId xmlns:a16="http://schemas.microsoft.com/office/drawing/2014/main" id="{F3504F0A-82D3-83AD-09A4-7FC03FBEE8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413" y="1919288"/>
            <a:ext cx="4797425" cy="3597275"/>
          </a:xfrm>
          <a:prstGeom prst="rect">
            <a:avLst/>
          </a:prstGeom>
          <a:noFill/>
          <a:extLst>
            <a:ext uri="{909E8E84-426E-40DD-AFC4-6F175D3DCCD1}">
              <a14:hiddenFill xmlns:a14="http://schemas.microsoft.com/office/drawing/2010/main">
                <a:solidFill>
                  <a:srgbClr val="FFFFFF"/>
                </a:solidFill>
              </a14:hiddenFill>
            </a:ext>
          </a:extLst>
        </p:spPr>
      </p:pic>
      <p:pic>
        <p:nvPicPr>
          <p:cNvPr id="196614" name="Picture 6">
            <a:extLst>
              <a:ext uri="{FF2B5EF4-FFF2-40B4-BE49-F238E27FC236}">
                <a16:creationId xmlns:a16="http://schemas.microsoft.com/office/drawing/2014/main" id="{C6208B07-5E4A-69CD-736F-207FB8CB57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9700" y="1773238"/>
            <a:ext cx="3598863" cy="4797425"/>
          </a:xfrm>
          <a:prstGeom prst="rect">
            <a:avLst/>
          </a:prstGeom>
          <a:noFill/>
          <a:extLst>
            <a:ext uri="{909E8E84-426E-40DD-AFC4-6F175D3DCCD1}">
              <a14:hiddenFill xmlns:a14="http://schemas.microsoft.com/office/drawing/2010/main">
                <a:solidFill>
                  <a:srgbClr val="FFFFFF"/>
                </a:solidFill>
              </a14:hiddenFill>
            </a:ext>
          </a:extLst>
        </p:spPr>
      </p:pic>
      <p:sp>
        <p:nvSpPr>
          <p:cNvPr id="196615" name="Text Box 7">
            <a:extLst>
              <a:ext uri="{FF2B5EF4-FFF2-40B4-BE49-F238E27FC236}">
                <a16:creationId xmlns:a16="http://schemas.microsoft.com/office/drawing/2014/main" id="{2D078D04-69F7-F072-2BAA-2616637EDD62}"/>
              </a:ext>
            </a:extLst>
          </p:cNvPr>
          <p:cNvSpPr txBox="1">
            <a:spLocks noChangeArrowheads="1"/>
          </p:cNvSpPr>
          <p:nvPr/>
        </p:nvSpPr>
        <p:spPr bwMode="auto">
          <a:xfrm>
            <a:off x="0" y="5694363"/>
            <a:ext cx="3806825" cy="1163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609600" indent="-609600">
              <a:spcBef>
                <a:spcPct val="0"/>
              </a:spcBef>
              <a:defRPr>
                <a:solidFill>
                  <a:schemeClr val="tx1"/>
                </a:solidFill>
                <a:latin typeface="Arial" panose="020B0604020202020204" pitchFamily="34" charset="0"/>
                <a:cs typeface="Arial" panose="020B0604020202020204" pitchFamily="34" charset="0"/>
              </a:defRPr>
            </a:lvl1pPr>
            <a:lvl2pPr>
              <a:spcBef>
                <a:spcPct val="0"/>
              </a:spcBef>
              <a:defRPr>
                <a:solidFill>
                  <a:schemeClr val="tx1"/>
                </a:solidFill>
                <a:latin typeface="Arial" panose="020B0604020202020204" pitchFamily="34" charset="0"/>
                <a:cs typeface="Arial" panose="020B0604020202020204" pitchFamily="34" charset="0"/>
              </a:defRPr>
            </a:lvl2pPr>
            <a:lvl3pPr>
              <a:spcBef>
                <a:spcPct val="0"/>
              </a:spcBef>
              <a:defRPr>
                <a:solidFill>
                  <a:schemeClr val="tx1"/>
                </a:solidFill>
                <a:latin typeface="Arial" panose="020B0604020202020204" pitchFamily="34" charset="0"/>
                <a:cs typeface="Arial" panose="020B0604020202020204" pitchFamily="34" charset="0"/>
              </a:defRPr>
            </a:lvl3pPr>
            <a:lvl4pPr>
              <a:spcBef>
                <a:spcPct val="0"/>
              </a:spcBef>
              <a:defRPr>
                <a:solidFill>
                  <a:schemeClr val="tx1"/>
                </a:solidFill>
                <a:latin typeface="Arial" panose="020B0604020202020204" pitchFamily="34" charset="0"/>
                <a:cs typeface="Arial" panose="020B0604020202020204" pitchFamily="34" charset="0"/>
              </a:defRPr>
            </a:lvl4pPr>
            <a:lvl5pPr>
              <a:spcBef>
                <a:spcPct val="0"/>
              </a:spcBef>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pPr>
            <a:r>
              <a:rPr lang="pl-PL" altLang="it-IT" sz="2200">
                <a:solidFill>
                  <a:srgbClr val="333399"/>
                </a:solidFill>
                <a:latin typeface="Verdana" panose="020B0604030504040204" pitchFamily="34" charset="0"/>
              </a:rPr>
              <a:t>A proper technical goal</a:t>
            </a:r>
          </a:p>
          <a:p>
            <a:pPr>
              <a:spcBef>
                <a:spcPct val="20000"/>
              </a:spcBef>
            </a:pPr>
            <a:r>
              <a:rPr lang="pl-PL" altLang="it-IT" sz="2200">
                <a:solidFill>
                  <a:srgbClr val="333399"/>
                </a:solidFill>
                <a:latin typeface="Verdana" panose="020B0604030504040204" pitchFamily="34" charset="0"/>
              </a:rPr>
              <a:t>(and equipment) induces </a:t>
            </a:r>
          </a:p>
          <a:p>
            <a:pPr>
              <a:spcBef>
                <a:spcPct val="20000"/>
              </a:spcBef>
            </a:pPr>
            <a:r>
              <a:rPr lang="pl-PL" altLang="it-IT" sz="2200">
                <a:solidFill>
                  <a:srgbClr val="333399"/>
                </a:solidFill>
                <a:latin typeface="Verdana" panose="020B0604030504040204" pitchFamily="34" charset="0"/>
              </a:rPr>
              <a:t>self-division of tasks</a:t>
            </a:r>
            <a:r>
              <a:rPr lang="pl-PL" altLang="it-IT">
                <a:solidFill>
                  <a:srgbClr val="333399"/>
                </a:solidFill>
                <a:latin typeface="Verdana" panose="020B0604030504040204" pitchFamily="34" charset="0"/>
              </a:rPr>
              <a:t>  </a:t>
            </a:r>
            <a:endParaRPr lang="en-AU" altLang="it-IT">
              <a:solidFill>
                <a:srgbClr val="333399"/>
              </a:solidFill>
              <a:latin typeface="Verdan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196613"/>
                                        </p:tgtEl>
                                        <p:attrNameLst>
                                          <p:attrName>style.visibility</p:attrName>
                                        </p:attrNameLst>
                                      </p:cBhvr>
                                      <p:to>
                                        <p:strVal val="visible"/>
                                      </p:to>
                                    </p:set>
                                    <p:anim calcmode="lin" valueType="num">
                                      <p:cBhvr>
                                        <p:cTn id="7" dur="500" fill="hold"/>
                                        <p:tgtEl>
                                          <p:spTgt spid="196613"/>
                                        </p:tgtEl>
                                        <p:attrNameLst>
                                          <p:attrName>ppt_w</p:attrName>
                                        </p:attrNameLst>
                                      </p:cBhvr>
                                      <p:tavLst>
                                        <p:tav tm="0">
                                          <p:val>
                                            <p:fltVal val="0"/>
                                          </p:val>
                                        </p:tav>
                                        <p:tav tm="100000">
                                          <p:val>
                                            <p:strVal val="#ppt_w"/>
                                          </p:val>
                                        </p:tav>
                                      </p:tavLst>
                                    </p:anim>
                                    <p:anim calcmode="lin" valueType="num">
                                      <p:cBhvr>
                                        <p:cTn id="8" dur="500" fill="hold"/>
                                        <p:tgtEl>
                                          <p:spTgt spid="196613"/>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xit" presetSubtype="10" fill="hold" nodeType="clickEffect">
                                  <p:stCondLst>
                                    <p:cond delay="0"/>
                                  </p:stCondLst>
                                  <p:childTnLst>
                                    <p:animEffect transition="out" filter="checkerboard(across)">
                                      <p:cBhvr>
                                        <p:cTn id="12" dur="500"/>
                                        <p:tgtEl>
                                          <p:spTgt spid="196613"/>
                                        </p:tgtEl>
                                      </p:cBhvr>
                                    </p:animEffect>
                                    <p:set>
                                      <p:cBhvr>
                                        <p:cTn id="13" dur="1" fill="hold">
                                          <p:stCondLst>
                                            <p:cond delay="499"/>
                                          </p:stCondLst>
                                        </p:cTn>
                                        <p:tgtEl>
                                          <p:spTgt spid="196613"/>
                                        </p:tgtEl>
                                        <p:attrNameLst>
                                          <p:attrName>style.visibility</p:attrName>
                                        </p:attrNameLst>
                                      </p:cBhvr>
                                      <p:to>
                                        <p:strVal val="hidden"/>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23" presetClass="entr" presetSubtype="16" fill="hold" nodeType="clickEffect">
                                  <p:stCondLst>
                                    <p:cond delay="0"/>
                                  </p:stCondLst>
                                  <p:childTnLst>
                                    <p:set>
                                      <p:cBhvr>
                                        <p:cTn id="17" dur="1" fill="hold">
                                          <p:stCondLst>
                                            <p:cond delay="0"/>
                                          </p:stCondLst>
                                        </p:cTn>
                                        <p:tgtEl>
                                          <p:spTgt spid="196614"/>
                                        </p:tgtEl>
                                        <p:attrNameLst>
                                          <p:attrName>style.visibility</p:attrName>
                                        </p:attrNameLst>
                                      </p:cBhvr>
                                      <p:to>
                                        <p:strVal val="visible"/>
                                      </p:to>
                                    </p:set>
                                    <p:anim calcmode="lin" valueType="num">
                                      <p:cBhvr>
                                        <p:cTn id="18" dur="500" fill="hold"/>
                                        <p:tgtEl>
                                          <p:spTgt spid="196614"/>
                                        </p:tgtEl>
                                        <p:attrNameLst>
                                          <p:attrName>ppt_w</p:attrName>
                                        </p:attrNameLst>
                                      </p:cBhvr>
                                      <p:tavLst>
                                        <p:tav tm="0">
                                          <p:val>
                                            <p:fltVal val="0"/>
                                          </p:val>
                                        </p:tav>
                                        <p:tav tm="100000">
                                          <p:val>
                                            <p:strVal val="#ppt_w"/>
                                          </p:val>
                                        </p:tav>
                                      </p:tavLst>
                                    </p:anim>
                                    <p:anim calcmode="lin" valueType="num">
                                      <p:cBhvr>
                                        <p:cTn id="19" dur="500" fill="hold"/>
                                        <p:tgtEl>
                                          <p:spTgt spid="1966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0706" name="Rectangle 2">
            <a:extLst>
              <a:ext uri="{FF2B5EF4-FFF2-40B4-BE49-F238E27FC236}">
                <a16:creationId xmlns:a16="http://schemas.microsoft.com/office/drawing/2014/main" id="{CA1FA64F-074A-C314-6AA5-A50F153E4737}"/>
              </a:ext>
            </a:extLst>
          </p:cNvPr>
          <p:cNvSpPr>
            <a:spLocks noGrp="1" noChangeArrowheads="1"/>
          </p:cNvSpPr>
          <p:nvPr>
            <p:ph type="title"/>
          </p:nvPr>
        </p:nvSpPr>
        <p:spPr/>
        <p:txBody>
          <a:bodyPr/>
          <a:lstStyle/>
          <a:p>
            <a:r>
              <a:rPr lang="pl-PL" altLang="it-IT" sz="3200"/>
              <a:t>Individual visibility: splendors &amp; risks</a:t>
            </a:r>
            <a:endParaRPr lang="en-AU" altLang="it-IT" sz="3200"/>
          </a:p>
        </p:txBody>
      </p:sp>
      <p:pic>
        <p:nvPicPr>
          <p:cNvPr id="200708" name="Picture 4">
            <a:extLst>
              <a:ext uri="{FF2B5EF4-FFF2-40B4-BE49-F238E27FC236}">
                <a16:creationId xmlns:a16="http://schemas.microsoft.com/office/drawing/2014/main" id="{A8912406-35CE-21FB-2187-5E772D430F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628775"/>
            <a:ext cx="4318000" cy="3236913"/>
          </a:xfrm>
          <a:prstGeom prst="rect">
            <a:avLst/>
          </a:prstGeom>
          <a:noFill/>
          <a:extLst>
            <a:ext uri="{909E8E84-426E-40DD-AFC4-6F175D3DCCD1}">
              <a14:hiddenFill xmlns:a14="http://schemas.microsoft.com/office/drawing/2010/main">
                <a:solidFill>
                  <a:srgbClr val="FFFFFF"/>
                </a:solidFill>
              </a14:hiddenFill>
            </a:ext>
          </a:extLst>
        </p:spPr>
      </p:pic>
      <p:pic>
        <p:nvPicPr>
          <p:cNvPr id="200709" name="Picture 5">
            <a:extLst>
              <a:ext uri="{FF2B5EF4-FFF2-40B4-BE49-F238E27FC236}">
                <a16:creationId xmlns:a16="http://schemas.microsoft.com/office/drawing/2014/main" id="{BDD9CAA8-5D9B-34E3-95D8-47A9D5EE14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050" y="2133600"/>
            <a:ext cx="4318000" cy="3236913"/>
          </a:xfrm>
          <a:prstGeom prst="rect">
            <a:avLst/>
          </a:prstGeom>
          <a:noFill/>
          <a:extLst>
            <a:ext uri="{909E8E84-426E-40DD-AFC4-6F175D3DCCD1}">
              <a14:hiddenFill xmlns:a14="http://schemas.microsoft.com/office/drawing/2010/main">
                <a:solidFill>
                  <a:srgbClr val="FFFFFF"/>
                </a:solidFill>
              </a14:hiddenFill>
            </a:ext>
          </a:extLst>
        </p:spPr>
      </p:pic>
      <p:pic>
        <p:nvPicPr>
          <p:cNvPr id="200710" name="Picture 6">
            <a:extLst>
              <a:ext uri="{FF2B5EF4-FFF2-40B4-BE49-F238E27FC236}">
                <a16:creationId xmlns:a16="http://schemas.microsoft.com/office/drawing/2014/main" id="{196E3E4A-AFEB-5DA7-CDD4-DB5C7BA513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5738" y="2565400"/>
            <a:ext cx="4318000" cy="3236913"/>
          </a:xfrm>
          <a:prstGeom prst="rect">
            <a:avLst/>
          </a:prstGeom>
          <a:noFill/>
          <a:extLst>
            <a:ext uri="{909E8E84-426E-40DD-AFC4-6F175D3DCCD1}">
              <a14:hiddenFill xmlns:a14="http://schemas.microsoft.com/office/drawing/2010/main">
                <a:solidFill>
                  <a:srgbClr val="FFFFFF"/>
                </a:solidFill>
              </a14:hiddenFill>
            </a:ext>
          </a:extLst>
        </p:spPr>
      </p:pic>
      <p:sp>
        <p:nvSpPr>
          <p:cNvPr id="200711" name="Text Box 7">
            <a:extLst>
              <a:ext uri="{FF2B5EF4-FFF2-40B4-BE49-F238E27FC236}">
                <a16:creationId xmlns:a16="http://schemas.microsoft.com/office/drawing/2014/main" id="{A470A293-F11D-F3E6-6A1C-E1D39A5D499D}"/>
              </a:ext>
            </a:extLst>
          </p:cNvPr>
          <p:cNvSpPr txBox="1">
            <a:spLocks noChangeArrowheads="1"/>
          </p:cNvSpPr>
          <p:nvPr/>
        </p:nvSpPr>
        <p:spPr bwMode="auto">
          <a:xfrm>
            <a:off x="250825" y="5876925"/>
            <a:ext cx="75692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609600" indent="-609600">
              <a:spcBef>
                <a:spcPct val="0"/>
              </a:spcBef>
              <a:defRPr>
                <a:solidFill>
                  <a:schemeClr val="tx1"/>
                </a:solidFill>
                <a:latin typeface="Arial" panose="020B0604020202020204" pitchFamily="34" charset="0"/>
                <a:cs typeface="Arial" panose="020B0604020202020204" pitchFamily="34" charset="0"/>
              </a:defRPr>
            </a:lvl1pPr>
            <a:lvl2pPr>
              <a:spcBef>
                <a:spcPct val="0"/>
              </a:spcBef>
              <a:defRPr>
                <a:solidFill>
                  <a:schemeClr val="tx1"/>
                </a:solidFill>
                <a:latin typeface="Arial" panose="020B0604020202020204" pitchFamily="34" charset="0"/>
                <a:cs typeface="Arial" panose="020B0604020202020204" pitchFamily="34" charset="0"/>
              </a:defRPr>
            </a:lvl2pPr>
            <a:lvl3pPr>
              <a:spcBef>
                <a:spcPct val="0"/>
              </a:spcBef>
              <a:defRPr>
                <a:solidFill>
                  <a:schemeClr val="tx1"/>
                </a:solidFill>
                <a:latin typeface="Arial" panose="020B0604020202020204" pitchFamily="34" charset="0"/>
                <a:cs typeface="Arial" panose="020B0604020202020204" pitchFamily="34" charset="0"/>
              </a:defRPr>
            </a:lvl3pPr>
            <a:lvl4pPr>
              <a:spcBef>
                <a:spcPct val="0"/>
              </a:spcBef>
              <a:defRPr>
                <a:solidFill>
                  <a:schemeClr val="tx1"/>
                </a:solidFill>
                <a:latin typeface="Arial" panose="020B0604020202020204" pitchFamily="34" charset="0"/>
                <a:cs typeface="Arial" panose="020B0604020202020204" pitchFamily="34" charset="0"/>
              </a:defRPr>
            </a:lvl4pPr>
            <a:lvl5pPr>
              <a:spcBef>
                <a:spcPct val="0"/>
              </a:spcBef>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pPr>
            <a:r>
              <a:rPr lang="pl-PL" altLang="it-IT">
                <a:solidFill>
                  <a:srgbClr val="333399"/>
                </a:solidFill>
              </a:rPr>
              <a:t>In Polish system it is much easier  to get interactivity at</a:t>
            </a:r>
          </a:p>
          <a:p>
            <a:pPr>
              <a:spcBef>
                <a:spcPct val="20000"/>
              </a:spcBef>
            </a:pPr>
            <a:r>
              <a:rPr lang="pl-PL" altLang="it-IT">
                <a:solidFill>
                  <a:srgbClr val="333399"/>
                </a:solidFill>
              </a:rPr>
              <a:t>early level then in lower secondary school. </a:t>
            </a:r>
            <a:endParaRPr lang="en-AU" altLang="it-IT">
              <a:solidFill>
                <a:srgbClr val="333399"/>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200709"/>
                                        </p:tgtEl>
                                        <p:attrNameLst>
                                          <p:attrName>style.visibility</p:attrName>
                                        </p:attrNameLst>
                                      </p:cBhvr>
                                      <p:to>
                                        <p:strVal val="visible"/>
                                      </p:to>
                                    </p:set>
                                    <p:anim calcmode="lin" valueType="num">
                                      <p:cBhvr>
                                        <p:cTn id="7" dur="500" fill="hold"/>
                                        <p:tgtEl>
                                          <p:spTgt spid="200709"/>
                                        </p:tgtEl>
                                        <p:attrNameLst>
                                          <p:attrName>ppt_w</p:attrName>
                                        </p:attrNameLst>
                                      </p:cBhvr>
                                      <p:tavLst>
                                        <p:tav tm="0">
                                          <p:val>
                                            <p:fltVal val="0"/>
                                          </p:val>
                                        </p:tav>
                                        <p:tav tm="100000">
                                          <p:val>
                                            <p:strVal val="#ppt_w"/>
                                          </p:val>
                                        </p:tav>
                                      </p:tavLst>
                                    </p:anim>
                                    <p:anim calcmode="lin" valueType="num">
                                      <p:cBhvr>
                                        <p:cTn id="8" dur="500" fill="hold"/>
                                        <p:tgtEl>
                                          <p:spTgt spid="200709"/>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xit" presetSubtype="10" fill="hold" nodeType="clickEffect">
                                  <p:stCondLst>
                                    <p:cond delay="0"/>
                                  </p:stCondLst>
                                  <p:childTnLst>
                                    <p:animEffect transition="out" filter="checkerboard(across)">
                                      <p:cBhvr>
                                        <p:cTn id="12" dur="500"/>
                                        <p:tgtEl>
                                          <p:spTgt spid="200709"/>
                                        </p:tgtEl>
                                      </p:cBhvr>
                                    </p:animEffect>
                                    <p:set>
                                      <p:cBhvr>
                                        <p:cTn id="13" dur="1" fill="hold">
                                          <p:stCondLst>
                                            <p:cond delay="499"/>
                                          </p:stCondLst>
                                        </p:cTn>
                                        <p:tgtEl>
                                          <p:spTgt spid="200709"/>
                                        </p:tgtEl>
                                        <p:attrNameLst>
                                          <p:attrName>style.visibility</p:attrName>
                                        </p:attrNameLst>
                                      </p:cBhvr>
                                      <p:to>
                                        <p:strVal val="hidden"/>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23" presetClass="entr" presetSubtype="16" fill="hold" nodeType="clickEffect">
                                  <p:stCondLst>
                                    <p:cond delay="0"/>
                                  </p:stCondLst>
                                  <p:childTnLst>
                                    <p:set>
                                      <p:cBhvr>
                                        <p:cTn id="17" dur="1" fill="hold">
                                          <p:stCondLst>
                                            <p:cond delay="0"/>
                                          </p:stCondLst>
                                        </p:cTn>
                                        <p:tgtEl>
                                          <p:spTgt spid="200710"/>
                                        </p:tgtEl>
                                        <p:attrNameLst>
                                          <p:attrName>style.visibility</p:attrName>
                                        </p:attrNameLst>
                                      </p:cBhvr>
                                      <p:to>
                                        <p:strVal val="visible"/>
                                      </p:to>
                                    </p:set>
                                    <p:anim calcmode="lin" valueType="num">
                                      <p:cBhvr>
                                        <p:cTn id="18" dur="500" fill="hold"/>
                                        <p:tgtEl>
                                          <p:spTgt spid="200710"/>
                                        </p:tgtEl>
                                        <p:attrNameLst>
                                          <p:attrName>ppt_w</p:attrName>
                                        </p:attrNameLst>
                                      </p:cBhvr>
                                      <p:tavLst>
                                        <p:tav tm="0">
                                          <p:val>
                                            <p:fltVal val="0"/>
                                          </p:val>
                                        </p:tav>
                                        <p:tav tm="100000">
                                          <p:val>
                                            <p:strVal val="#ppt_w"/>
                                          </p:val>
                                        </p:tav>
                                      </p:tavLst>
                                    </p:anim>
                                    <p:anim calcmode="lin" valueType="num">
                                      <p:cBhvr>
                                        <p:cTn id="19" dur="500" fill="hold"/>
                                        <p:tgtEl>
                                          <p:spTgt spid="2007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8658" name="Rectangle 2">
            <a:extLst>
              <a:ext uri="{FF2B5EF4-FFF2-40B4-BE49-F238E27FC236}">
                <a16:creationId xmlns:a16="http://schemas.microsoft.com/office/drawing/2014/main" id="{3B42CE9D-2068-580E-D28D-C7C2D05D1908}"/>
              </a:ext>
            </a:extLst>
          </p:cNvPr>
          <p:cNvSpPr>
            <a:spLocks noGrp="1" noChangeArrowheads="1"/>
          </p:cNvSpPr>
          <p:nvPr>
            <p:ph type="title"/>
          </p:nvPr>
        </p:nvSpPr>
        <p:spPr/>
        <p:txBody>
          <a:bodyPr/>
          <a:lstStyle/>
          <a:p>
            <a:r>
              <a:rPr lang="pl-PL" altLang="it-IT" sz="3200">
                <a:latin typeface="Verdana" panose="020B0604030504040204" pitchFamily="34" charset="0"/>
              </a:rPr>
              <a:t>Social construction – emotions:</a:t>
            </a:r>
            <a:br>
              <a:rPr lang="pl-PL" altLang="it-IT" sz="3200">
                <a:latin typeface="Verdana" panose="020B0604030504040204" pitchFamily="34" charset="0"/>
              </a:rPr>
            </a:br>
            <a:r>
              <a:rPr lang="pl-PL" altLang="it-IT" sz="3200">
                <a:latin typeface="Verdana" panose="020B0604030504040204" pitchFamily="34" charset="0"/>
              </a:rPr>
              <a:t>group competition &amp; support</a:t>
            </a:r>
            <a:endParaRPr lang="en-AU" altLang="it-IT" sz="3200">
              <a:latin typeface="Verdana" panose="020B0604030504040204" pitchFamily="34" charset="0"/>
            </a:endParaRPr>
          </a:p>
        </p:txBody>
      </p:sp>
      <p:pic>
        <p:nvPicPr>
          <p:cNvPr id="198660" name="Picture 4">
            <a:extLst>
              <a:ext uri="{FF2B5EF4-FFF2-40B4-BE49-F238E27FC236}">
                <a16:creationId xmlns:a16="http://schemas.microsoft.com/office/drawing/2014/main" id="{C20C3B8F-FF75-C2B5-C6BF-EE3158436D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566863"/>
            <a:ext cx="2322513" cy="3097212"/>
          </a:xfrm>
          <a:prstGeom prst="rect">
            <a:avLst/>
          </a:prstGeom>
          <a:noFill/>
          <a:extLst>
            <a:ext uri="{909E8E84-426E-40DD-AFC4-6F175D3DCCD1}">
              <a14:hiddenFill xmlns:a14="http://schemas.microsoft.com/office/drawing/2010/main">
                <a:solidFill>
                  <a:srgbClr val="FFFFFF"/>
                </a:solidFill>
              </a14:hiddenFill>
            </a:ext>
          </a:extLst>
        </p:spPr>
      </p:pic>
      <p:pic>
        <p:nvPicPr>
          <p:cNvPr id="198661" name="Picture 5">
            <a:extLst>
              <a:ext uri="{FF2B5EF4-FFF2-40B4-BE49-F238E27FC236}">
                <a16:creationId xmlns:a16="http://schemas.microsoft.com/office/drawing/2014/main" id="{A387A6D6-5668-B71B-51B6-4B4A298294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313" y="1989138"/>
            <a:ext cx="3286125" cy="2465387"/>
          </a:xfrm>
          <a:prstGeom prst="rect">
            <a:avLst/>
          </a:prstGeom>
          <a:noFill/>
          <a:extLst>
            <a:ext uri="{909E8E84-426E-40DD-AFC4-6F175D3DCCD1}">
              <a14:hiddenFill xmlns:a14="http://schemas.microsoft.com/office/drawing/2010/main">
                <a:solidFill>
                  <a:srgbClr val="FFFFFF"/>
                </a:solidFill>
              </a14:hiddenFill>
            </a:ext>
          </a:extLst>
        </p:spPr>
      </p:pic>
      <p:pic>
        <p:nvPicPr>
          <p:cNvPr id="198662" name="Picture 6">
            <a:extLst>
              <a:ext uri="{FF2B5EF4-FFF2-40B4-BE49-F238E27FC236}">
                <a16:creationId xmlns:a16="http://schemas.microsoft.com/office/drawing/2014/main" id="{48C437BE-1A69-B1E6-366F-550C231635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08550" y="1552575"/>
            <a:ext cx="4140200" cy="3105150"/>
          </a:xfrm>
          <a:prstGeom prst="rect">
            <a:avLst/>
          </a:prstGeom>
          <a:noFill/>
          <a:extLst>
            <a:ext uri="{909E8E84-426E-40DD-AFC4-6F175D3DCCD1}">
              <a14:hiddenFill xmlns:a14="http://schemas.microsoft.com/office/drawing/2010/main">
                <a:solidFill>
                  <a:srgbClr val="FFFFFF"/>
                </a:solidFill>
              </a14:hiddenFill>
            </a:ext>
          </a:extLst>
        </p:spPr>
      </p:pic>
      <p:sp>
        <p:nvSpPr>
          <p:cNvPr id="198663" name="Text Box 7">
            <a:extLst>
              <a:ext uri="{FF2B5EF4-FFF2-40B4-BE49-F238E27FC236}">
                <a16:creationId xmlns:a16="http://schemas.microsoft.com/office/drawing/2014/main" id="{86049F46-177A-0E67-33EA-8C5484449DA9}"/>
              </a:ext>
            </a:extLst>
          </p:cNvPr>
          <p:cNvSpPr txBox="1">
            <a:spLocks noChangeArrowheads="1"/>
          </p:cNvSpPr>
          <p:nvPr/>
        </p:nvSpPr>
        <p:spPr bwMode="auto">
          <a:xfrm>
            <a:off x="250825" y="4735513"/>
            <a:ext cx="8551863" cy="1465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609600" indent="-609600">
              <a:spcBef>
                <a:spcPct val="0"/>
              </a:spcBef>
              <a:defRPr>
                <a:solidFill>
                  <a:schemeClr val="tx1"/>
                </a:solidFill>
                <a:latin typeface="Arial" panose="020B0604020202020204" pitchFamily="34" charset="0"/>
                <a:cs typeface="Arial" panose="020B0604020202020204" pitchFamily="34" charset="0"/>
              </a:defRPr>
            </a:lvl1pPr>
            <a:lvl2pPr>
              <a:spcBef>
                <a:spcPct val="0"/>
              </a:spcBef>
              <a:defRPr>
                <a:solidFill>
                  <a:schemeClr val="tx1"/>
                </a:solidFill>
                <a:latin typeface="Arial" panose="020B0604020202020204" pitchFamily="34" charset="0"/>
                <a:cs typeface="Arial" panose="020B0604020202020204" pitchFamily="34" charset="0"/>
              </a:defRPr>
            </a:lvl2pPr>
            <a:lvl3pPr>
              <a:spcBef>
                <a:spcPct val="0"/>
              </a:spcBef>
              <a:defRPr>
                <a:solidFill>
                  <a:schemeClr val="tx1"/>
                </a:solidFill>
                <a:latin typeface="Arial" panose="020B0604020202020204" pitchFamily="34" charset="0"/>
                <a:cs typeface="Arial" panose="020B0604020202020204" pitchFamily="34" charset="0"/>
              </a:defRPr>
            </a:lvl3pPr>
            <a:lvl4pPr>
              <a:spcBef>
                <a:spcPct val="0"/>
              </a:spcBef>
              <a:defRPr>
                <a:solidFill>
                  <a:schemeClr val="tx1"/>
                </a:solidFill>
                <a:latin typeface="Arial" panose="020B0604020202020204" pitchFamily="34" charset="0"/>
                <a:cs typeface="Arial" panose="020B0604020202020204" pitchFamily="34" charset="0"/>
              </a:defRPr>
            </a:lvl4pPr>
            <a:lvl5pPr>
              <a:spcBef>
                <a:spcPct val="0"/>
              </a:spcBef>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pPr>
            <a:r>
              <a:rPr lang="en-AU" altLang="it-IT" sz="2000">
                <a:latin typeface="Verdana" panose="020B0604030504040204" pitchFamily="34" charset="0"/>
              </a:rPr>
              <a:t>The language of the</a:t>
            </a:r>
            <a:r>
              <a:rPr lang="pl-PL" altLang="it-IT" sz="2000">
                <a:latin typeface="Verdana" panose="020B0604030504040204" pitchFamily="34" charset="0"/>
              </a:rPr>
              <a:t> </a:t>
            </a:r>
            <a:r>
              <a:rPr lang="en-AU" altLang="it-IT" sz="2000">
                <a:latin typeface="Verdana" panose="020B0604030504040204" pitchFamily="34" charset="0"/>
              </a:rPr>
              <a:t>social interactions varies according to the settings in which it takes place; thus, a</a:t>
            </a:r>
            <a:r>
              <a:rPr lang="pl-PL" altLang="it-IT" sz="2000">
                <a:latin typeface="Verdana" panose="020B0604030504040204" pitchFamily="34" charset="0"/>
              </a:rPr>
              <a:t> </a:t>
            </a:r>
            <a:r>
              <a:rPr lang="en-AU" altLang="it-IT" sz="2000">
                <a:latin typeface="Verdana" panose="020B0604030504040204" pitchFamily="34" charset="0"/>
              </a:rPr>
              <a:t>sociocultural focus takes into account the institutional arrangements, the language</a:t>
            </a:r>
            <a:r>
              <a:rPr lang="pl-PL" altLang="it-IT" sz="2000">
                <a:latin typeface="Verdana" panose="020B0604030504040204" pitchFamily="34" charset="0"/>
              </a:rPr>
              <a:t> </a:t>
            </a:r>
            <a:r>
              <a:rPr lang="en-AU" altLang="it-IT" sz="2000">
                <a:latin typeface="Verdana" panose="020B0604030504040204" pitchFamily="34" charset="0"/>
              </a:rPr>
              <a:t>that occurs, interpersonal relationships, and the impact of an individual’s motives,</a:t>
            </a:r>
            <a:r>
              <a:rPr lang="pl-PL" altLang="it-IT" sz="2000">
                <a:latin typeface="Verdana" panose="020B0604030504040204" pitchFamily="34" charset="0"/>
              </a:rPr>
              <a:t> </a:t>
            </a:r>
            <a:r>
              <a:rPr lang="en-AU" altLang="it-IT" sz="2000">
                <a:latin typeface="Verdana" panose="020B0604030504040204" pitchFamily="34" charset="0"/>
              </a:rPr>
              <a:t>goals, values, and beliefs</a:t>
            </a:r>
            <a:r>
              <a:rPr lang="pl-PL" altLang="it-IT" sz="2000">
                <a:latin typeface="Verdana" panose="020B0604030504040204" pitchFamily="34" charset="0"/>
              </a:rPr>
              <a:t>.</a:t>
            </a:r>
            <a:endParaRPr lang="en-AU" altLang="it-IT">
              <a:latin typeface="Verdana" panose="020B0604030504040204" pitchFamily="34" charset="0"/>
            </a:endParaRPr>
          </a:p>
        </p:txBody>
      </p:sp>
      <p:sp>
        <p:nvSpPr>
          <p:cNvPr id="198664" name="Text Box 8">
            <a:extLst>
              <a:ext uri="{FF2B5EF4-FFF2-40B4-BE49-F238E27FC236}">
                <a16:creationId xmlns:a16="http://schemas.microsoft.com/office/drawing/2014/main" id="{87A581CD-CE69-006D-A4F7-898EC90C4AE6}"/>
              </a:ext>
            </a:extLst>
          </p:cNvPr>
          <p:cNvSpPr txBox="1">
            <a:spLocks noChangeArrowheads="1"/>
          </p:cNvSpPr>
          <p:nvPr/>
        </p:nvSpPr>
        <p:spPr bwMode="auto">
          <a:xfrm>
            <a:off x="250825" y="6178550"/>
            <a:ext cx="9236075" cy="601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609600" indent="-609600">
              <a:spcBef>
                <a:spcPct val="0"/>
              </a:spcBef>
              <a:defRPr>
                <a:solidFill>
                  <a:schemeClr val="tx1"/>
                </a:solidFill>
                <a:latin typeface="Arial" panose="020B0604020202020204" pitchFamily="34" charset="0"/>
                <a:cs typeface="Arial" panose="020B0604020202020204" pitchFamily="34" charset="0"/>
              </a:defRPr>
            </a:lvl1pPr>
            <a:lvl2pPr>
              <a:spcBef>
                <a:spcPct val="0"/>
              </a:spcBef>
              <a:defRPr>
                <a:solidFill>
                  <a:schemeClr val="tx1"/>
                </a:solidFill>
                <a:latin typeface="Arial" panose="020B0604020202020204" pitchFamily="34" charset="0"/>
                <a:cs typeface="Arial" panose="020B0604020202020204" pitchFamily="34" charset="0"/>
              </a:defRPr>
            </a:lvl2pPr>
            <a:lvl3pPr>
              <a:spcBef>
                <a:spcPct val="0"/>
              </a:spcBef>
              <a:defRPr>
                <a:solidFill>
                  <a:schemeClr val="tx1"/>
                </a:solidFill>
                <a:latin typeface="Arial" panose="020B0604020202020204" pitchFamily="34" charset="0"/>
                <a:cs typeface="Arial" panose="020B0604020202020204" pitchFamily="34" charset="0"/>
              </a:defRPr>
            </a:lvl3pPr>
            <a:lvl4pPr>
              <a:spcBef>
                <a:spcPct val="0"/>
              </a:spcBef>
              <a:defRPr>
                <a:solidFill>
                  <a:schemeClr val="tx1"/>
                </a:solidFill>
                <a:latin typeface="Arial" panose="020B0604020202020204" pitchFamily="34" charset="0"/>
                <a:cs typeface="Arial" panose="020B0604020202020204" pitchFamily="34" charset="0"/>
              </a:defRPr>
            </a:lvl4pPr>
            <a:lvl5pPr>
              <a:spcBef>
                <a:spcPct val="0"/>
              </a:spcBef>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80000"/>
              </a:lnSpc>
            </a:pPr>
            <a:r>
              <a:rPr lang="en-AU" altLang="it-IT" sz="1400">
                <a:solidFill>
                  <a:srgbClr val="333399"/>
                </a:solidFill>
                <a:latin typeface="Verdana" panose="020B0604030504040204" pitchFamily="34" charset="0"/>
              </a:rPr>
              <a:t>Brenda R. Brand &amp; Sandra J. Moore (2011): Enhancing Teachers’ Application</a:t>
            </a:r>
          </a:p>
          <a:p>
            <a:pPr>
              <a:lnSpc>
                <a:spcPct val="80000"/>
              </a:lnSpc>
            </a:pPr>
            <a:r>
              <a:rPr lang="en-AU" altLang="it-IT" sz="1400">
                <a:solidFill>
                  <a:srgbClr val="333399"/>
                </a:solidFill>
                <a:latin typeface="Verdana" panose="020B0604030504040204" pitchFamily="34" charset="0"/>
              </a:rPr>
              <a:t>of Inquiry‐Based Strategies Using a Constructivist Sociocultural Professional Development Model,International Journal of Science Education, 33:7, 889-913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198661"/>
                                        </p:tgtEl>
                                        <p:attrNameLst>
                                          <p:attrName>style.visibility</p:attrName>
                                        </p:attrNameLst>
                                      </p:cBhvr>
                                      <p:to>
                                        <p:strVal val="visible"/>
                                      </p:to>
                                    </p:set>
                                    <p:anim calcmode="lin" valueType="num">
                                      <p:cBhvr>
                                        <p:cTn id="7" dur="500" fill="hold"/>
                                        <p:tgtEl>
                                          <p:spTgt spid="198661"/>
                                        </p:tgtEl>
                                        <p:attrNameLst>
                                          <p:attrName>ppt_w</p:attrName>
                                        </p:attrNameLst>
                                      </p:cBhvr>
                                      <p:tavLst>
                                        <p:tav tm="0">
                                          <p:val>
                                            <p:fltVal val="0"/>
                                          </p:val>
                                        </p:tav>
                                        <p:tav tm="100000">
                                          <p:val>
                                            <p:strVal val="#ppt_w"/>
                                          </p:val>
                                        </p:tav>
                                      </p:tavLst>
                                    </p:anim>
                                    <p:anim calcmode="lin" valueType="num">
                                      <p:cBhvr>
                                        <p:cTn id="8" dur="500" fill="hold"/>
                                        <p:tgtEl>
                                          <p:spTgt spid="198661"/>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198662"/>
                                        </p:tgtEl>
                                        <p:attrNameLst>
                                          <p:attrName>style.visibility</p:attrName>
                                        </p:attrNameLst>
                                      </p:cBhvr>
                                      <p:to>
                                        <p:strVal val="visible"/>
                                      </p:to>
                                    </p:set>
                                    <p:anim calcmode="lin" valueType="num">
                                      <p:cBhvr>
                                        <p:cTn id="13" dur="500" fill="hold"/>
                                        <p:tgtEl>
                                          <p:spTgt spid="198662"/>
                                        </p:tgtEl>
                                        <p:attrNameLst>
                                          <p:attrName>ppt_w</p:attrName>
                                        </p:attrNameLst>
                                      </p:cBhvr>
                                      <p:tavLst>
                                        <p:tav tm="0">
                                          <p:val>
                                            <p:fltVal val="0"/>
                                          </p:val>
                                        </p:tav>
                                        <p:tav tm="100000">
                                          <p:val>
                                            <p:strVal val="#ppt_w"/>
                                          </p:val>
                                        </p:tav>
                                      </p:tavLst>
                                    </p:anim>
                                    <p:anim calcmode="lin" valueType="num">
                                      <p:cBhvr>
                                        <p:cTn id="14" dur="500" fill="hold"/>
                                        <p:tgtEl>
                                          <p:spTgt spid="19866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148C2288-AD44-967B-AC9A-674563AE35B4}"/>
              </a:ext>
            </a:extLst>
          </p:cNvPr>
          <p:cNvSpPr>
            <a:spLocks noGrp="1" noChangeArrowheads="1"/>
          </p:cNvSpPr>
          <p:nvPr>
            <p:ph type="title"/>
          </p:nvPr>
        </p:nvSpPr>
        <p:spPr/>
        <p:txBody>
          <a:bodyPr/>
          <a:lstStyle/>
          <a:p>
            <a:pPr eaLnBrk="1" hangingPunct="1"/>
            <a:r>
              <a:rPr lang="it-IT" altLang="it-IT">
                <a:solidFill>
                  <a:srgbClr val="0000CC"/>
                </a:solidFill>
              </a:rPr>
              <a:t>Lo scopo generale</a:t>
            </a:r>
            <a:r>
              <a:rPr lang="pl-PL" altLang="it-IT">
                <a:solidFill>
                  <a:srgbClr val="0000CC"/>
                </a:solidFill>
              </a:rPr>
              <a:t>:</a:t>
            </a:r>
            <a:endParaRPr lang="en-AU" altLang="it-IT"/>
          </a:p>
        </p:txBody>
      </p:sp>
      <p:sp>
        <p:nvSpPr>
          <p:cNvPr id="29699" name="Rectangle 3">
            <a:extLst>
              <a:ext uri="{FF2B5EF4-FFF2-40B4-BE49-F238E27FC236}">
                <a16:creationId xmlns:a16="http://schemas.microsoft.com/office/drawing/2014/main" id="{0D9F76E7-ADDC-AC12-CC60-726ADF4F0186}"/>
              </a:ext>
            </a:extLst>
          </p:cNvPr>
          <p:cNvSpPr>
            <a:spLocks noGrp="1" noChangeArrowheads="1"/>
          </p:cNvSpPr>
          <p:nvPr>
            <p:ph type="body" idx="1"/>
          </p:nvPr>
        </p:nvSpPr>
        <p:spPr>
          <a:xfrm>
            <a:off x="914400" y="1700213"/>
            <a:ext cx="8229600" cy="4997450"/>
          </a:xfrm>
        </p:spPr>
        <p:txBody>
          <a:bodyPr/>
          <a:lstStyle/>
          <a:p>
            <a:pPr eaLnBrk="1" hangingPunct="1">
              <a:buFont typeface="Wingdings" panose="05000000000000000000" pitchFamily="2" charset="2"/>
              <a:buNone/>
            </a:pPr>
            <a:r>
              <a:rPr lang="it-IT" altLang="it-IT" sz="2200"/>
              <a:t>Nuove forme, metodi, contenuti della didattica, per renderla: </a:t>
            </a:r>
          </a:p>
          <a:p>
            <a:pPr eaLnBrk="1" hangingPunct="1">
              <a:buFont typeface="Wingdings" panose="05000000000000000000" pitchFamily="2" charset="2"/>
              <a:buNone/>
            </a:pPr>
            <a:r>
              <a:rPr lang="it-IT" altLang="it-IT" sz="2200"/>
              <a:t>inter-disciplinare, </a:t>
            </a:r>
          </a:p>
          <a:p>
            <a:pPr eaLnBrk="1" hangingPunct="1">
              <a:buFont typeface="Wingdings" panose="05000000000000000000" pitchFamily="2" charset="2"/>
              <a:buNone/>
            </a:pPr>
            <a:r>
              <a:rPr lang="it-IT" altLang="it-IT" sz="2200"/>
              <a:t>costruttivista, </a:t>
            </a:r>
          </a:p>
          <a:p>
            <a:pPr eaLnBrk="1" hangingPunct="1">
              <a:buFont typeface="Wingdings" panose="05000000000000000000" pitchFamily="2" charset="2"/>
              <a:buNone/>
            </a:pPr>
            <a:r>
              <a:rPr lang="it-IT" altLang="it-IT" sz="2200"/>
              <a:t>interattiva. </a:t>
            </a:r>
          </a:p>
          <a:p>
            <a:pPr eaLnBrk="1" hangingPunct="1">
              <a:buFont typeface="Wingdings" panose="05000000000000000000" pitchFamily="2" charset="2"/>
              <a:buNone/>
            </a:pPr>
            <a:endParaRPr lang="it-IT" altLang="it-IT" sz="2200"/>
          </a:p>
          <a:p>
            <a:pPr eaLnBrk="1" hangingPunct="1">
              <a:buFont typeface="Wingdings" panose="05000000000000000000" pitchFamily="2" charset="2"/>
              <a:buNone/>
            </a:pPr>
            <a:r>
              <a:rPr lang="it-IT" altLang="it-IT" sz="2200"/>
              <a:t>Usiamo recentissimi risultati della didattica e pedagogia cognitivista, una vasta esperienza inter-disciplinare (e internazionale), e i risultati diversi programmi tran-nazionali (UE e bilaterali) nel campo dell’educazione. </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id="{A14D0364-AD93-E805-E046-C40618616011}"/>
              </a:ext>
            </a:extLst>
          </p:cNvPr>
          <p:cNvSpPr>
            <a:spLocks noGrp="1" noChangeArrowheads="1"/>
          </p:cNvSpPr>
          <p:nvPr>
            <p:ph type="title"/>
          </p:nvPr>
        </p:nvSpPr>
        <p:spPr>
          <a:xfrm>
            <a:off x="1403350" y="306388"/>
            <a:ext cx="7313613" cy="1143000"/>
          </a:xfrm>
        </p:spPr>
        <p:txBody>
          <a:bodyPr/>
          <a:lstStyle/>
          <a:p>
            <a:pPr eaLnBrk="1" hangingPunct="1"/>
            <a:r>
              <a:rPr lang="pl-PL" altLang="it-IT">
                <a:latin typeface="Verdana" panose="020B0604030504040204" pitchFamily="34" charset="0"/>
              </a:rPr>
              <a:t>Conclusion</a:t>
            </a:r>
            <a:r>
              <a:rPr lang="it-IT" altLang="it-IT">
                <a:latin typeface="Verdana" panose="020B0604030504040204" pitchFamily="34" charset="0"/>
              </a:rPr>
              <a:t>i</a:t>
            </a:r>
            <a:endParaRPr lang="en-AU" altLang="it-IT">
              <a:latin typeface="Verdana" panose="020B0604030504040204" pitchFamily="34" charset="0"/>
            </a:endParaRPr>
          </a:p>
        </p:txBody>
      </p:sp>
      <p:sp>
        <p:nvSpPr>
          <p:cNvPr id="78851" name="Rectangle 3">
            <a:extLst>
              <a:ext uri="{FF2B5EF4-FFF2-40B4-BE49-F238E27FC236}">
                <a16:creationId xmlns:a16="http://schemas.microsoft.com/office/drawing/2014/main" id="{E5B57806-D795-76D7-559F-2A930CE61239}"/>
              </a:ext>
            </a:extLst>
          </p:cNvPr>
          <p:cNvSpPr>
            <a:spLocks noGrp="1" noChangeArrowheads="1"/>
          </p:cNvSpPr>
          <p:nvPr>
            <p:ph type="body" idx="1"/>
          </p:nvPr>
        </p:nvSpPr>
        <p:spPr>
          <a:xfrm>
            <a:off x="611188" y="1557338"/>
            <a:ext cx="8208962" cy="4554537"/>
          </a:xfrm>
        </p:spPr>
        <p:txBody>
          <a:bodyPr/>
          <a:lstStyle/>
          <a:p>
            <a:pPr eaLnBrk="1" hangingPunct="1"/>
            <a:r>
              <a:rPr lang="it-IT" altLang="it-IT" sz="2200" dirty="0">
                <a:solidFill>
                  <a:srgbClr val="333399"/>
                </a:solidFill>
              </a:rPr>
              <a:t>Con la virtualità galoppante, la competizione crescente, i social media che «rubano» il tempo (e «appiattiscono» l’individualità e la personalità  – tutto questo richiede un’azione urgente.</a:t>
            </a:r>
          </a:p>
          <a:p>
            <a:pPr eaLnBrk="1" hangingPunct="1"/>
            <a:r>
              <a:rPr lang="it-IT" altLang="it-IT" sz="2200" dirty="0">
                <a:solidFill>
                  <a:srgbClr val="333399"/>
                </a:solidFill>
              </a:rPr>
              <a:t>Il ritorno al mondo reale (la natura, arte, oggetti </a:t>
            </a:r>
            <a:r>
              <a:rPr lang="it-IT" altLang="it-IT" sz="2200" noProof="1">
                <a:solidFill>
                  <a:srgbClr val="333399"/>
                </a:solidFill>
              </a:rPr>
              <a:t>reali) permette di ristabilire l’ordine giusto delle categorie, riorganizzare il pensiero, riordinare la freccia del tempo.</a:t>
            </a:r>
          </a:p>
          <a:p>
            <a:pPr eaLnBrk="1" hangingPunct="1"/>
            <a:r>
              <a:rPr lang="it-IT" altLang="it-IT" sz="2200" noProof="1">
                <a:solidFill>
                  <a:srgbClr val="333399"/>
                </a:solidFill>
              </a:rPr>
              <a:t>La fisica, essendo la materia abbastanza semplice (fondata da Galileo), permette di esperimentare una didattica nuova.</a:t>
            </a:r>
          </a:p>
          <a:p>
            <a:pPr eaLnBrk="1" hangingPunct="1"/>
            <a:r>
              <a:rPr lang="it-IT" altLang="it-IT" sz="2200" noProof="1">
                <a:solidFill>
                  <a:srgbClr val="333399"/>
                </a:solidFill>
              </a:rPr>
              <a:t>Ma nessuna disciplina scolastica, fisica compresa,  </a:t>
            </a:r>
          </a:p>
          <a:p>
            <a:pPr eaLnBrk="1" hangingPunct="1">
              <a:buFont typeface="Wingdings" panose="05000000000000000000" pitchFamily="2" charset="2"/>
              <a:buNone/>
            </a:pPr>
            <a:r>
              <a:rPr lang="it-IT" altLang="it-IT" sz="2200" noProof="1">
                <a:solidFill>
                  <a:srgbClr val="333399"/>
                </a:solidFill>
              </a:rPr>
              <a:t>e’ esonerata dalla </a:t>
            </a:r>
            <a:r>
              <a:rPr lang="it-IT" altLang="it-IT" sz="2200" i="1" noProof="1">
                <a:solidFill>
                  <a:srgbClr val="333399"/>
                </a:solidFill>
              </a:rPr>
              <a:t>responsabilita’</a:t>
            </a:r>
            <a:r>
              <a:rPr lang="it-IT" altLang="it-IT" sz="2200" noProof="1">
                <a:solidFill>
                  <a:srgbClr val="333399"/>
                </a:solidFill>
              </a:rPr>
              <a:t> pedagogica</a:t>
            </a:r>
          </a:p>
          <a:p>
            <a:pPr eaLnBrk="1" hangingPunct="1"/>
            <a:endParaRPr lang="it-IT" altLang="it-IT" sz="2200" noProof="1">
              <a:solidFill>
                <a:srgbClr val="333399"/>
              </a:solidFill>
            </a:endParaRPr>
          </a:p>
          <a:p>
            <a:pPr eaLnBrk="1" hangingPunct="1">
              <a:buFont typeface="Wingdings" panose="05000000000000000000" pitchFamily="2" charset="2"/>
              <a:buNone/>
            </a:pPr>
            <a:r>
              <a:rPr lang="it-IT" altLang="it-IT" sz="2200" b="1" noProof="1">
                <a:solidFill>
                  <a:srgbClr val="333399"/>
                </a:solidFill>
              </a:rPr>
              <a:t>Thank you for your attention!</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5EFF6E95-1274-6C18-1625-8478C336530B}"/>
              </a:ext>
            </a:extLst>
          </p:cNvPr>
          <p:cNvSpPr>
            <a:spLocks noGrp="1" noChangeArrowheads="1"/>
          </p:cNvSpPr>
          <p:nvPr>
            <p:ph type="title"/>
          </p:nvPr>
        </p:nvSpPr>
        <p:spPr>
          <a:xfrm>
            <a:off x="611560" y="301625"/>
            <a:ext cx="8072065" cy="1143000"/>
          </a:xfrm>
        </p:spPr>
        <p:txBody>
          <a:bodyPr/>
          <a:lstStyle/>
          <a:p>
            <a:pPr eaLnBrk="1" hangingPunct="1"/>
            <a:r>
              <a:rPr lang="it-IT" altLang="it-IT" dirty="0"/>
              <a:t>E tutto questo dovrebbe portare a...
</a:t>
            </a:r>
            <a:endParaRPr lang="en-AU" altLang="it-IT" dirty="0"/>
          </a:p>
        </p:txBody>
      </p:sp>
      <p:sp>
        <p:nvSpPr>
          <p:cNvPr id="25603" name="Rectangle 3">
            <a:extLst>
              <a:ext uri="{FF2B5EF4-FFF2-40B4-BE49-F238E27FC236}">
                <a16:creationId xmlns:a16="http://schemas.microsoft.com/office/drawing/2014/main" id="{89A1777A-D78C-493A-452A-FC2F46775765}"/>
              </a:ext>
            </a:extLst>
          </p:cNvPr>
          <p:cNvSpPr>
            <a:spLocks noGrp="1" noChangeArrowheads="1"/>
          </p:cNvSpPr>
          <p:nvPr>
            <p:ph type="body" idx="1"/>
          </p:nvPr>
        </p:nvSpPr>
        <p:spPr/>
        <p:txBody>
          <a:bodyPr/>
          <a:lstStyle/>
          <a:p>
            <a:pPr eaLnBrk="1" hangingPunct="1">
              <a:lnSpc>
                <a:spcPct val="95000"/>
              </a:lnSpc>
            </a:pPr>
            <a:r>
              <a:rPr lang="it-IT" altLang="it-IT" sz="2000" dirty="0">
                <a:latin typeface="+mj-lt"/>
              </a:rPr>
              <a:t>alla formazione dei futuri adulti, che nella loro vita autonoma ottengono un successo di civiltà, dove per "civiltà" si intende sia quella economica che quella culturale. 
Come scritto da uno dei più importanti umanisti della fine del XX secolo, Edgar Morin (1999), l'obiettivo non è solo cambiare il sistema educativo, ma il sistema di pensiero.
L'obiettivo non è la testa "ben riempita", come nella teoria della pattumiera di Karl Popper, ma "</a:t>
            </a:r>
            <a:r>
              <a:rPr lang="it-IT" altLang="it-IT" sz="2000" dirty="0" err="1">
                <a:latin typeface="+mj-lt"/>
              </a:rPr>
              <a:t>tête</a:t>
            </a:r>
            <a:r>
              <a:rPr lang="it-IT" altLang="it-IT" sz="2000" dirty="0">
                <a:latin typeface="+mj-lt"/>
              </a:rPr>
              <a:t> </a:t>
            </a:r>
            <a:r>
              <a:rPr lang="it-IT" altLang="it-IT" sz="2000" dirty="0" err="1">
                <a:latin typeface="+mj-lt"/>
              </a:rPr>
              <a:t>bien</a:t>
            </a:r>
            <a:r>
              <a:rPr lang="it-IT" altLang="it-IT" sz="2000" dirty="0">
                <a:latin typeface="+mj-lt"/>
              </a:rPr>
              <a:t> </a:t>
            </a:r>
            <a:r>
              <a:rPr lang="it-IT" altLang="it-IT" sz="2000" dirty="0" err="1">
                <a:latin typeface="+mj-lt"/>
              </a:rPr>
              <a:t>faite</a:t>
            </a:r>
            <a:r>
              <a:rPr lang="it-IT" altLang="it-IT" sz="2000" dirty="0">
                <a:latin typeface="+mj-lt"/>
              </a:rPr>
              <a:t>" – una testa ben fatta.
E tutto questo dovrebbe essere fatto nel rispetto di una chiara assiologia: rispettare l'eredità culturale, religiosa e culturale dell'Europa (Trattato UE, 2010)
</a:t>
            </a:r>
            <a:endParaRPr lang="en-AU" altLang="it-IT" sz="2000" dirty="0">
              <a:latin typeface="+mj-lt"/>
            </a:endParaRPr>
          </a:p>
        </p:txBody>
      </p:sp>
      <p:sp>
        <p:nvSpPr>
          <p:cNvPr id="25604" name="Text Box 4">
            <a:extLst>
              <a:ext uri="{FF2B5EF4-FFF2-40B4-BE49-F238E27FC236}">
                <a16:creationId xmlns:a16="http://schemas.microsoft.com/office/drawing/2014/main" id="{E839F31C-58CB-2341-48FE-3C67937BE1CF}"/>
              </a:ext>
            </a:extLst>
          </p:cNvPr>
          <p:cNvSpPr txBox="1">
            <a:spLocks noChangeArrowheads="1"/>
          </p:cNvSpPr>
          <p:nvPr/>
        </p:nvSpPr>
        <p:spPr bwMode="auto">
          <a:xfrm>
            <a:off x="303213" y="6127750"/>
            <a:ext cx="67008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r>
              <a:rPr lang="pl-PL" altLang="it-IT">
                <a:ea typeface="Arial Unicode MS" pitchFamily="34" charset="-128"/>
              </a:rPr>
              <a:t>See more:  </a:t>
            </a:r>
            <a:r>
              <a:rPr lang="pl-PL" altLang="it-IT">
                <a:solidFill>
                  <a:srgbClr val="0000CC"/>
                </a:solidFill>
                <a:ea typeface="Arial Unicode MS" pitchFamily="34" charset="-128"/>
              </a:rPr>
              <a:t> </a:t>
            </a:r>
            <a:r>
              <a:rPr lang="pl-PL" altLang="it-IT" b="1">
                <a:solidFill>
                  <a:srgbClr val="0000CC"/>
                </a:solidFill>
                <a:ea typeface="Arial Unicode MS" pitchFamily="34" charset="-128"/>
              </a:rPr>
              <a:t>http://dydaktyka.fizyka.umk.pl/Cogito</a:t>
            </a:r>
            <a:endParaRPr lang="en-AU" altLang="it-IT" b="1">
              <a:solidFill>
                <a:srgbClr val="0000CC"/>
              </a:solidFill>
              <a:ea typeface="Arial Unicode MS"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Effect transition="in" filter="blinds(horizontal)">
                                      <p:cBhvr>
                                        <p:cTn id="7" dur="500"/>
                                        <p:tgtEl>
                                          <p:spTgt spid="2560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2" fill="hold" nodeType="clickEffect">
                                  <p:stCondLst>
                                    <p:cond delay="0"/>
                                  </p:stCondLst>
                                  <p:childTnLst>
                                    <p:set>
                                      <p:cBhvr>
                                        <p:cTn id="11" dur="1" fill="hold">
                                          <p:stCondLst>
                                            <p:cond delay="0"/>
                                          </p:stCondLst>
                                        </p:cTn>
                                        <p:tgtEl>
                                          <p:spTgt spid="25604"/>
                                        </p:tgtEl>
                                        <p:attrNameLst>
                                          <p:attrName>style.visibility</p:attrName>
                                        </p:attrNameLst>
                                      </p:cBhvr>
                                      <p:to>
                                        <p:strVal val="visible"/>
                                      </p:to>
                                    </p:set>
                                    <p:anim calcmode="lin" valueType="num">
                                      <p:cBhvr additive="base">
                                        <p:cTn id="12" dur="500" fill="hold"/>
                                        <p:tgtEl>
                                          <p:spTgt spid="25604"/>
                                        </p:tgtEl>
                                        <p:attrNameLst>
                                          <p:attrName>ppt_x</p:attrName>
                                        </p:attrNameLst>
                                      </p:cBhvr>
                                      <p:tavLst>
                                        <p:tav tm="0">
                                          <p:val>
                                            <p:strVal val="1+#ppt_w/2"/>
                                          </p:val>
                                        </p:tav>
                                        <p:tav tm="100000">
                                          <p:val>
                                            <p:strVal val="#ppt_x"/>
                                          </p:val>
                                        </p:tav>
                                      </p:tavLst>
                                    </p:anim>
                                    <p:anim calcmode="lin" valueType="num">
                                      <p:cBhvr additive="base">
                                        <p:cTn id="13" dur="500" fill="hold"/>
                                        <p:tgtEl>
                                          <p:spTgt spid="2560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P spid="2560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1AFDAD2D-76F6-CDBD-5B5D-2F7478D3F0BE}"/>
              </a:ext>
            </a:extLst>
          </p:cNvPr>
          <p:cNvSpPr>
            <a:spLocks noGrp="1" noChangeArrowheads="1"/>
          </p:cNvSpPr>
          <p:nvPr>
            <p:ph type="title"/>
          </p:nvPr>
        </p:nvSpPr>
        <p:spPr/>
        <p:txBody>
          <a:bodyPr/>
          <a:lstStyle/>
          <a:p>
            <a:pPr eaLnBrk="1" hangingPunct="1"/>
            <a:r>
              <a:rPr lang="it-IT" altLang="it-IT" dirty="0"/>
              <a:t>Il cognitivismo, che cosa è</a:t>
            </a:r>
            <a:r>
              <a:rPr lang="pl-PL" altLang="it-IT" dirty="0"/>
              <a:t>?</a:t>
            </a:r>
            <a:endParaRPr lang="en-AU" altLang="it-IT" dirty="0"/>
          </a:p>
        </p:txBody>
      </p:sp>
      <p:sp>
        <p:nvSpPr>
          <p:cNvPr id="16387" name="Rectangle 3">
            <a:extLst>
              <a:ext uri="{FF2B5EF4-FFF2-40B4-BE49-F238E27FC236}">
                <a16:creationId xmlns:a16="http://schemas.microsoft.com/office/drawing/2014/main" id="{15A120F2-114B-3650-947B-277AD349EBC4}"/>
              </a:ext>
            </a:extLst>
          </p:cNvPr>
          <p:cNvSpPr>
            <a:spLocks noGrp="1" noChangeArrowheads="1"/>
          </p:cNvSpPr>
          <p:nvPr>
            <p:ph type="body" idx="1"/>
          </p:nvPr>
        </p:nvSpPr>
        <p:spPr>
          <a:xfrm>
            <a:off x="395537" y="1827213"/>
            <a:ext cx="8748464" cy="4554537"/>
          </a:xfrm>
        </p:spPr>
        <p:txBody>
          <a:bodyPr/>
          <a:lstStyle/>
          <a:p>
            <a:pPr eaLnBrk="1" hangingPunct="1">
              <a:lnSpc>
                <a:spcPct val="95000"/>
              </a:lnSpc>
            </a:pPr>
            <a:r>
              <a:rPr lang="it-IT" altLang="it-IT" sz="2500" dirty="0"/>
              <a:t>In generale, è una disciplina di ricerca sulla mente umana, quindi è più di un semplice </a:t>
            </a:r>
            <a:r>
              <a:rPr lang="it-IT" altLang="it-IT" sz="2500" dirty="0" err="1"/>
              <a:t>niż</a:t>
            </a:r>
            <a:r>
              <a:rPr lang="it-IT" altLang="it-IT" sz="2500" dirty="0"/>
              <a:t>:
Psicologia, che studia ad esempio i comportamenti
Pedagogia, che si occupa dell'educazione (cioè dei costumi sociali)
Neurofisiologia, che studia le correnti elettriche nel cervello
Linguistica, che studia la lingua come specchio della mente
La mente umana è molto più complessa del suo aspetto esteriore.
</a:t>
            </a:r>
            <a:endParaRPr lang="en-AU" altLang="it-IT" sz="2500" dirty="0">
              <a:solidFill>
                <a:srgbClr val="000066"/>
              </a:solidFill>
              <a:ea typeface="Arial Unicode MS"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blinds(horizontal)">
                                      <p:cBhvr>
                                        <p:cTn id="7" dur="500"/>
                                        <p:tgtEl>
                                          <p:spTgt spid="1638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299DFE8D-F755-592F-222A-2F0B0AAFDCC0}"/>
              </a:ext>
            </a:extLst>
          </p:cNvPr>
          <p:cNvSpPr>
            <a:spLocks noGrp="1" noChangeArrowheads="1"/>
          </p:cNvSpPr>
          <p:nvPr>
            <p:ph type="title"/>
          </p:nvPr>
        </p:nvSpPr>
        <p:spPr>
          <a:xfrm>
            <a:off x="591306" y="0"/>
            <a:ext cx="7961387" cy="1143000"/>
          </a:xfrm>
        </p:spPr>
        <p:txBody>
          <a:bodyPr/>
          <a:lstStyle/>
          <a:p>
            <a:pPr eaLnBrk="1" hangingPunct="1"/>
            <a:r>
              <a:rPr lang="it-IT" altLang="it-IT" dirty="0"/>
              <a:t>Come cambia la didattica con questo?</a:t>
            </a:r>
            <a:endParaRPr lang="en-AU" altLang="it-IT" dirty="0"/>
          </a:p>
        </p:txBody>
      </p:sp>
      <p:sp>
        <p:nvSpPr>
          <p:cNvPr id="17411" name="Rectangle 3">
            <a:extLst>
              <a:ext uri="{FF2B5EF4-FFF2-40B4-BE49-F238E27FC236}">
                <a16:creationId xmlns:a16="http://schemas.microsoft.com/office/drawing/2014/main" id="{9E160DE1-D0E3-3B5F-00F6-6E3C877A8301}"/>
              </a:ext>
            </a:extLst>
          </p:cNvPr>
          <p:cNvSpPr>
            <a:spLocks noGrp="1" noChangeArrowheads="1"/>
          </p:cNvSpPr>
          <p:nvPr>
            <p:ph type="body" idx="1"/>
          </p:nvPr>
        </p:nvSpPr>
        <p:spPr>
          <a:xfrm>
            <a:off x="1046125" y="1777898"/>
            <a:ext cx="7961387" cy="4770438"/>
          </a:xfrm>
        </p:spPr>
        <p:txBody>
          <a:bodyPr/>
          <a:lstStyle/>
          <a:p>
            <a:pPr eaLnBrk="1" hangingPunct="1">
              <a:lnSpc>
                <a:spcPct val="90000"/>
              </a:lnSpc>
            </a:pPr>
            <a:r>
              <a:rPr lang="it-IT" altLang="it-IT" sz="2100" dirty="0"/>
              <a:t>L'insegnamento non è più un passaggio di informazioni simile a una trasmissione da una generazione all'altra (come ai tempi di Omero).
Insegniamo, guardando accuratamente negli occhi dello studente (non parlando di un ragazzo con un ritratto, come ha detto il filosofo polacco K. </a:t>
            </a:r>
            <a:r>
              <a:rPr lang="it-IT" altLang="it-IT" sz="2100" dirty="0" err="1"/>
              <a:t>Ajdukiewicz</a:t>
            </a:r>
            <a:r>
              <a:rPr lang="it-IT" altLang="it-IT" sz="2100" dirty="0"/>
              <a:t>)
L'insegnamento diventa, in larga misura, una costruzione individuale di conoscenze, abilità pratiche e competenze di lunga durata nella mente di un giovane.
L'apprendimento diventa un'avventura cognitiva di un giovane
L'insegnante funge da "</a:t>
            </a:r>
            <a:r>
              <a:rPr lang="it-IT" altLang="it-IT" sz="2100" dirty="0" err="1"/>
              <a:t>pedagog</a:t>
            </a:r>
            <a:r>
              <a:rPr lang="it-IT" altLang="it-IT" sz="2100" dirty="0"/>
              <a:t>", cioè colui che cammina insieme ad un allievo.
</a:t>
            </a:r>
            <a:endParaRPr lang="en-AU" altLang="it-IT" sz="21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blinds(horizontal)">
                                      <p:cBhvr>
                                        <p:cTn id="7" dur="500"/>
                                        <p:tgtEl>
                                          <p:spTgt spid="174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CBEB3AF5-F81D-BE14-3F73-07489D35BFA5}"/>
              </a:ext>
            </a:extLst>
          </p:cNvPr>
          <p:cNvSpPr>
            <a:spLocks noGrp="1" noChangeArrowheads="1"/>
          </p:cNvSpPr>
          <p:nvPr>
            <p:ph type="title"/>
          </p:nvPr>
        </p:nvSpPr>
        <p:spPr/>
        <p:txBody>
          <a:bodyPr/>
          <a:lstStyle/>
          <a:p>
            <a:pPr eaLnBrk="1" hangingPunct="1"/>
            <a:r>
              <a:rPr lang="pl-PL" altLang="it-IT"/>
              <a:t>Pedagogy ↔ didactics</a:t>
            </a:r>
          </a:p>
        </p:txBody>
      </p:sp>
      <p:sp>
        <p:nvSpPr>
          <p:cNvPr id="11267" name="Text Box 3">
            <a:extLst>
              <a:ext uri="{FF2B5EF4-FFF2-40B4-BE49-F238E27FC236}">
                <a16:creationId xmlns:a16="http://schemas.microsoft.com/office/drawing/2014/main" id="{1D0474A9-CD83-D29B-43AC-950E9F171F21}"/>
              </a:ext>
            </a:extLst>
          </p:cNvPr>
          <p:cNvSpPr txBox="1">
            <a:spLocks noChangeArrowheads="1"/>
          </p:cNvSpPr>
          <p:nvPr/>
        </p:nvSpPr>
        <p:spPr bwMode="auto">
          <a:xfrm>
            <a:off x="323850" y="5489575"/>
            <a:ext cx="8510588" cy="136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br>
              <a:rPr lang="en-AU" altLang="it-IT" sz="1400">
                <a:latin typeface="Arial" panose="020B0604020202020204" pitchFamily="34" charset="0"/>
              </a:rPr>
            </a:br>
            <a:r>
              <a:rPr lang="en-AU" altLang="it-IT" sz="1400">
                <a:latin typeface="Arial" panose="020B0604020202020204" pitchFamily="34" charset="0"/>
              </a:rPr>
              <a:t>L’educazione nella Grecia antica: un singolare modello educativo </a:t>
            </a:r>
            <a:endParaRPr lang="pl-PL" altLang="it-IT" sz="1400">
              <a:latin typeface="Arial" panose="020B0604020202020204" pitchFamily="34" charset="0"/>
            </a:endParaRPr>
          </a:p>
          <a:p>
            <a:pPr eaLnBrk="1" hangingPunct="1"/>
            <a:r>
              <a:rPr lang="en-AU" altLang="it-IT" sz="1400">
                <a:latin typeface="Arial" panose="020B0604020202020204" pitchFamily="34" charset="0"/>
              </a:rPr>
              <a:t>Amalia Margherita Cirio </a:t>
            </a:r>
          </a:p>
          <a:p>
            <a:pPr eaLnBrk="1" hangingPunct="1"/>
            <a:r>
              <a:rPr lang="en-AU" altLang="it-IT" sz="1400">
                <a:latin typeface="Arial" panose="020B0604020202020204" pitchFamily="34" charset="0"/>
              </a:rPr>
              <a:t>Docente di Lingua e letteratura greca </a:t>
            </a:r>
          </a:p>
          <a:p>
            <a:pPr eaLnBrk="1" hangingPunct="1"/>
            <a:r>
              <a:rPr lang="en-AU" altLang="it-IT" sz="1400">
                <a:latin typeface="Arial" panose="020B0604020202020204" pitchFamily="34" charset="0"/>
              </a:rPr>
              <a:t>Università di Roma “La Sapienza”</a:t>
            </a:r>
            <a:endParaRPr lang="pl-PL" altLang="it-IT" sz="1400">
              <a:latin typeface="Arial" panose="020B0604020202020204" pitchFamily="34" charset="0"/>
            </a:endParaRPr>
          </a:p>
          <a:p>
            <a:pPr eaLnBrk="1" hangingPunct="1"/>
            <a:r>
              <a:rPr lang="en-AU" altLang="it-IT" sz="1400">
                <a:latin typeface="Arial" panose="020B0604020202020204" pitchFamily="34" charset="0"/>
              </a:rPr>
              <a:t>http://www.rivista.ssef.it/www.rivista.ssef.it/sited9dc.html?page=20050111143715663&amp;edition=2010-02-01</a:t>
            </a:r>
          </a:p>
        </p:txBody>
      </p:sp>
      <p:pic>
        <p:nvPicPr>
          <p:cNvPr id="39940" name="Picture 4">
            <a:extLst>
              <a:ext uri="{FF2B5EF4-FFF2-40B4-BE49-F238E27FC236}">
                <a16:creationId xmlns:a16="http://schemas.microsoft.com/office/drawing/2014/main" id="{2CC97890-B442-3F65-1EAA-8FD6E00071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7075" y="1541463"/>
            <a:ext cx="5810250" cy="407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5">
            <a:extLst>
              <a:ext uri="{FF2B5EF4-FFF2-40B4-BE49-F238E27FC236}">
                <a16:creationId xmlns:a16="http://schemas.microsoft.com/office/drawing/2014/main" id="{0A4B6E17-5044-9902-6D0F-46AF1BFB54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288" y="2133600"/>
            <a:ext cx="2828925" cy="262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39940"/>
                                        </p:tgtEl>
                                        <p:attrNameLst>
                                          <p:attrName>style.visibility</p:attrName>
                                        </p:attrNameLst>
                                      </p:cBhvr>
                                      <p:to>
                                        <p:strVal val="visible"/>
                                      </p:to>
                                    </p:set>
                                    <p:anim calcmode="lin" valueType="num">
                                      <p:cBhvr>
                                        <p:cTn id="7" dur="500" fill="hold"/>
                                        <p:tgtEl>
                                          <p:spTgt spid="39940"/>
                                        </p:tgtEl>
                                        <p:attrNameLst>
                                          <p:attrName>ppt_w</p:attrName>
                                        </p:attrNameLst>
                                      </p:cBhvr>
                                      <p:tavLst>
                                        <p:tav tm="0">
                                          <p:val>
                                            <p:fltVal val="0"/>
                                          </p:val>
                                        </p:tav>
                                        <p:tav tm="100000">
                                          <p:val>
                                            <p:strVal val="#ppt_w"/>
                                          </p:val>
                                        </p:tav>
                                      </p:tavLst>
                                    </p:anim>
                                    <p:anim calcmode="lin" valueType="num">
                                      <p:cBhvr>
                                        <p:cTn id="8" dur="500" fill="hold"/>
                                        <p:tgtEl>
                                          <p:spTgt spid="3994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D8AEDAAB-BDDA-86D0-7BF1-9DBED41B88F1}"/>
              </a:ext>
            </a:extLst>
          </p:cNvPr>
          <p:cNvSpPr>
            <a:spLocks noGrp="1" noChangeArrowheads="1"/>
          </p:cNvSpPr>
          <p:nvPr>
            <p:ph type="title"/>
          </p:nvPr>
        </p:nvSpPr>
        <p:spPr/>
        <p:txBody>
          <a:bodyPr/>
          <a:lstStyle/>
          <a:p>
            <a:pPr eaLnBrk="1" hangingPunct="1"/>
            <a:r>
              <a:rPr lang="it-IT" altLang="it-IT"/>
              <a:t>Che cosa dobbiamo insegnare</a:t>
            </a:r>
            <a:r>
              <a:rPr lang="pl-PL" altLang="it-IT"/>
              <a:t>?</a:t>
            </a:r>
            <a:endParaRPr lang="en-AU" altLang="it-IT"/>
          </a:p>
        </p:txBody>
      </p:sp>
      <p:sp>
        <p:nvSpPr>
          <p:cNvPr id="31747" name="Rectangle 3">
            <a:extLst>
              <a:ext uri="{FF2B5EF4-FFF2-40B4-BE49-F238E27FC236}">
                <a16:creationId xmlns:a16="http://schemas.microsoft.com/office/drawing/2014/main" id="{78C86AC1-4A75-F713-DEDD-65E32F7C3694}"/>
              </a:ext>
            </a:extLst>
          </p:cNvPr>
          <p:cNvSpPr>
            <a:spLocks noGrp="1" noChangeArrowheads="1"/>
          </p:cNvSpPr>
          <p:nvPr>
            <p:ph type="body" idx="1"/>
          </p:nvPr>
        </p:nvSpPr>
        <p:spPr>
          <a:xfrm>
            <a:off x="971550" y="1657350"/>
            <a:ext cx="8172450" cy="5200650"/>
          </a:xfrm>
        </p:spPr>
        <p:txBody>
          <a:bodyPr/>
          <a:lstStyle/>
          <a:p>
            <a:pPr eaLnBrk="1" hangingPunct="1">
              <a:lnSpc>
                <a:spcPct val="80000"/>
              </a:lnSpc>
            </a:pPr>
            <a:r>
              <a:rPr lang="it-IT" altLang="it-IT" sz="2200"/>
              <a:t>Gli indicatori dell’OCSE (AHELO) sono chiari:</a:t>
            </a:r>
          </a:p>
          <a:p>
            <a:pPr eaLnBrk="1" hangingPunct="1">
              <a:lnSpc>
                <a:spcPct val="80000"/>
              </a:lnSpc>
              <a:buFont typeface="Wingdings" panose="05000000000000000000" pitchFamily="2" charset="2"/>
              <a:buChar char="Ø"/>
            </a:pPr>
            <a:r>
              <a:rPr lang="it-IT" altLang="it-IT" sz="2200" b="1"/>
              <a:t>pensare in modo ciritico </a:t>
            </a:r>
            <a:r>
              <a:rPr lang="it-IT" altLang="it-IT" sz="2200"/>
              <a:t>(critical thinking)</a:t>
            </a:r>
          </a:p>
          <a:p>
            <a:pPr eaLnBrk="1" hangingPunct="1">
              <a:lnSpc>
                <a:spcPct val="80000"/>
              </a:lnSpc>
              <a:buFont typeface="Wingdings" panose="05000000000000000000" pitchFamily="2" charset="2"/>
              <a:buChar char="Ø"/>
            </a:pPr>
            <a:r>
              <a:rPr lang="it-IT" altLang="it-IT" sz="2200" b="1"/>
              <a:t>ragionare in modo analitico </a:t>
            </a:r>
            <a:r>
              <a:rPr lang="it-IT" altLang="it-IT" sz="2200"/>
              <a:t>(analytical reasoning) </a:t>
            </a:r>
          </a:p>
          <a:p>
            <a:pPr eaLnBrk="1" hangingPunct="1">
              <a:lnSpc>
                <a:spcPct val="80000"/>
              </a:lnSpc>
              <a:buFont typeface="Wingdings" panose="05000000000000000000" pitchFamily="2" charset="2"/>
              <a:buChar char="Ø"/>
            </a:pPr>
            <a:r>
              <a:rPr lang="it-IT" altLang="it-IT" sz="2200" b="1"/>
              <a:t>risolvere i problemi</a:t>
            </a:r>
            <a:r>
              <a:rPr lang="it-IT" altLang="it-IT" sz="2200"/>
              <a:t> (problem solving)</a:t>
            </a:r>
          </a:p>
          <a:p>
            <a:pPr eaLnBrk="1" hangingPunct="1">
              <a:lnSpc>
                <a:spcPct val="80000"/>
              </a:lnSpc>
              <a:buFont typeface="Wingdings" panose="05000000000000000000" pitchFamily="2" charset="2"/>
              <a:buChar char="Ø"/>
            </a:pPr>
            <a:r>
              <a:rPr lang="it-IT" altLang="it-IT" sz="2200" b="1"/>
              <a:t>comminicare per l’iscritto </a:t>
            </a:r>
            <a:r>
              <a:rPr lang="it-IT" altLang="it-IT" sz="2200"/>
              <a:t>(written communication)</a:t>
            </a:r>
          </a:p>
          <a:p>
            <a:pPr eaLnBrk="1" hangingPunct="1">
              <a:lnSpc>
                <a:spcPct val="90000"/>
              </a:lnSpc>
              <a:buFont typeface="Wingdings" panose="05000000000000000000" pitchFamily="2" charset="2"/>
              <a:buNone/>
            </a:pPr>
            <a:r>
              <a:rPr lang="it-IT" altLang="it-IT" sz="2200"/>
              <a:t>Uno di fondatori del cognitivismo, Jerome Bruner scrisse (nel 1966): </a:t>
            </a:r>
          </a:p>
          <a:p>
            <a:pPr eaLnBrk="1" hangingPunct="1">
              <a:lnSpc>
                <a:spcPct val="90000"/>
              </a:lnSpc>
              <a:buFont typeface="Wingdings" panose="05000000000000000000" pitchFamily="2" charset="2"/>
              <a:buNone/>
            </a:pPr>
            <a:r>
              <a:rPr lang="it-IT" altLang="it-IT" sz="2200"/>
              <a:t>„Lo scopo d’insegnamento non è il produrre delle piccole enciclopedie ambulanti, ma l’introdurre un pensiero autonomo” </a:t>
            </a:r>
          </a:p>
          <a:p>
            <a:pPr eaLnBrk="1" hangingPunct="1">
              <a:lnSpc>
                <a:spcPct val="90000"/>
              </a:lnSpc>
              <a:buFont typeface="Wingdings" panose="05000000000000000000" pitchFamily="2" charset="2"/>
              <a:buNone/>
            </a:pPr>
            <a:r>
              <a:rPr lang="it-IT" altLang="it-IT" sz="2200"/>
              <a:t>Pedagogo polacco Z. Pietrasiński diceva:</a:t>
            </a:r>
          </a:p>
          <a:p>
            <a:pPr eaLnBrk="1" hangingPunct="1">
              <a:lnSpc>
                <a:spcPct val="90000"/>
              </a:lnSpc>
              <a:spcBef>
                <a:spcPct val="0"/>
              </a:spcBef>
              <a:buFont typeface="Wingdings" panose="05000000000000000000" pitchFamily="2" charset="2"/>
              <a:buNone/>
            </a:pPr>
            <a:r>
              <a:rPr lang="it-IT" altLang="it-IT" sz="2200"/>
              <a:t>„Il raggionare non è solo la condizione per imparare ma anche il più importante risultato”</a:t>
            </a:r>
            <a:endParaRPr lang="it-IT" altLang="it-IT" sz="2500"/>
          </a:p>
        </p:txBody>
      </p:sp>
    </p:spTree>
  </p:cSld>
  <p:clrMapOvr>
    <a:masterClrMapping/>
  </p:clrMapOvr>
</p:sld>
</file>

<file path=ppt/theme/theme1.xml><?xml version="1.0" encoding="utf-8"?>
<a:theme xmlns:a="http://schemas.openxmlformats.org/drawingml/2006/main" name="Zaćmienie">
  <a:themeElements>
    <a:clrScheme name="Zaćmieni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fontScheme name="Zaćmienie">
      <a:majorFont>
        <a:latin typeface="Arial"/>
        <a:ea typeface=""/>
        <a:cs typeface="Arial"/>
      </a:majorFont>
      <a:minorFont>
        <a:latin typeface="Verdana"/>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Zaćmieni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Zaćmienie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Zaćmienie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Zaćmienie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Zaćmienie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Zaćmienie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Zaćmienie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Zaćmienie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Zaćmienie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Zaćmienie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Eclipse</Template>
  <TotalTime>1495</TotalTime>
  <Words>3542</Words>
  <Application>Microsoft Office PowerPoint</Application>
  <PresentationFormat>Presentazione su schermo (4:3)</PresentationFormat>
  <Paragraphs>249</Paragraphs>
  <Slides>51</Slides>
  <Notes>29</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51</vt:i4>
      </vt:variant>
    </vt:vector>
  </HeadingPairs>
  <TitlesOfParts>
    <vt:vector size="55" baseType="lpstr">
      <vt:lpstr>Arial</vt:lpstr>
      <vt:lpstr>Verdana</vt:lpstr>
      <vt:lpstr>Wingdings</vt:lpstr>
      <vt:lpstr>Zaćmienie</vt:lpstr>
      <vt:lpstr>Inclusione e personalizzazione nell’insegnamento delle STEAM</vt:lpstr>
      <vt:lpstr>„Didattica e pedagogia cognitivista”</vt:lpstr>
      <vt:lpstr>La prassi del costruttivismo</vt:lpstr>
      <vt:lpstr>Presentazione standard di PowerPoint</vt:lpstr>
      <vt:lpstr>Lo scopo generale:</vt:lpstr>
      <vt:lpstr>Il cognitivismo, che cosa è?</vt:lpstr>
      <vt:lpstr>Come cambia la didattica con questo?</vt:lpstr>
      <vt:lpstr>Pedagogy ↔ didactics</vt:lpstr>
      <vt:lpstr>Che cosa dobbiamo insegnare?</vt:lpstr>
      <vt:lpstr>P. Crispiani: Didattica cognitivista</vt:lpstr>
      <vt:lpstr>Didattica cognitiva - definizione</vt:lpstr>
      <vt:lpstr>Didattica cognitiva - definizione</vt:lpstr>
      <vt:lpstr>Due basi della didattica innovativa (GK)</vt:lpstr>
      <vt:lpstr>Strategie didattiche &amp; pedagogiche Iper-costruttivismo = camminare</vt:lpstr>
      <vt:lpstr>Didactical &amp; Pedagogical strategy: Hyper-constructivism = walking</vt:lpstr>
      <vt:lpstr>Strategie della Pedagogia Cognitivista: Neo-realismo </vt:lpstr>
      <vt:lpstr>Mondo virtuale ↔ mondo reale  (Liceo Pedagogico Rosmini di Trento a Toruń) </vt:lpstr>
      <vt:lpstr>I principi della didattica I-C:</vt:lpstr>
      <vt:lpstr>Didattica cognitiva  (Piero Crispiani)</vt:lpstr>
      <vt:lpstr>Guided participation: theory  (Barbara Rogoff)</vt:lpstr>
      <vt:lpstr>Guided participation: implementation at school</vt:lpstr>
      <vt:lpstr>Guided participation: implementation at school</vt:lpstr>
      <vt:lpstr>Guided participation: implementation at school</vt:lpstr>
      <vt:lpstr>Quali sono gli obiettivi di questo tipo di didattica?
</vt:lpstr>
      <vt:lpstr>Quali sono i principi di questa didattica?
</vt:lpstr>
      <vt:lpstr>Two main principles</vt:lpstr>
      <vt:lpstr>„Classical” principles of didactics</vt:lpstr>
      <vt:lpstr>Hyper-constructivistic principles</vt:lpstr>
      <vt:lpstr>Hyper-constructivistic principles</vt:lpstr>
      <vt:lpstr>Principles, according to hyper-constructivism</vt:lpstr>
      <vt:lpstr>Principles, listed in details:</vt:lpstr>
      <vt:lpstr>Principles are similar, or better, completely different from classical didactics</vt:lpstr>
      <vt:lpstr>Presentazione standard di PowerPoint</vt:lpstr>
      <vt:lpstr>Come cambia il ruolo dell'insegnante?
</vt:lpstr>
      <vt:lpstr>Guided experiment: implementations in all ambients </vt:lpstr>
      <vt:lpstr>Guided experiment: implementations in all ambients </vt:lpstr>
      <vt:lpstr>Hyper-constructivism and pedagogical goals</vt:lpstr>
      <vt:lpstr>Collaborazione di gruppo: suonare l’orchestra, chiudere il circuito elettrico</vt:lpstr>
      <vt:lpstr>Presentazione standard di PowerPoint</vt:lpstr>
      <vt:lpstr>«Prodotti» sociali collaterali</vt:lpstr>
      <vt:lpstr>«Prodotti» sociali collaterali</vt:lpstr>
      <vt:lpstr>«Prodotti» sociali collaterali</vt:lpstr>
      <vt:lpstr>Imparare porta gioia  (l’emozione cognitiva) </vt:lpstr>
      <vt:lpstr>Imparare porta gioia  (l’emozione cognitiva) </vt:lpstr>
      <vt:lpstr>Imparare porta gioia  (l’emozione cognitiva) </vt:lpstr>
      <vt:lpstr>Piero Crispiani: Didattica cognitivista</vt:lpstr>
      <vt:lpstr>Social competences:  group collaboration, task division</vt:lpstr>
      <vt:lpstr>Individual visibility: splendors &amp; risks</vt:lpstr>
      <vt:lpstr>Social construction – emotions: group competition &amp; support</vt:lpstr>
      <vt:lpstr>Conclusioni</vt:lpstr>
      <vt:lpstr>E tutto questo dovrebbe portare a...
</vt:lpstr>
    </vt:vector>
  </TitlesOfParts>
  <Company>UMK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Dydaktyka kognitywistyczna</dc:title>
  <dc:creator>GK</dc:creator>
  <cp:lastModifiedBy>Maria Karwasz</cp:lastModifiedBy>
  <cp:revision>29</cp:revision>
  <dcterms:created xsi:type="dcterms:W3CDTF">2017-06-07T18:11:07Z</dcterms:created>
  <dcterms:modified xsi:type="dcterms:W3CDTF">2022-12-18T21:18:13Z</dcterms:modified>
</cp:coreProperties>
</file>