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4"/>
  </p:notesMasterIdLst>
  <p:handoutMasterIdLst>
    <p:handoutMasterId r:id="rId45"/>
  </p:handoutMasterIdLst>
  <p:sldIdLst>
    <p:sldId id="311" r:id="rId2"/>
    <p:sldId id="312" r:id="rId3"/>
    <p:sldId id="294" r:id="rId4"/>
    <p:sldId id="257" r:id="rId5"/>
    <p:sldId id="258" r:id="rId6"/>
    <p:sldId id="266" r:id="rId7"/>
    <p:sldId id="295" r:id="rId8"/>
    <p:sldId id="325" r:id="rId9"/>
    <p:sldId id="310" r:id="rId10"/>
    <p:sldId id="296" r:id="rId11"/>
    <p:sldId id="282" r:id="rId12"/>
    <p:sldId id="283" r:id="rId13"/>
    <p:sldId id="306" r:id="rId14"/>
    <p:sldId id="297" r:id="rId15"/>
    <p:sldId id="358" r:id="rId16"/>
    <p:sldId id="370" r:id="rId17"/>
    <p:sldId id="371" r:id="rId18"/>
    <p:sldId id="329" r:id="rId19"/>
    <p:sldId id="344" r:id="rId20"/>
    <p:sldId id="347" r:id="rId21"/>
    <p:sldId id="374" r:id="rId22"/>
    <p:sldId id="284" r:id="rId23"/>
    <p:sldId id="276" r:id="rId24"/>
    <p:sldId id="307" r:id="rId25"/>
    <p:sldId id="319" r:id="rId26"/>
    <p:sldId id="320" r:id="rId27"/>
    <p:sldId id="308" r:id="rId28"/>
    <p:sldId id="321" r:id="rId29"/>
    <p:sldId id="322" r:id="rId30"/>
    <p:sldId id="309" r:id="rId31"/>
    <p:sldId id="318" r:id="rId32"/>
    <p:sldId id="274" r:id="rId33"/>
    <p:sldId id="375" r:id="rId34"/>
    <p:sldId id="376" r:id="rId35"/>
    <p:sldId id="301" r:id="rId36"/>
    <p:sldId id="331" r:id="rId37"/>
    <p:sldId id="346" r:id="rId38"/>
    <p:sldId id="350" r:id="rId39"/>
    <p:sldId id="348" r:id="rId40"/>
    <p:sldId id="286" r:id="rId41"/>
    <p:sldId id="279" r:id="rId42"/>
    <p:sldId id="313" r:id="rId43"/>
  </p:sldIdLst>
  <p:sldSz cx="9144000" cy="6858000" type="screen4x3"/>
  <p:notesSz cx="7102475" cy="10233025"/>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53" autoAdjust="0"/>
    <p:restoredTop sz="94660"/>
  </p:normalViewPr>
  <p:slideViewPr>
    <p:cSldViewPr>
      <p:cViewPr varScale="1">
        <p:scale>
          <a:sx n="42" d="100"/>
          <a:sy n="42" d="100"/>
        </p:scale>
        <p:origin x="48" y="8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BC9F6EA-D8E9-E393-2D1F-C58CE2AD4C91}"/>
              </a:ext>
            </a:extLst>
          </p:cNvPr>
          <p:cNvSpPr>
            <a:spLocks noGrp="1" noChangeArrowheads="1"/>
          </p:cNvSpPr>
          <p:nvPr>
            <p:ph type="hdr" sz="quarter"/>
          </p:nvPr>
        </p:nvSpPr>
        <p:spPr bwMode="auto">
          <a:xfrm>
            <a:off x="0"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defTabSz="990600" eaLnBrk="1" hangingPunct="1">
              <a:defRPr sz="1300">
                <a:latin typeface="Arial" panose="020B0604020202020204" pitchFamily="34" charset="0"/>
              </a:defRPr>
            </a:lvl1pPr>
          </a:lstStyle>
          <a:p>
            <a:pPr>
              <a:defRPr/>
            </a:pPr>
            <a:endParaRPr lang="en-AU" altLang="it-IT"/>
          </a:p>
        </p:txBody>
      </p:sp>
      <p:sp>
        <p:nvSpPr>
          <p:cNvPr id="27651" name="Rectangle 3">
            <a:extLst>
              <a:ext uri="{FF2B5EF4-FFF2-40B4-BE49-F238E27FC236}">
                <a16:creationId xmlns:a16="http://schemas.microsoft.com/office/drawing/2014/main" id="{A745F520-E134-CAF4-3148-BEF45A3E5EF7}"/>
              </a:ext>
            </a:extLst>
          </p:cNvPr>
          <p:cNvSpPr>
            <a:spLocks noGrp="1" noChangeArrowheads="1"/>
          </p:cNvSpPr>
          <p:nvPr>
            <p:ph type="dt" sz="quarter" idx="1"/>
          </p:nvPr>
        </p:nvSpPr>
        <p:spPr bwMode="auto">
          <a:xfrm>
            <a:off x="4022725"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algn="r" defTabSz="990600" eaLnBrk="1" hangingPunct="1">
              <a:defRPr sz="1300">
                <a:latin typeface="Arial" panose="020B0604020202020204" pitchFamily="34" charset="0"/>
              </a:defRPr>
            </a:lvl1pPr>
          </a:lstStyle>
          <a:p>
            <a:pPr>
              <a:defRPr/>
            </a:pPr>
            <a:endParaRPr lang="en-AU" altLang="it-IT"/>
          </a:p>
        </p:txBody>
      </p:sp>
      <p:sp>
        <p:nvSpPr>
          <p:cNvPr id="27652" name="Rectangle 4">
            <a:extLst>
              <a:ext uri="{FF2B5EF4-FFF2-40B4-BE49-F238E27FC236}">
                <a16:creationId xmlns:a16="http://schemas.microsoft.com/office/drawing/2014/main" id="{870998D9-0B46-CD4F-71B1-F16740139839}"/>
              </a:ext>
            </a:extLst>
          </p:cNvPr>
          <p:cNvSpPr>
            <a:spLocks noGrp="1" noChangeArrowheads="1"/>
          </p:cNvSpPr>
          <p:nvPr>
            <p:ph type="ftr" sz="quarter" idx="2"/>
          </p:nvPr>
        </p:nvSpPr>
        <p:spPr bwMode="auto">
          <a:xfrm>
            <a:off x="0"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defTabSz="990600" eaLnBrk="1" hangingPunct="1">
              <a:defRPr sz="1300">
                <a:latin typeface="Arial" panose="020B0604020202020204" pitchFamily="34" charset="0"/>
              </a:defRPr>
            </a:lvl1pPr>
          </a:lstStyle>
          <a:p>
            <a:pPr>
              <a:defRPr/>
            </a:pPr>
            <a:endParaRPr lang="en-AU" altLang="it-IT"/>
          </a:p>
        </p:txBody>
      </p:sp>
      <p:sp>
        <p:nvSpPr>
          <p:cNvPr id="27653" name="Rectangle 5">
            <a:extLst>
              <a:ext uri="{FF2B5EF4-FFF2-40B4-BE49-F238E27FC236}">
                <a16:creationId xmlns:a16="http://schemas.microsoft.com/office/drawing/2014/main" id="{E37220EB-9FA2-9972-56FC-F0126164005C}"/>
              </a:ext>
            </a:extLst>
          </p:cNvPr>
          <p:cNvSpPr>
            <a:spLocks noGrp="1" noChangeArrowheads="1"/>
          </p:cNvSpPr>
          <p:nvPr>
            <p:ph type="sldNum" sz="quarter" idx="3"/>
          </p:nvPr>
        </p:nvSpPr>
        <p:spPr bwMode="auto">
          <a:xfrm>
            <a:off x="4022725"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algn="r" defTabSz="990600" eaLnBrk="1" hangingPunct="1">
              <a:defRPr sz="1300">
                <a:latin typeface="Arial" panose="020B0604020202020204" pitchFamily="34" charset="0"/>
              </a:defRPr>
            </a:lvl1pPr>
          </a:lstStyle>
          <a:p>
            <a:pPr>
              <a:defRPr/>
            </a:pPr>
            <a:fld id="{6CEC0981-4657-4118-B05D-CE3B4E034CE2}" type="slidenum">
              <a:rPr lang="en-AU" altLang="it-IT"/>
              <a:pPr>
                <a:defRPr/>
              </a:pPr>
              <a:t>‹N›</a:t>
            </a:fld>
            <a:endParaRPr lang="en-AU"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3534508-1147-D811-AC75-34BB02923E20}"/>
              </a:ext>
            </a:extLst>
          </p:cNvPr>
          <p:cNvSpPr>
            <a:spLocks noGrp="1" noChangeArrowheads="1"/>
          </p:cNvSpPr>
          <p:nvPr>
            <p:ph type="hdr" sz="quarter"/>
          </p:nvPr>
        </p:nvSpPr>
        <p:spPr bwMode="auto">
          <a:xfrm>
            <a:off x="0"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defTabSz="990600" eaLnBrk="1" hangingPunct="1">
              <a:defRPr sz="1300">
                <a:latin typeface="Arial" panose="020B0604020202020204" pitchFamily="34" charset="0"/>
              </a:defRPr>
            </a:lvl1pPr>
          </a:lstStyle>
          <a:p>
            <a:pPr>
              <a:defRPr/>
            </a:pPr>
            <a:endParaRPr lang="en-AU" altLang="it-IT"/>
          </a:p>
        </p:txBody>
      </p:sp>
      <p:sp>
        <p:nvSpPr>
          <p:cNvPr id="28675" name="Rectangle 3">
            <a:extLst>
              <a:ext uri="{FF2B5EF4-FFF2-40B4-BE49-F238E27FC236}">
                <a16:creationId xmlns:a16="http://schemas.microsoft.com/office/drawing/2014/main" id="{678540E5-A04D-19FC-AB3E-3F36C983264D}"/>
              </a:ext>
            </a:extLst>
          </p:cNvPr>
          <p:cNvSpPr>
            <a:spLocks noGrp="1" noChangeArrowheads="1"/>
          </p:cNvSpPr>
          <p:nvPr>
            <p:ph type="dt" idx="1"/>
          </p:nvPr>
        </p:nvSpPr>
        <p:spPr bwMode="auto">
          <a:xfrm>
            <a:off x="4022725"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algn="r" defTabSz="990600" eaLnBrk="1" hangingPunct="1">
              <a:defRPr sz="1300">
                <a:latin typeface="Arial" panose="020B0604020202020204" pitchFamily="34" charset="0"/>
              </a:defRPr>
            </a:lvl1pPr>
          </a:lstStyle>
          <a:p>
            <a:pPr>
              <a:defRPr/>
            </a:pPr>
            <a:endParaRPr lang="en-AU" altLang="it-IT"/>
          </a:p>
        </p:txBody>
      </p:sp>
      <p:sp>
        <p:nvSpPr>
          <p:cNvPr id="3076" name="Rectangle 4">
            <a:extLst>
              <a:ext uri="{FF2B5EF4-FFF2-40B4-BE49-F238E27FC236}">
                <a16:creationId xmlns:a16="http://schemas.microsoft.com/office/drawing/2014/main" id="{DB393B78-C1C3-F4F4-CADF-33065ADC8277}"/>
              </a:ext>
            </a:extLst>
          </p:cNvPr>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89368B72-20A0-01CE-04F7-9847549AD840}"/>
              </a:ext>
            </a:extLst>
          </p:cNvPr>
          <p:cNvSpPr>
            <a:spLocks noGrp="1" noChangeArrowheads="1"/>
          </p:cNvSpPr>
          <p:nvPr>
            <p:ph type="body" sz="quarter" idx="3"/>
          </p:nvPr>
        </p:nvSpPr>
        <p:spPr bwMode="auto">
          <a:xfrm>
            <a:off x="709613" y="4860925"/>
            <a:ext cx="5683250" cy="4605338"/>
          </a:xfrm>
          <a:prstGeom prst="rect">
            <a:avLst/>
          </a:prstGeom>
          <a:noFill/>
          <a:ln>
            <a:noFill/>
          </a:ln>
          <a:effectLst/>
        </p:spPr>
        <p:txBody>
          <a:bodyPr vert="horz" wrap="square" lIns="99057" tIns="49528" rIns="99057" bIns="49528" numCol="1" anchor="t" anchorCtr="0" compatLnSpc="1">
            <a:prstTxWarp prst="textNoShape">
              <a:avLst/>
            </a:prstTxWarp>
          </a:bodyPr>
          <a:lstStyle/>
          <a:p>
            <a:pPr lvl="0"/>
            <a:r>
              <a:rPr lang="en-AU" altLang="it-IT" noProof="0"/>
              <a:t>Kliknij, aby edytować style wzorca tekstu</a:t>
            </a:r>
          </a:p>
          <a:p>
            <a:pPr lvl="1"/>
            <a:r>
              <a:rPr lang="en-AU" altLang="it-IT" noProof="0"/>
              <a:t>Drugi poziom</a:t>
            </a:r>
          </a:p>
          <a:p>
            <a:pPr lvl="2"/>
            <a:r>
              <a:rPr lang="en-AU" altLang="it-IT" noProof="0"/>
              <a:t>Trzeci poziom</a:t>
            </a:r>
          </a:p>
          <a:p>
            <a:pPr lvl="3"/>
            <a:r>
              <a:rPr lang="en-AU" altLang="it-IT" noProof="0"/>
              <a:t>Czwarty poziom</a:t>
            </a:r>
          </a:p>
          <a:p>
            <a:pPr lvl="4"/>
            <a:r>
              <a:rPr lang="en-AU" altLang="it-IT" noProof="0"/>
              <a:t>Piąty poziom</a:t>
            </a:r>
          </a:p>
        </p:txBody>
      </p:sp>
      <p:sp>
        <p:nvSpPr>
          <p:cNvPr id="28678" name="Rectangle 6">
            <a:extLst>
              <a:ext uri="{FF2B5EF4-FFF2-40B4-BE49-F238E27FC236}">
                <a16:creationId xmlns:a16="http://schemas.microsoft.com/office/drawing/2014/main" id="{6B67FC83-A174-0CA5-14CA-F2244252F17B}"/>
              </a:ext>
            </a:extLst>
          </p:cNvPr>
          <p:cNvSpPr>
            <a:spLocks noGrp="1" noChangeArrowheads="1"/>
          </p:cNvSpPr>
          <p:nvPr>
            <p:ph type="ftr" sz="quarter" idx="4"/>
          </p:nvPr>
        </p:nvSpPr>
        <p:spPr bwMode="auto">
          <a:xfrm>
            <a:off x="0"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defTabSz="990600" eaLnBrk="1" hangingPunct="1">
              <a:defRPr sz="1300">
                <a:latin typeface="Arial" panose="020B0604020202020204" pitchFamily="34" charset="0"/>
              </a:defRPr>
            </a:lvl1pPr>
          </a:lstStyle>
          <a:p>
            <a:pPr>
              <a:defRPr/>
            </a:pPr>
            <a:endParaRPr lang="en-AU" altLang="it-IT"/>
          </a:p>
        </p:txBody>
      </p:sp>
      <p:sp>
        <p:nvSpPr>
          <p:cNvPr id="28679" name="Rectangle 7">
            <a:extLst>
              <a:ext uri="{FF2B5EF4-FFF2-40B4-BE49-F238E27FC236}">
                <a16:creationId xmlns:a16="http://schemas.microsoft.com/office/drawing/2014/main" id="{5E09DFB4-4B37-DA6C-2858-33C656CF834F}"/>
              </a:ext>
            </a:extLst>
          </p:cNvPr>
          <p:cNvSpPr>
            <a:spLocks noGrp="1" noChangeArrowheads="1"/>
          </p:cNvSpPr>
          <p:nvPr>
            <p:ph type="sldNum" sz="quarter" idx="5"/>
          </p:nvPr>
        </p:nvSpPr>
        <p:spPr bwMode="auto">
          <a:xfrm>
            <a:off x="4022725"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algn="r" defTabSz="990600" eaLnBrk="1" hangingPunct="1">
              <a:defRPr sz="1300">
                <a:latin typeface="Arial" panose="020B0604020202020204" pitchFamily="34" charset="0"/>
              </a:defRPr>
            </a:lvl1pPr>
          </a:lstStyle>
          <a:p>
            <a:pPr>
              <a:defRPr/>
            </a:pPr>
            <a:fld id="{AECABD19-22C4-4BB3-B03E-297C9BEB2A26}"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B18ACD1-26CB-7902-5B53-1CF6FC723BCF}"/>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26A5E8EF-CC11-6945-B8A7-4925377F10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0E0FC155-9A0D-365C-6C53-7B5BC17F86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5ED3611-2D48-4CE9-A041-B8FAF377CE0E}" type="slidenum">
              <a:rPr lang="en-AU" altLang="it-IT" smtClean="0">
                <a:latin typeface="Arial" panose="020B0604020202020204" pitchFamily="34" charset="0"/>
              </a:rPr>
              <a:pPr/>
              <a:t>13</a:t>
            </a:fld>
            <a:endParaRPr lang="en-AU" altLang="it-IT">
              <a:latin typeface="Arial" panose="020B0604020202020204" pitchFamily="34" charset="0"/>
            </a:endParaRPr>
          </a:p>
        </p:txBody>
      </p:sp>
      <p:sp>
        <p:nvSpPr>
          <p:cNvPr id="51203" name="Rectangle 7">
            <a:extLst>
              <a:ext uri="{FF2B5EF4-FFF2-40B4-BE49-F238E27FC236}">
                <a16:creationId xmlns:a16="http://schemas.microsoft.com/office/drawing/2014/main" id="{E354BBF2-5C24-E0C3-D0CB-78312774E967}"/>
              </a:ext>
            </a:extLst>
          </p:cNvPr>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1CD5444E-2378-4068-944B-294E20EA224D}" type="slidenum">
              <a:rPr lang="en-US" altLang="it-IT" sz="1200">
                <a:latin typeface="Arial" panose="020B0604020202020204" pitchFamily="34" charset="0"/>
              </a:rPr>
              <a:pPr algn="r" eaLnBrk="1" hangingPunct="1"/>
              <a:t>13</a:t>
            </a:fld>
            <a:endParaRPr lang="en-US" altLang="it-IT" sz="1200">
              <a:latin typeface="Arial" panose="020B0604020202020204" pitchFamily="34" charset="0"/>
            </a:endParaRPr>
          </a:p>
        </p:txBody>
      </p:sp>
      <p:sp>
        <p:nvSpPr>
          <p:cNvPr id="51204" name="Rectangle 2">
            <a:extLst>
              <a:ext uri="{FF2B5EF4-FFF2-40B4-BE49-F238E27FC236}">
                <a16:creationId xmlns:a16="http://schemas.microsoft.com/office/drawing/2014/main" id="{D9E96F7B-DB64-8033-B3CA-B52D548BB67D}"/>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8FB4C7D4-5C41-ED9B-872F-D197A92696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l-PL"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C8B0BD6-E3CA-D437-11D9-1B0907DFFE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FE8A621-2647-4DE7-AF0F-294538CCBF98}" type="slidenum">
              <a:rPr lang="en-AU" altLang="it-IT" smtClean="0">
                <a:latin typeface="Arial" panose="020B0604020202020204" pitchFamily="34" charset="0"/>
              </a:rPr>
              <a:pPr/>
              <a:t>14</a:t>
            </a:fld>
            <a:endParaRPr lang="en-AU" altLang="it-IT">
              <a:latin typeface="Arial" panose="020B0604020202020204" pitchFamily="34" charset="0"/>
            </a:endParaRPr>
          </a:p>
        </p:txBody>
      </p:sp>
      <p:sp>
        <p:nvSpPr>
          <p:cNvPr id="53251" name="Rectangle 2">
            <a:extLst>
              <a:ext uri="{FF2B5EF4-FFF2-40B4-BE49-F238E27FC236}">
                <a16:creationId xmlns:a16="http://schemas.microsoft.com/office/drawing/2014/main" id="{BFFB9C6C-0E82-BBED-01FE-762475A2349B}"/>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9FCD61B-AFC5-4F25-1B10-BDFDD3BF18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016772C-A049-042C-9A2D-7571E5D2D014}"/>
              </a:ext>
            </a:extLst>
          </p:cNvPr>
          <p:cNvSpPr>
            <a:spLocks noGrp="1" noChangeArrowheads="1"/>
          </p:cNvSpPr>
          <p:nvPr>
            <p:ph type="sldNum" sz="quarter" idx="5"/>
          </p:nvPr>
        </p:nvSpPr>
        <p:spPr>
          <a:ln/>
        </p:spPr>
        <p:txBody>
          <a:bodyPr/>
          <a:lstStyle/>
          <a:p>
            <a:fld id="{37E738CA-208C-4438-87B0-0A83F52D6017}" type="slidenum">
              <a:rPr lang="en-AU" altLang="it-IT"/>
              <a:pPr/>
              <a:t>16</a:t>
            </a:fld>
            <a:endParaRPr lang="en-AU" altLang="it-IT"/>
          </a:p>
        </p:txBody>
      </p:sp>
      <p:sp>
        <p:nvSpPr>
          <p:cNvPr id="230402" name="Rectangle 2">
            <a:extLst>
              <a:ext uri="{FF2B5EF4-FFF2-40B4-BE49-F238E27FC236}">
                <a16:creationId xmlns:a16="http://schemas.microsoft.com/office/drawing/2014/main" id="{49EC9674-131F-7E56-762A-8BC240A67BDD}"/>
              </a:ext>
            </a:extLst>
          </p:cNvPr>
          <p:cNvSpPr>
            <a:spLocks noGrp="1" noRot="1" noChangeAspect="1" noChangeArrowheads="1" noTextEdit="1"/>
          </p:cNvSpPr>
          <p:nvPr>
            <p:ph type="sldImg"/>
          </p:nvPr>
        </p:nvSpPr>
        <p:spPr>
          <a:ln/>
        </p:spPr>
      </p:sp>
      <p:sp>
        <p:nvSpPr>
          <p:cNvPr id="230403" name="Rectangle 3">
            <a:extLst>
              <a:ext uri="{FF2B5EF4-FFF2-40B4-BE49-F238E27FC236}">
                <a16:creationId xmlns:a16="http://schemas.microsoft.com/office/drawing/2014/main" id="{ED38C812-61CC-558A-ED4B-6F4D21ED8E1B}"/>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016772C-A049-042C-9A2D-7571E5D2D014}"/>
              </a:ext>
            </a:extLst>
          </p:cNvPr>
          <p:cNvSpPr>
            <a:spLocks noGrp="1" noChangeArrowheads="1"/>
          </p:cNvSpPr>
          <p:nvPr>
            <p:ph type="sldNum" sz="quarter" idx="5"/>
          </p:nvPr>
        </p:nvSpPr>
        <p:spPr>
          <a:ln/>
        </p:spPr>
        <p:txBody>
          <a:bodyPr/>
          <a:lstStyle/>
          <a:p>
            <a:fld id="{37E738CA-208C-4438-87B0-0A83F52D6017}" type="slidenum">
              <a:rPr lang="en-AU" altLang="it-IT"/>
              <a:pPr/>
              <a:t>17</a:t>
            </a:fld>
            <a:endParaRPr lang="en-AU" altLang="it-IT"/>
          </a:p>
        </p:txBody>
      </p:sp>
      <p:sp>
        <p:nvSpPr>
          <p:cNvPr id="230402" name="Rectangle 2">
            <a:extLst>
              <a:ext uri="{FF2B5EF4-FFF2-40B4-BE49-F238E27FC236}">
                <a16:creationId xmlns:a16="http://schemas.microsoft.com/office/drawing/2014/main" id="{49EC9674-131F-7E56-762A-8BC240A67BDD}"/>
              </a:ext>
            </a:extLst>
          </p:cNvPr>
          <p:cNvSpPr>
            <a:spLocks noGrp="1" noRot="1" noChangeAspect="1" noChangeArrowheads="1" noTextEdit="1"/>
          </p:cNvSpPr>
          <p:nvPr>
            <p:ph type="sldImg"/>
          </p:nvPr>
        </p:nvSpPr>
        <p:spPr>
          <a:ln/>
        </p:spPr>
      </p:sp>
      <p:sp>
        <p:nvSpPr>
          <p:cNvPr id="230403" name="Rectangle 3">
            <a:extLst>
              <a:ext uri="{FF2B5EF4-FFF2-40B4-BE49-F238E27FC236}">
                <a16:creationId xmlns:a16="http://schemas.microsoft.com/office/drawing/2014/main" id="{ED38C812-61CC-558A-ED4B-6F4D21ED8E1B}"/>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573531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05A6A40-3F1E-A1D5-F79A-7CCDCD7580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3FAE7E3-3846-4AD6-B6E4-9671ED3677BA}" type="slidenum">
              <a:rPr lang="en-AU" altLang="it-IT" smtClean="0">
                <a:latin typeface="Arial" panose="020B0604020202020204" pitchFamily="34" charset="0"/>
              </a:rPr>
              <a:pPr/>
              <a:t>22</a:t>
            </a:fld>
            <a:endParaRPr lang="en-AU" altLang="it-IT">
              <a:latin typeface="Arial" panose="020B0604020202020204" pitchFamily="34" charset="0"/>
            </a:endParaRPr>
          </a:p>
        </p:txBody>
      </p:sp>
      <p:sp>
        <p:nvSpPr>
          <p:cNvPr id="57347" name="Rectangle 2">
            <a:extLst>
              <a:ext uri="{FF2B5EF4-FFF2-40B4-BE49-F238E27FC236}">
                <a16:creationId xmlns:a16="http://schemas.microsoft.com/office/drawing/2014/main" id="{8E96B9CE-DE54-A0C4-A188-2062081716B5}"/>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5E8771A0-1E8A-F665-0CEE-58B9718898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91B39E6-BFDF-5BF9-0B01-F394453486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B521F05-D126-438C-BAC5-23F7615A7AF7}" type="slidenum">
              <a:rPr lang="en-AU" altLang="it-IT" smtClean="0">
                <a:latin typeface="Arial" panose="020B0604020202020204" pitchFamily="34" charset="0"/>
              </a:rPr>
              <a:pPr/>
              <a:t>23</a:t>
            </a:fld>
            <a:endParaRPr lang="en-AU" altLang="it-IT">
              <a:latin typeface="Arial" panose="020B0604020202020204" pitchFamily="34" charset="0"/>
            </a:endParaRPr>
          </a:p>
        </p:txBody>
      </p:sp>
      <p:sp>
        <p:nvSpPr>
          <p:cNvPr id="59395" name="Rectangle 2">
            <a:extLst>
              <a:ext uri="{FF2B5EF4-FFF2-40B4-BE49-F238E27FC236}">
                <a16:creationId xmlns:a16="http://schemas.microsoft.com/office/drawing/2014/main" id="{56921632-31BD-2335-9ED9-70C131E43A99}"/>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ADE4B0A8-8516-EFBA-7D10-4CC3FBB0B6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A86DE7B-2A42-137F-774F-A4631BB4FE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BCCC9CF-B1DA-48A9-885F-50CBE0B35A3E}" type="slidenum">
              <a:rPr lang="en-AU" altLang="it-IT" smtClean="0">
                <a:latin typeface="Arial" panose="020B0604020202020204" pitchFamily="34" charset="0"/>
              </a:rPr>
              <a:pPr/>
              <a:t>24</a:t>
            </a:fld>
            <a:endParaRPr lang="en-AU" altLang="it-IT">
              <a:latin typeface="Arial" panose="020B0604020202020204" pitchFamily="34" charset="0"/>
            </a:endParaRPr>
          </a:p>
        </p:txBody>
      </p:sp>
      <p:sp>
        <p:nvSpPr>
          <p:cNvPr id="61443" name="Rectangle 2">
            <a:extLst>
              <a:ext uri="{FF2B5EF4-FFF2-40B4-BE49-F238E27FC236}">
                <a16:creationId xmlns:a16="http://schemas.microsoft.com/office/drawing/2014/main" id="{BDCD1A0E-2831-C56C-6989-155DECCC4B65}"/>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80DBBA13-7C58-6A23-34B9-FB8F3BB746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11D05FD-CA1E-B028-E05C-2C232DD88953}"/>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4A709C8-C05E-4966-8C70-5E6FF6B5CD60}" type="slidenum">
              <a:rPr lang="en-AU" altLang="it-IT" sz="1300">
                <a:latin typeface="Arial" panose="020B0604020202020204" pitchFamily="34" charset="0"/>
              </a:rPr>
              <a:pPr algn="r" eaLnBrk="1" hangingPunct="1"/>
              <a:t>25</a:t>
            </a:fld>
            <a:endParaRPr lang="en-AU" altLang="it-IT" sz="1300">
              <a:latin typeface="Arial" panose="020B0604020202020204" pitchFamily="34" charset="0"/>
            </a:endParaRPr>
          </a:p>
        </p:txBody>
      </p:sp>
      <p:sp>
        <p:nvSpPr>
          <p:cNvPr id="63491" name="Rectangle 2">
            <a:extLst>
              <a:ext uri="{FF2B5EF4-FFF2-40B4-BE49-F238E27FC236}">
                <a16:creationId xmlns:a16="http://schemas.microsoft.com/office/drawing/2014/main" id="{57F34A57-E9E9-DD05-1430-77FADEA50C4A}"/>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A97F9E9E-B3DD-CAF5-45DD-C66E10C242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CC093C2-C321-5201-0260-BC11ABC960D5}"/>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45B6FE7B-4405-4F1C-A1F9-E4E88DA1BC40}" type="slidenum">
              <a:rPr lang="en-AU" altLang="it-IT" sz="1300">
                <a:latin typeface="Arial" panose="020B0604020202020204" pitchFamily="34" charset="0"/>
              </a:rPr>
              <a:pPr algn="r" eaLnBrk="1" hangingPunct="1"/>
              <a:t>26</a:t>
            </a:fld>
            <a:endParaRPr lang="en-AU" altLang="it-IT" sz="1300">
              <a:latin typeface="Arial" panose="020B0604020202020204" pitchFamily="34" charset="0"/>
            </a:endParaRPr>
          </a:p>
        </p:txBody>
      </p:sp>
      <p:sp>
        <p:nvSpPr>
          <p:cNvPr id="65539" name="Rectangle 2">
            <a:extLst>
              <a:ext uri="{FF2B5EF4-FFF2-40B4-BE49-F238E27FC236}">
                <a16:creationId xmlns:a16="http://schemas.microsoft.com/office/drawing/2014/main" id="{04CEEE12-A5B4-B54E-90CB-E67BAB8C2CE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94243EA3-6172-5182-2254-F815367F6E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101621C-BA14-F635-084F-23E3C83E05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6D28719-036B-4286-8A4D-9C08A4D1735C}" type="slidenum">
              <a:rPr lang="en-AU" altLang="it-IT" smtClean="0">
                <a:latin typeface="Arial" panose="020B0604020202020204" pitchFamily="34" charset="0"/>
              </a:rPr>
              <a:pPr/>
              <a:t>27</a:t>
            </a:fld>
            <a:endParaRPr lang="en-AU" altLang="it-IT">
              <a:latin typeface="Arial" panose="020B0604020202020204" pitchFamily="34" charset="0"/>
            </a:endParaRPr>
          </a:p>
        </p:txBody>
      </p:sp>
      <p:sp>
        <p:nvSpPr>
          <p:cNvPr id="67587" name="Rectangle 2">
            <a:extLst>
              <a:ext uri="{FF2B5EF4-FFF2-40B4-BE49-F238E27FC236}">
                <a16:creationId xmlns:a16="http://schemas.microsoft.com/office/drawing/2014/main" id="{EDF09CF6-FBB7-5464-00FE-632166F0984B}"/>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8E7CB233-AE96-A554-FE67-B6D04DF01B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1B10D02-8F0E-5938-A83C-D75C909BF1FB}"/>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E1635CC1-1DDF-87A9-39E3-B1F0C8CCE3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0A24735-8755-FA54-6EC5-AE16E822D4B3}"/>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48589598-CCF2-4CFD-99D4-56F562057EB7}" type="slidenum">
              <a:rPr lang="en-AU" altLang="it-IT" sz="1300">
                <a:latin typeface="Arial" panose="020B0604020202020204" pitchFamily="34" charset="0"/>
              </a:rPr>
              <a:pPr algn="r" eaLnBrk="1" hangingPunct="1"/>
              <a:t>28</a:t>
            </a:fld>
            <a:endParaRPr lang="en-AU" altLang="it-IT" sz="1300">
              <a:latin typeface="Arial" panose="020B0604020202020204" pitchFamily="34" charset="0"/>
            </a:endParaRPr>
          </a:p>
        </p:txBody>
      </p:sp>
      <p:sp>
        <p:nvSpPr>
          <p:cNvPr id="69635" name="Rectangle 2">
            <a:extLst>
              <a:ext uri="{FF2B5EF4-FFF2-40B4-BE49-F238E27FC236}">
                <a16:creationId xmlns:a16="http://schemas.microsoft.com/office/drawing/2014/main" id="{60E9ED4E-C35D-B772-C2EB-4A1F548B299C}"/>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62662B35-27D7-2EF4-AA0F-C8BA8D000A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AFD2BAF-3096-647C-DE69-31F9E6EF8E0B}"/>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0B535722-7256-434B-B53E-6809FDE80C45}" type="slidenum">
              <a:rPr lang="en-AU" altLang="it-IT" sz="1300">
                <a:latin typeface="Arial" panose="020B0604020202020204" pitchFamily="34" charset="0"/>
              </a:rPr>
              <a:pPr algn="r" eaLnBrk="1" hangingPunct="1"/>
              <a:t>29</a:t>
            </a:fld>
            <a:endParaRPr lang="en-AU" altLang="it-IT" sz="1300">
              <a:latin typeface="Arial" panose="020B0604020202020204" pitchFamily="34" charset="0"/>
            </a:endParaRPr>
          </a:p>
        </p:txBody>
      </p:sp>
      <p:sp>
        <p:nvSpPr>
          <p:cNvPr id="71683" name="Rectangle 2">
            <a:extLst>
              <a:ext uri="{FF2B5EF4-FFF2-40B4-BE49-F238E27FC236}">
                <a16:creationId xmlns:a16="http://schemas.microsoft.com/office/drawing/2014/main" id="{A497D45D-14B8-D024-627A-FC00E582E081}"/>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EE8D3B26-6FE7-CD57-5FA9-147BB0277E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61DC95F1-C502-4B07-3680-F8E01FB7D8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48B8DCD-1C67-4541-B15D-1B2A005AF47B}" type="slidenum">
              <a:rPr lang="en-AU" altLang="it-IT" smtClean="0">
                <a:latin typeface="Arial" panose="020B0604020202020204" pitchFamily="34" charset="0"/>
              </a:rPr>
              <a:pPr/>
              <a:t>30</a:t>
            </a:fld>
            <a:endParaRPr lang="en-AU" altLang="it-IT">
              <a:latin typeface="Arial" panose="020B0604020202020204" pitchFamily="34" charset="0"/>
            </a:endParaRPr>
          </a:p>
        </p:txBody>
      </p:sp>
      <p:sp>
        <p:nvSpPr>
          <p:cNvPr id="73731" name="Rectangle 2">
            <a:extLst>
              <a:ext uri="{FF2B5EF4-FFF2-40B4-BE49-F238E27FC236}">
                <a16:creationId xmlns:a16="http://schemas.microsoft.com/office/drawing/2014/main" id="{133EC4F7-84C0-5322-96D1-61D963788BA8}"/>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41AE89EF-F2D3-483B-0BF4-614C290808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2006FA04-CB94-B84C-00AF-F68461978D32}"/>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D4ECCBC7-B2FE-47F2-881C-B0F8B23D4B49}" type="slidenum">
              <a:rPr lang="en-AU" altLang="it-IT" sz="1300">
                <a:latin typeface="Arial" panose="020B0604020202020204" pitchFamily="34" charset="0"/>
              </a:rPr>
              <a:pPr algn="r" eaLnBrk="1" hangingPunct="1"/>
              <a:t>31</a:t>
            </a:fld>
            <a:endParaRPr lang="en-AU" altLang="it-IT" sz="1300">
              <a:latin typeface="Arial" panose="020B0604020202020204" pitchFamily="34" charset="0"/>
            </a:endParaRPr>
          </a:p>
        </p:txBody>
      </p:sp>
      <p:sp>
        <p:nvSpPr>
          <p:cNvPr id="75779" name="Rectangle 2">
            <a:extLst>
              <a:ext uri="{FF2B5EF4-FFF2-40B4-BE49-F238E27FC236}">
                <a16:creationId xmlns:a16="http://schemas.microsoft.com/office/drawing/2014/main" id="{068D1416-77C8-B6C9-2A60-C6CC68EADC3B}"/>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25143513-0FEA-A665-F18B-E9DA20603CD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B1EDA3-9510-7964-1896-A284C13B9508}"/>
              </a:ext>
            </a:extLst>
          </p:cNvPr>
          <p:cNvSpPr>
            <a:spLocks noGrp="1" noChangeArrowheads="1"/>
          </p:cNvSpPr>
          <p:nvPr>
            <p:ph type="sldNum" sz="quarter" idx="5"/>
          </p:nvPr>
        </p:nvSpPr>
        <p:spPr>
          <a:ln/>
        </p:spPr>
        <p:txBody>
          <a:bodyPr/>
          <a:lstStyle/>
          <a:p>
            <a:fld id="{ED3C7BBA-64C4-405B-832A-18E7369B897E}" type="slidenum">
              <a:rPr lang="en-AU" altLang="it-IT"/>
              <a:pPr/>
              <a:t>32</a:t>
            </a:fld>
            <a:endParaRPr lang="en-AU" altLang="it-IT"/>
          </a:p>
        </p:txBody>
      </p:sp>
      <p:sp>
        <p:nvSpPr>
          <p:cNvPr id="93186" name="Rectangle 2">
            <a:extLst>
              <a:ext uri="{FF2B5EF4-FFF2-40B4-BE49-F238E27FC236}">
                <a16:creationId xmlns:a16="http://schemas.microsoft.com/office/drawing/2014/main" id="{8CC0BD3D-51CF-DFEF-CE11-B2EC93687243}"/>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4C646D2D-501D-17A3-9FDE-34AB339361E6}"/>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B1EDA3-9510-7964-1896-A284C13B9508}"/>
              </a:ext>
            </a:extLst>
          </p:cNvPr>
          <p:cNvSpPr>
            <a:spLocks noGrp="1" noChangeArrowheads="1"/>
          </p:cNvSpPr>
          <p:nvPr>
            <p:ph type="sldNum" sz="quarter" idx="5"/>
          </p:nvPr>
        </p:nvSpPr>
        <p:spPr>
          <a:ln/>
        </p:spPr>
        <p:txBody>
          <a:bodyPr/>
          <a:lstStyle/>
          <a:p>
            <a:fld id="{ED3C7BBA-64C4-405B-832A-18E7369B897E}" type="slidenum">
              <a:rPr lang="en-AU" altLang="it-IT"/>
              <a:pPr/>
              <a:t>33</a:t>
            </a:fld>
            <a:endParaRPr lang="en-AU" altLang="it-IT"/>
          </a:p>
        </p:txBody>
      </p:sp>
      <p:sp>
        <p:nvSpPr>
          <p:cNvPr id="93186" name="Rectangle 2">
            <a:extLst>
              <a:ext uri="{FF2B5EF4-FFF2-40B4-BE49-F238E27FC236}">
                <a16:creationId xmlns:a16="http://schemas.microsoft.com/office/drawing/2014/main" id="{8CC0BD3D-51CF-DFEF-CE11-B2EC93687243}"/>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4C646D2D-501D-17A3-9FDE-34AB339361E6}"/>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289930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B1EDA3-9510-7964-1896-A284C13B9508}"/>
              </a:ext>
            </a:extLst>
          </p:cNvPr>
          <p:cNvSpPr>
            <a:spLocks noGrp="1" noChangeArrowheads="1"/>
          </p:cNvSpPr>
          <p:nvPr>
            <p:ph type="sldNum" sz="quarter" idx="5"/>
          </p:nvPr>
        </p:nvSpPr>
        <p:spPr>
          <a:ln/>
        </p:spPr>
        <p:txBody>
          <a:bodyPr/>
          <a:lstStyle/>
          <a:p>
            <a:fld id="{ED3C7BBA-64C4-405B-832A-18E7369B897E}" type="slidenum">
              <a:rPr lang="en-AU" altLang="it-IT"/>
              <a:pPr/>
              <a:t>34</a:t>
            </a:fld>
            <a:endParaRPr lang="en-AU" altLang="it-IT"/>
          </a:p>
        </p:txBody>
      </p:sp>
      <p:sp>
        <p:nvSpPr>
          <p:cNvPr id="93186" name="Rectangle 2">
            <a:extLst>
              <a:ext uri="{FF2B5EF4-FFF2-40B4-BE49-F238E27FC236}">
                <a16:creationId xmlns:a16="http://schemas.microsoft.com/office/drawing/2014/main" id="{8CC0BD3D-51CF-DFEF-CE11-B2EC93687243}"/>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4C646D2D-501D-17A3-9FDE-34AB339361E6}"/>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4061666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0564E9C-8A67-004D-36D7-A863E684A3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04091DA-04CB-4BB7-8D4F-7AF318CA0355}" type="slidenum">
              <a:rPr lang="en-AU" altLang="it-IT" smtClean="0">
                <a:latin typeface="Arial" panose="020B0604020202020204" pitchFamily="34" charset="0"/>
              </a:rPr>
              <a:pPr/>
              <a:t>40</a:t>
            </a:fld>
            <a:endParaRPr lang="en-AU" altLang="it-IT">
              <a:latin typeface="Arial" panose="020B0604020202020204" pitchFamily="34" charset="0"/>
            </a:endParaRPr>
          </a:p>
        </p:txBody>
      </p:sp>
      <p:sp>
        <p:nvSpPr>
          <p:cNvPr id="79875" name="Rectangle 2">
            <a:extLst>
              <a:ext uri="{FF2B5EF4-FFF2-40B4-BE49-F238E27FC236}">
                <a16:creationId xmlns:a16="http://schemas.microsoft.com/office/drawing/2014/main" id="{1C95005D-ACE3-F7A0-9E9F-006F6C20DD7F}"/>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7C39F8A-9680-4312-8357-36D49EEEDA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4F39523-D941-6E84-6884-5EF41FC31136}"/>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25711CBC-FB49-4289-B5A5-BBBA23FDCAF4}" type="slidenum">
              <a:rPr lang="en-AU" altLang="it-IT" sz="1300">
                <a:latin typeface="Arial" panose="020B0604020202020204" pitchFamily="34" charset="0"/>
              </a:rPr>
              <a:pPr algn="r" eaLnBrk="1" hangingPunct="1"/>
              <a:t>42</a:t>
            </a:fld>
            <a:endParaRPr lang="en-AU" altLang="it-IT" sz="1300">
              <a:latin typeface="Arial" panose="020B0604020202020204" pitchFamily="34" charset="0"/>
            </a:endParaRPr>
          </a:p>
        </p:txBody>
      </p:sp>
      <p:sp>
        <p:nvSpPr>
          <p:cNvPr id="7171" name="Rectangle 2">
            <a:extLst>
              <a:ext uri="{FF2B5EF4-FFF2-40B4-BE49-F238E27FC236}">
                <a16:creationId xmlns:a16="http://schemas.microsoft.com/office/drawing/2014/main" id="{CAF11517-23C0-8569-F49D-A4206966C14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F8C20F5F-E508-95EC-BBCD-234E951205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15388BC-7A94-DA1E-5290-E156BCA287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5B280B1-CEE5-4A72-B68E-37577B368921}" type="slidenum">
              <a:rPr lang="en-AU" altLang="it-IT" smtClean="0">
                <a:latin typeface="Arial" panose="020B0604020202020204" pitchFamily="34" charset="0"/>
              </a:rPr>
              <a:pPr/>
              <a:t>3</a:t>
            </a:fld>
            <a:endParaRPr lang="en-AU" altLang="it-IT">
              <a:latin typeface="Arial" panose="020B0604020202020204" pitchFamily="34" charset="0"/>
            </a:endParaRPr>
          </a:p>
        </p:txBody>
      </p:sp>
      <p:sp>
        <p:nvSpPr>
          <p:cNvPr id="30723" name="Rectangle 2">
            <a:extLst>
              <a:ext uri="{FF2B5EF4-FFF2-40B4-BE49-F238E27FC236}">
                <a16:creationId xmlns:a16="http://schemas.microsoft.com/office/drawing/2014/main" id="{1ED4CAF4-0C57-0E2B-6D8D-A8324602545B}"/>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FDE9A18E-2AEB-D4A1-27EA-5FA72C3D25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2CF6D69-F3D5-FB41-B076-90A203317D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4C7AD3A-08F7-4981-B00A-97804CAF5FFF}" type="slidenum">
              <a:rPr lang="en-AU" altLang="it-IT">
                <a:latin typeface="Arial" panose="020B0604020202020204" pitchFamily="34" charset="0"/>
              </a:rPr>
              <a:pPr/>
              <a:t>4</a:t>
            </a:fld>
            <a:endParaRPr lang="en-AU" altLang="it-IT">
              <a:latin typeface="Arial" panose="020B0604020202020204" pitchFamily="34" charset="0"/>
            </a:endParaRPr>
          </a:p>
        </p:txBody>
      </p:sp>
      <p:sp>
        <p:nvSpPr>
          <p:cNvPr id="8195" name="Rectangle 2">
            <a:extLst>
              <a:ext uri="{FF2B5EF4-FFF2-40B4-BE49-F238E27FC236}">
                <a16:creationId xmlns:a16="http://schemas.microsoft.com/office/drawing/2014/main" id="{9EA3EA5C-8AC2-08E0-905B-CEC262D0A4E5}"/>
              </a:ext>
            </a:extLst>
          </p:cNvPr>
          <p:cNvSpPr>
            <a:spLocks noRot="1" noChangeArrowheads="1" noTextEdit="1"/>
          </p:cNvSpPr>
          <p:nvPr>
            <p:ph type="sldImg"/>
          </p:nvPr>
        </p:nvSpPr>
        <p:spPr>
          <a:ln/>
        </p:spPr>
      </p:sp>
      <p:sp>
        <p:nvSpPr>
          <p:cNvPr id="8196" name="Rectangle 3">
            <a:extLst>
              <a:ext uri="{FF2B5EF4-FFF2-40B4-BE49-F238E27FC236}">
                <a16:creationId xmlns:a16="http://schemas.microsoft.com/office/drawing/2014/main" id="{B9E0B5A0-ED0C-E3A5-EED7-C15A2F2C60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61AA560-7981-80BE-E19F-48EFD85187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C54AC57-88CE-422F-AD8A-7FEF4D1F0BC3}" type="slidenum">
              <a:rPr lang="en-AU" altLang="it-IT">
                <a:latin typeface="Arial" panose="020B0604020202020204" pitchFamily="34" charset="0"/>
              </a:rPr>
              <a:pPr/>
              <a:t>5</a:t>
            </a:fld>
            <a:endParaRPr lang="en-AU" altLang="it-IT">
              <a:latin typeface="Arial" panose="020B0604020202020204" pitchFamily="34" charset="0"/>
            </a:endParaRPr>
          </a:p>
        </p:txBody>
      </p:sp>
      <p:sp>
        <p:nvSpPr>
          <p:cNvPr id="10243" name="Rectangle 2">
            <a:extLst>
              <a:ext uri="{FF2B5EF4-FFF2-40B4-BE49-F238E27FC236}">
                <a16:creationId xmlns:a16="http://schemas.microsoft.com/office/drawing/2014/main" id="{FA60F4DB-2CC6-8F57-9986-21BD81109197}"/>
              </a:ext>
            </a:extLst>
          </p:cNvPr>
          <p:cNvSpPr>
            <a:spLocks noRot="1" noChangeArrowheads="1" noTextEdit="1"/>
          </p:cNvSpPr>
          <p:nvPr>
            <p:ph type="sldImg"/>
          </p:nvPr>
        </p:nvSpPr>
        <p:spPr>
          <a:ln/>
        </p:spPr>
      </p:sp>
      <p:sp>
        <p:nvSpPr>
          <p:cNvPr id="10244" name="Rectangle 3">
            <a:extLst>
              <a:ext uri="{FF2B5EF4-FFF2-40B4-BE49-F238E27FC236}">
                <a16:creationId xmlns:a16="http://schemas.microsoft.com/office/drawing/2014/main" id="{9FEBA11A-4E7A-A796-E8B8-D32E8028B7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93C02BF-B412-2356-455D-27D5101EBE7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BCE5E66-1EBB-4A11-A65C-E517C42BC960}" type="slidenum">
              <a:rPr lang="en-AU" altLang="it-IT" smtClean="0">
                <a:latin typeface="Arial" panose="020B0604020202020204" pitchFamily="34" charset="0"/>
              </a:rPr>
              <a:pPr/>
              <a:t>7</a:t>
            </a:fld>
            <a:endParaRPr lang="en-AU" altLang="it-IT">
              <a:latin typeface="Arial" panose="020B0604020202020204" pitchFamily="34" charset="0"/>
            </a:endParaRPr>
          </a:p>
        </p:txBody>
      </p:sp>
      <p:sp>
        <p:nvSpPr>
          <p:cNvPr id="32771" name="Rectangle 2">
            <a:extLst>
              <a:ext uri="{FF2B5EF4-FFF2-40B4-BE49-F238E27FC236}">
                <a16:creationId xmlns:a16="http://schemas.microsoft.com/office/drawing/2014/main" id="{A2451766-7832-66B1-DBB8-2EAE5AE9CA3D}"/>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B641161-E01A-12B6-229C-3623D3DE23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D5E2441-0373-712F-A018-25FA9F3C83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D147BE6-F7B9-44E2-A596-EAEC78E9C976}" type="slidenum">
              <a:rPr lang="en-AU" altLang="it-IT" smtClean="0">
                <a:latin typeface="Arial" panose="020B0604020202020204" pitchFamily="34" charset="0"/>
              </a:rPr>
              <a:pPr/>
              <a:t>10</a:t>
            </a:fld>
            <a:endParaRPr lang="en-AU" altLang="it-IT">
              <a:latin typeface="Arial" panose="020B0604020202020204" pitchFamily="34" charset="0"/>
            </a:endParaRPr>
          </a:p>
        </p:txBody>
      </p:sp>
      <p:sp>
        <p:nvSpPr>
          <p:cNvPr id="47107" name="Rectangle 2">
            <a:extLst>
              <a:ext uri="{FF2B5EF4-FFF2-40B4-BE49-F238E27FC236}">
                <a16:creationId xmlns:a16="http://schemas.microsoft.com/office/drawing/2014/main" id="{C52C315E-0140-8A28-9078-511A702C0BC1}"/>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CAAB30E1-B17D-6EDC-7DC7-F3D0D3FBA9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0BB42F1-C2D4-15D3-DF53-F67F04FD9E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558FCF1-6E5F-41E5-85C4-606B2BFEC488}" type="slidenum">
              <a:rPr lang="en-AU" altLang="it-IT" smtClean="0">
                <a:latin typeface="Arial" panose="020B0604020202020204" pitchFamily="34" charset="0"/>
              </a:rPr>
              <a:pPr/>
              <a:t>11</a:t>
            </a:fld>
            <a:endParaRPr lang="en-AU" altLang="it-IT">
              <a:latin typeface="Arial" panose="020B0604020202020204" pitchFamily="34" charset="0"/>
            </a:endParaRPr>
          </a:p>
        </p:txBody>
      </p:sp>
      <p:sp>
        <p:nvSpPr>
          <p:cNvPr id="49155" name="Rectangle 2">
            <a:extLst>
              <a:ext uri="{FF2B5EF4-FFF2-40B4-BE49-F238E27FC236}">
                <a16:creationId xmlns:a16="http://schemas.microsoft.com/office/drawing/2014/main" id="{513364CF-D004-36FC-6592-8B840BD8A367}"/>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0EF452A-1EAC-89A6-7F0A-A4A72F9C85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E0F3743-5F3C-531A-18E0-65578854E4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D6730B0-1B27-4956-A43A-47FCD199899D}" type="slidenum">
              <a:rPr lang="en-AU" altLang="it-IT" smtClean="0">
                <a:latin typeface="Arial" panose="020B0604020202020204" pitchFamily="34" charset="0"/>
              </a:rPr>
              <a:pPr/>
              <a:t>12</a:t>
            </a:fld>
            <a:endParaRPr lang="en-AU" altLang="it-IT">
              <a:latin typeface="Arial" panose="020B0604020202020204" pitchFamily="34" charset="0"/>
            </a:endParaRPr>
          </a:p>
        </p:txBody>
      </p:sp>
      <p:sp>
        <p:nvSpPr>
          <p:cNvPr id="55299" name="Rectangle 2">
            <a:extLst>
              <a:ext uri="{FF2B5EF4-FFF2-40B4-BE49-F238E27FC236}">
                <a16:creationId xmlns:a16="http://schemas.microsoft.com/office/drawing/2014/main" id="{7D9B5DFF-0B61-3220-12B7-58FA16F07B2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388834B-ECC3-BE37-E7C8-E9CD4316D4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DD10539-F9DA-71F4-FFFD-EF166F199297}"/>
              </a:ext>
            </a:extLst>
          </p:cNvPr>
          <p:cNvGrpSpPr>
            <a:grpSpLocks/>
          </p:cNvGrpSpPr>
          <p:nvPr/>
        </p:nvGrpSpPr>
        <p:grpSpPr bwMode="auto">
          <a:xfrm>
            <a:off x="-3222625" y="304800"/>
            <a:ext cx="11909425" cy="4724400"/>
            <a:chOff x="-2030" y="192"/>
            <a:chExt cx="7502" cy="2976"/>
          </a:xfrm>
        </p:grpSpPr>
        <p:sp>
          <p:nvSpPr>
            <p:cNvPr id="3" name="Line 3">
              <a:extLst>
                <a:ext uri="{FF2B5EF4-FFF2-40B4-BE49-F238E27FC236}">
                  <a16:creationId xmlns:a16="http://schemas.microsoft.com/office/drawing/2014/main" id="{5B64965C-2F29-AA5B-1F73-C060BFEEB50D}"/>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 name="AutoShape 4">
              <a:extLst>
                <a:ext uri="{FF2B5EF4-FFF2-40B4-BE49-F238E27FC236}">
                  <a16:creationId xmlns:a16="http://schemas.microsoft.com/office/drawing/2014/main" id="{80414C32-9433-998E-DE9C-BEA1BF152988}"/>
                </a:ext>
              </a:extLst>
            </p:cNvPr>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 name="AutoShape 5">
              <a:extLst>
                <a:ext uri="{FF2B5EF4-FFF2-40B4-BE49-F238E27FC236}">
                  <a16:creationId xmlns:a16="http://schemas.microsoft.com/office/drawing/2014/main" id="{7382EDF2-515F-838A-56D9-5AD240D7D71D}"/>
                </a:ext>
              </a:extLst>
            </p:cNvPr>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sp>
        <p:nvSpPr>
          <p:cNvPr id="15366" name="Rectangle 6"/>
          <p:cNvSpPr>
            <a:spLocks noGrp="1" noChangeArrowheads="1"/>
          </p:cNvSpPr>
          <p:nvPr>
            <p:ph type="ctrTitle"/>
          </p:nvPr>
        </p:nvSpPr>
        <p:spPr>
          <a:xfrm>
            <a:off x="1443038" y="985838"/>
            <a:ext cx="7239000" cy="1444625"/>
          </a:xfrm>
        </p:spPr>
        <p:txBody>
          <a:bodyPr/>
          <a:lstStyle>
            <a:lvl1pPr>
              <a:defRPr sz="4000"/>
            </a:lvl1pPr>
          </a:lstStyle>
          <a:p>
            <a:pPr lvl="0"/>
            <a:r>
              <a:rPr lang="en-AU" altLang="it-IT" noProof="0"/>
              <a:t>Kliknij, aby edytować styl wzorca tytułu</a:t>
            </a:r>
          </a:p>
        </p:txBody>
      </p:sp>
      <p:sp>
        <p:nvSpPr>
          <p:cNvPr id="15367" name="Rectangle 7"/>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AU" altLang="it-IT" noProof="0"/>
              <a:t>Kliknij, aby edytować styl wzorca podtytułu</a:t>
            </a:r>
          </a:p>
        </p:txBody>
      </p:sp>
      <p:sp>
        <p:nvSpPr>
          <p:cNvPr id="6" name="Rectangle 8">
            <a:extLst>
              <a:ext uri="{FF2B5EF4-FFF2-40B4-BE49-F238E27FC236}">
                <a16:creationId xmlns:a16="http://schemas.microsoft.com/office/drawing/2014/main" id="{71B8046C-956C-BDBD-11E3-8204318847AF}"/>
              </a:ext>
            </a:extLst>
          </p:cNvPr>
          <p:cNvSpPr>
            <a:spLocks noGrp="1" noChangeArrowheads="1"/>
          </p:cNvSpPr>
          <p:nvPr>
            <p:ph type="dt" sz="half" idx="10"/>
          </p:nvPr>
        </p:nvSpPr>
        <p:spPr/>
        <p:txBody>
          <a:bodyPr/>
          <a:lstStyle>
            <a:lvl1pPr>
              <a:defRPr/>
            </a:lvl1pPr>
          </a:lstStyle>
          <a:p>
            <a:pPr>
              <a:defRPr/>
            </a:pPr>
            <a:endParaRPr lang="en-AU" altLang="it-IT"/>
          </a:p>
        </p:txBody>
      </p:sp>
      <p:sp>
        <p:nvSpPr>
          <p:cNvPr id="7" name="Rectangle 9">
            <a:extLst>
              <a:ext uri="{FF2B5EF4-FFF2-40B4-BE49-F238E27FC236}">
                <a16:creationId xmlns:a16="http://schemas.microsoft.com/office/drawing/2014/main" id="{BDAB0763-E182-23DF-6B88-5C770FF98752}"/>
              </a:ext>
            </a:extLst>
          </p:cNvPr>
          <p:cNvSpPr>
            <a:spLocks noGrp="1" noChangeArrowheads="1"/>
          </p:cNvSpPr>
          <p:nvPr>
            <p:ph type="ftr" sz="quarter" idx="11"/>
          </p:nvPr>
        </p:nvSpPr>
        <p:spPr/>
        <p:txBody>
          <a:bodyPr/>
          <a:lstStyle>
            <a:lvl1pPr>
              <a:defRPr/>
            </a:lvl1pPr>
          </a:lstStyle>
          <a:p>
            <a:pPr>
              <a:defRPr/>
            </a:pPr>
            <a:endParaRPr lang="en-AU" altLang="it-IT"/>
          </a:p>
        </p:txBody>
      </p:sp>
      <p:sp>
        <p:nvSpPr>
          <p:cNvPr id="8" name="Rectangle 10">
            <a:extLst>
              <a:ext uri="{FF2B5EF4-FFF2-40B4-BE49-F238E27FC236}">
                <a16:creationId xmlns:a16="http://schemas.microsoft.com/office/drawing/2014/main" id="{A0101712-47B8-7E76-DFF7-A9F89C80B98F}"/>
              </a:ext>
            </a:extLst>
          </p:cNvPr>
          <p:cNvSpPr>
            <a:spLocks noGrp="1" noChangeArrowheads="1"/>
          </p:cNvSpPr>
          <p:nvPr>
            <p:ph type="sldNum" sz="quarter" idx="12"/>
          </p:nvPr>
        </p:nvSpPr>
        <p:spPr/>
        <p:txBody>
          <a:bodyPr/>
          <a:lstStyle>
            <a:lvl1pPr>
              <a:defRPr/>
            </a:lvl1pPr>
          </a:lstStyle>
          <a:p>
            <a:pPr>
              <a:defRPr/>
            </a:pPr>
            <a:fld id="{12BC2B7C-7054-4D26-AFCD-FA563797DD06}" type="slidenum">
              <a:rPr lang="en-AU" altLang="it-IT"/>
              <a:pPr>
                <a:defRPr/>
              </a:pPr>
              <a:t>‹N›</a:t>
            </a:fld>
            <a:endParaRPr lang="en-AU" altLang="it-IT"/>
          </a:p>
        </p:txBody>
      </p:sp>
    </p:spTree>
    <p:extLst>
      <p:ext uri="{BB962C8B-B14F-4D97-AF65-F5344CB8AC3E}">
        <p14:creationId xmlns:p14="http://schemas.microsoft.com/office/powerpoint/2010/main" val="1271024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5C1E1EF4-D333-54A2-4AEE-C7E0A05CDDF2}"/>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DCF2013E-07AF-9A06-9AB9-9E3E74F76C1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FAAFC972-B542-29D9-E47C-92E037DF30C4}"/>
              </a:ext>
            </a:extLst>
          </p:cNvPr>
          <p:cNvSpPr>
            <a:spLocks noGrp="1" noChangeArrowheads="1"/>
          </p:cNvSpPr>
          <p:nvPr>
            <p:ph type="sldNum" sz="quarter" idx="12"/>
          </p:nvPr>
        </p:nvSpPr>
        <p:spPr>
          <a:ln/>
        </p:spPr>
        <p:txBody>
          <a:bodyPr/>
          <a:lstStyle>
            <a:lvl1pPr>
              <a:defRPr/>
            </a:lvl1pPr>
          </a:lstStyle>
          <a:p>
            <a:pPr>
              <a:defRPr/>
            </a:pPr>
            <a:fld id="{14E2A896-8487-49F4-8FA3-66FC121873E9}" type="slidenum">
              <a:rPr lang="en-AU" altLang="it-IT"/>
              <a:pPr>
                <a:defRPr/>
              </a:pPr>
              <a:t>‹N›</a:t>
            </a:fld>
            <a:endParaRPr lang="en-AU" altLang="it-IT"/>
          </a:p>
        </p:txBody>
      </p:sp>
    </p:spTree>
    <p:extLst>
      <p:ext uri="{BB962C8B-B14F-4D97-AF65-F5344CB8AC3E}">
        <p14:creationId xmlns:p14="http://schemas.microsoft.com/office/powerpoint/2010/main" val="415042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6413" y="301625"/>
            <a:ext cx="1827212" cy="5640388"/>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1370013" y="301625"/>
            <a:ext cx="5334000" cy="564038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F4F2AEAB-FD5F-9FDC-2E2D-276D46277AF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75C4953D-E426-7DFC-9807-FFD1550EC63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C9DD927A-378E-4566-9F40-926ED27166B5}"/>
              </a:ext>
            </a:extLst>
          </p:cNvPr>
          <p:cNvSpPr>
            <a:spLocks noGrp="1" noChangeArrowheads="1"/>
          </p:cNvSpPr>
          <p:nvPr>
            <p:ph type="sldNum" sz="quarter" idx="12"/>
          </p:nvPr>
        </p:nvSpPr>
        <p:spPr>
          <a:ln/>
        </p:spPr>
        <p:txBody>
          <a:bodyPr/>
          <a:lstStyle>
            <a:lvl1pPr>
              <a:defRPr/>
            </a:lvl1pPr>
          </a:lstStyle>
          <a:p>
            <a:pPr>
              <a:defRPr/>
            </a:pPr>
            <a:fld id="{8DBDB241-D489-4D4D-B70E-67AEB7AA2EBB}" type="slidenum">
              <a:rPr lang="en-AU" altLang="it-IT"/>
              <a:pPr>
                <a:defRPr/>
              </a:pPr>
              <a:t>‹N›</a:t>
            </a:fld>
            <a:endParaRPr lang="en-AU" altLang="it-IT"/>
          </a:p>
        </p:txBody>
      </p:sp>
    </p:spTree>
    <p:extLst>
      <p:ext uri="{BB962C8B-B14F-4D97-AF65-F5344CB8AC3E}">
        <p14:creationId xmlns:p14="http://schemas.microsoft.com/office/powerpoint/2010/main" val="967975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8">
            <a:extLst>
              <a:ext uri="{FF2B5EF4-FFF2-40B4-BE49-F238E27FC236}">
                <a16:creationId xmlns:a16="http://schemas.microsoft.com/office/drawing/2014/main" id="{B291C07F-16D2-001E-9ED0-B9966CF9CE8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595BEC9A-4D75-4C90-9FBA-727BC810E97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090ED1E5-B57A-A7E2-9844-026C13D14EDE}"/>
              </a:ext>
            </a:extLst>
          </p:cNvPr>
          <p:cNvSpPr>
            <a:spLocks noGrp="1" noChangeArrowheads="1"/>
          </p:cNvSpPr>
          <p:nvPr>
            <p:ph type="sldNum" sz="quarter" idx="12"/>
          </p:nvPr>
        </p:nvSpPr>
        <p:spPr>
          <a:ln/>
        </p:spPr>
        <p:txBody>
          <a:bodyPr/>
          <a:lstStyle>
            <a:lvl1pPr>
              <a:defRPr/>
            </a:lvl1pPr>
          </a:lstStyle>
          <a:p>
            <a:pPr>
              <a:defRPr/>
            </a:pPr>
            <a:fld id="{FDB31985-0682-4FDD-B236-FAD243FF3DBD}" type="slidenum">
              <a:rPr lang="en-AU" altLang="it-IT"/>
              <a:pPr>
                <a:defRPr/>
              </a:pPr>
              <a:t>‹N›</a:t>
            </a:fld>
            <a:endParaRPr lang="en-AU" altLang="it-IT"/>
          </a:p>
        </p:txBody>
      </p:sp>
    </p:spTree>
    <p:extLst>
      <p:ext uri="{BB962C8B-B14F-4D97-AF65-F5344CB8AC3E}">
        <p14:creationId xmlns:p14="http://schemas.microsoft.com/office/powerpoint/2010/main" val="209256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34A2A4AB-0E0D-1BDB-BA4C-B4AB1A08BEF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63698508-BD61-3396-9D3D-E48F6A0E26B2}"/>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3CBB94A1-E3EC-6386-DFB0-832B95D963FF}"/>
              </a:ext>
            </a:extLst>
          </p:cNvPr>
          <p:cNvSpPr>
            <a:spLocks noGrp="1" noChangeArrowheads="1"/>
          </p:cNvSpPr>
          <p:nvPr>
            <p:ph type="sldNum" sz="quarter" idx="12"/>
          </p:nvPr>
        </p:nvSpPr>
        <p:spPr>
          <a:ln/>
        </p:spPr>
        <p:txBody>
          <a:bodyPr/>
          <a:lstStyle>
            <a:lvl1pPr>
              <a:defRPr/>
            </a:lvl1pPr>
          </a:lstStyle>
          <a:p>
            <a:pPr>
              <a:defRPr/>
            </a:pPr>
            <a:fld id="{740C5540-508B-4FB5-BCAB-DA55586CF228}" type="slidenum">
              <a:rPr lang="en-AU" altLang="it-IT"/>
              <a:pPr>
                <a:defRPr/>
              </a:pPr>
              <a:t>‹N›</a:t>
            </a:fld>
            <a:endParaRPr lang="en-AU" altLang="it-IT"/>
          </a:p>
        </p:txBody>
      </p:sp>
    </p:spTree>
    <p:extLst>
      <p:ext uri="{BB962C8B-B14F-4D97-AF65-F5344CB8AC3E}">
        <p14:creationId xmlns:p14="http://schemas.microsoft.com/office/powerpoint/2010/main" val="244453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8">
            <a:extLst>
              <a:ext uri="{FF2B5EF4-FFF2-40B4-BE49-F238E27FC236}">
                <a16:creationId xmlns:a16="http://schemas.microsoft.com/office/drawing/2014/main" id="{DE7D32C1-6213-D73D-4B81-E46CE654CE6E}"/>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3ADBD9F8-8F93-E3CE-4C54-16B6B3DCD6A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C587BB3F-5F10-EEE6-4D33-9CAFC6D8B930}"/>
              </a:ext>
            </a:extLst>
          </p:cNvPr>
          <p:cNvSpPr>
            <a:spLocks noGrp="1" noChangeArrowheads="1"/>
          </p:cNvSpPr>
          <p:nvPr>
            <p:ph type="sldNum" sz="quarter" idx="12"/>
          </p:nvPr>
        </p:nvSpPr>
        <p:spPr>
          <a:ln/>
        </p:spPr>
        <p:txBody>
          <a:bodyPr/>
          <a:lstStyle>
            <a:lvl1pPr>
              <a:defRPr/>
            </a:lvl1pPr>
          </a:lstStyle>
          <a:p>
            <a:pPr>
              <a:defRPr/>
            </a:pPr>
            <a:fld id="{E58E33DF-D756-4D1B-98EA-C47496556C43}" type="slidenum">
              <a:rPr lang="en-AU" altLang="it-IT"/>
              <a:pPr>
                <a:defRPr/>
              </a:pPr>
              <a:t>‹N›</a:t>
            </a:fld>
            <a:endParaRPr lang="en-AU" altLang="it-IT"/>
          </a:p>
        </p:txBody>
      </p:sp>
    </p:spTree>
    <p:extLst>
      <p:ext uri="{BB962C8B-B14F-4D97-AF65-F5344CB8AC3E}">
        <p14:creationId xmlns:p14="http://schemas.microsoft.com/office/powerpoint/2010/main" val="124230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1370013" y="1827213"/>
            <a:ext cx="3579812"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02225" y="1827213"/>
            <a:ext cx="35814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a:extLst>
              <a:ext uri="{FF2B5EF4-FFF2-40B4-BE49-F238E27FC236}">
                <a16:creationId xmlns:a16="http://schemas.microsoft.com/office/drawing/2014/main" id="{51213F5B-16B3-94FF-BC95-C4B38C1081C4}"/>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71605568-ACE2-2813-78D3-2F3738ACF113}"/>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BBF81C57-1CB9-113C-6D43-929509A541F0}"/>
              </a:ext>
            </a:extLst>
          </p:cNvPr>
          <p:cNvSpPr>
            <a:spLocks noGrp="1" noChangeArrowheads="1"/>
          </p:cNvSpPr>
          <p:nvPr>
            <p:ph type="sldNum" sz="quarter" idx="12"/>
          </p:nvPr>
        </p:nvSpPr>
        <p:spPr>
          <a:ln/>
        </p:spPr>
        <p:txBody>
          <a:bodyPr/>
          <a:lstStyle>
            <a:lvl1pPr>
              <a:defRPr/>
            </a:lvl1pPr>
          </a:lstStyle>
          <a:p>
            <a:pPr>
              <a:defRPr/>
            </a:pPr>
            <a:fld id="{529B07DB-A035-41A4-99C1-8351E0ED6890}" type="slidenum">
              <a:rPr lang="en-AU" altLang="it-IT"/>
              <a:pPr>
                <a:defRPr/>
              </a:pPr>
              <a:t>‹N›</a:t>
            </a:fld>
            <a:endParaRPr lang="en-AU" altLang="it-IT"/>
          </a:p>
        </p:txBody>
      </p:sp>
    </p:spTree>
    <p:extLst>
      <p:ext uri="{BB962C8B-B14F-4D97-AF65-F5344CB8AC3E}">
        <p14:creationId xmlns:p14="http://schemas.microsoft.com/office/powerpoint/2010/main" val="341919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8">
            <a:extLst>
              <a:ext uri="{FF2B5EF4-FFF2-40B4-BE49-F238E27FC236}">
                <a16:creationId xmlns:a16="http://schemas.microsoft.com/office/drawing/2014/main" id="{124415D4-14DE-4DA5-A9EF-32A20267EE1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9">
            <a:extLst>
              <a:ext uri="{FF2B5EF4-FFF2-40B4-BE49-F238E27FC236}">
                <a16:creationId xmlns:a16="http://schemas.microsoft.com/office/drawing/2014/main" id="{C335317C-818A-850F-2581-3135280F976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10">
            <a:extLst>
              <a:ext uri="{FF2B5EF4-FFF2-40B4-BE49-F238E27FC236}">
                <a16:creationId xmlns:a16="http://schemas.microsoft.com/office/drawing/2014/main" id="{E5F75448-F1B6-E621-BEAC-52663964EF2E}"/>
              </a:ext>
            </a:extLst>
          </p:cNvPr>
          <p:cNvSpPr>
            <a:spLocks noGrp="1" noChangeArrowheads="1"/>
          </p:cNvSpPr>
          <p:nvPr>
            <p:ph type="sldNum" sz="quarter" idx="12"/>
          </p:nvPr>
        </p:nvSpPr>
        <p:spPr>
          <a:ln/>
        </p:spPr>
        <p:txBody>
          <a:bodyPr/>
          <a:lstStyle>
            <a:lvl1pPr>
              <a:defRPr/>
            </a:lvl1pPr>
          </a:lstStyle>
          <a:p>
            <a:pPr>
              <a:defRPr/>
            </a:pPr>
            <a:fld id="{394018A3-9EC1-4A10-BFFF-29BA3598E985}" type="slidenum">
              <a:rPr lang="en-AU" altLang="it-IT"/>
              <a:pPr>
                <a:defRPr/>
              </a:pPr>
              <a:t>‹N›</a:t>
            </a:fld>
            <a:endParaRPr lang="en-AU" altLang="it-IT"/>
          </a:p>
        </p:txBody>
      </p:sp>
    </p:spTree>
    <p:extLst>
      <p:ext uri="{BB962C8B-B14F-4D97-AF65-F5344CB8AC3E}">
        <p14:creationId xmlns:p14="http://schemas.microsoft.com/office/powerpoint/2010/main" val="130315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8">
            <a:extLst>
              <a:ext uri="{FF2B5EF4-FFF2-40B4-BE49-F238E27FC236}">
                <a16:creationId xmlns:a16="http://schemas.microsoft.com/office/drawing/2014/main" id="{E7400EA7-C49A-DD89-4347-F8BE6E8036D4}"/>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9">
            <a:extLst>
              <a:ext uri="{FF2B5EF4-FFF2-40B4-BE49-F238E27FC236}">
                <a16:creationId xmlns:a16="http://schemas.microsoft.com/office/drawing/2014/main" id="{2582B0D8-2663-EF97-5CE2-8C91485E7575}"/>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10">
            <a:extLst>
              <a:ext uri="{FF2B5EF4-FFF2-40B4-BE49-F238E27FC236}">
                <a16:creationId xmlns:a16="http://schemas.microsoft.com/office/drawing/2014/main" id="{8C46F8CD-8B36-9CEA-020B-710D17A9ACD1}"/>
              </a:ext>
            </a:extLst>
          </p:cNvPr>
          <p:cNvSpPr>
            <a:spLocks noGrp="1" noChangeArrowheads="1"/>
          </p:cNvSpPr>
          <p:nvPr>
            <p:ph type="sldNum" sz="quarter" idx="12"/>
          </p:nvPr>
        </p:nvSpPr>
        <p:spPr>
          <a:ln/>
        </p:spPr>
        <p:txBody>
          <a:bodyPr/>
          <a:lstStyle>
            <a:lvl1pPr>
              <a:defRPr/>
            </a:lvl1pPr>
          </a:lstStyle>
          <a:p>
            <a:pPr>
              <a:defRPr/>
            </a:pPr>
            <a:fld id="{065E36F5-3C04-46DB-9DA2-9588D7CC00C8}" type="slidenum">
              <a:rPr lang="en-AU" altLang="it-IT"/>
              <a:pPr>
                <a:defRPr/>
              </a:pPr>
              <a:t>‹N›</a:t>
            </a:fld>
            <a:endParaRPr lang="en-AU" altLang="it-IT"/>
          </a:p>
        </p:txBody>
      </p:sp>
    </p:spTree>
    <p:extLst>
      <p:ext uri="{BB962C8B-B14F-4D97-AF65-F5344CB8AC3E}">
        <p14:creationId xmlns:p14="http://schemas.microsoft.com/office/powerpoint/2010/main" val="30959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9581339D-D214-ADB0-1C79-AFC0C6D32BC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9">
            <a:extLst>
              <a:ext uri="{FF2B5EF4-FFF2-40B4-BE49-F238E27FC236}">
                <a16:creationId xmlns:a16="http://schemas.microsoft.com/office/drawing/2014/main" id="{113BEE6F-4013-F508-B6EE-2EBFCA5A3FD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10">
            <a:extLst>
              <a:ext uri="{FF2B5EF4-FFF2-40B4-BE49-F238E27FC236}">
                <a16:creationId xmlns:a16="http://schemas.microsoft.com/office/drawing/2014/main" id="{012F110F-4B0E-FA91-446C-84D0EFA3EFEC}"/>
              </a:ext>
            </a:extLst>
          </p:cNvPr>
          <p:cNvSpPr>
            <a:spLocks noGrp="1" noChangeArrowheads="1"/>
          </p:cNvSpPr>
          <p:nvPr>
            <p:ph type="sldNum" sz="quarter" idx="12"/>
          </p:nvPr>
        </p:nvSpPr>
        <p:spPr>
          <a:ln/>
        </p:spPr>
        <p:txBody>
          <a:bodyPr/>
          <a:lstStyle>
            <a:lvl1pPr>
              <a:defRPr/>
            </a:lvl1pPr>
          </a:lstStyle>
          <a:p>
            <a:pPr>
              <a:defRPr/>
            </a:pPr>
            <a:fld id="{B728D1FB-DEB4-46B7-8453-398BD7CBD5FC}" type="slidenum">
              <a:rPr lang="en-AU" altLang="it-IT"/>
              <a:pPr>
                <a:defRPr/>
              </a:pPr>
              <a:t>‹N›</a:t>
            </a:fld>
            <a:endParaRPr lang="en-AU" altLang="it-IT"/>
          </a:p>
        </p:txBody>
      </p:sp>
    </p:spTree>
    <p:extLst>
      <p:ext uri="{BB962C8B-B14F-4D97-AF65-F5344CB8AC3E}">
        <p14:creationId xmlns:p14="http://schemas.microsoft.com/office/powerpoint/2010/main" val="170001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90DE9968-E6F3-3124-7866-9DD295A949A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243FB71D-652E-171C-B72C-637A237FC02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631A7087-B5E5-B38F-6996-80D6857C14E1}"/>
              </a:ext>
            </a:extLst>
          </p:cNvPr>
          <p:cNvSpPr>
            <a:spLocks noGrp="1" noChangeArrowheads="1"/>
          </p:cNvSpPr>
          <p:nvPr>
            <p:ph type="sldNum" sz="quarter" idx="12"/>
          </p:nvPr>
        </p:nvSpPr>
        <p:spPr>
          <a:ln/>
        </p:spPr>
        <p:txBody>
          <a:bodyPr/>
          <a:lstStyle>
            <a:lvl1pPr>
              <a:defRPr/>
            </a:lvl1pPr>
          </a:lstStyle>
          <a:p>
            <a:pPr>
              <a:defRPr/>
            </a:pPr>
            <a:fld id="{5B50ED2B-5DAC-474C-9570-B230891E9B1F}" type="slidenum">
              <a:rPr lang="en-AU" altLang="it-IT"/>
              <a:pPr>
                <a:defRPr/>
              </a:pPr>
              <a:t>‹N›</a:t>
            </a:fld>
            <a:endParaRPr lang="en-AU" altLang="it-IT"/>
          </a:p>
        </p:txBody>
      </p:sp>
    </p:spTree>
    <p:extLst>
      <p:ext uri="{BB962C8B-B14F-4D97-AF65-F5344CB8AC3E}">
        <p14:creationId xmlns:p14="http://schemas.microsoft.com/office/powerpoint/2010/main" val="262900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A8995ECF-ABB7-DD8C-2C7C-D9F9D59DF882}"/>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1E43043C-8A68-667D-15D3-45A8FA6A0E4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BF620AB7-A914-7406-0CA5-3EE0CA7190A6}"/>
              </a:ext>
            </a:extLst>
          </p:cNvPr>
          <p:cNvSpPr>
            <a:spLocks noGrp="1" noChangeArrowheads="1"/>
          </p:cNvSpPr>
          <p:nvPr>
            <p:ph type="sldNum" sz="quarter" idx="12"/>
          </p:nvPr>
        </p:nvSpPr>
        <p:spPr>
          <a:ln/>
        </p:spPr>
        <p:txBody>
          <a:bodyPr/>
          <a:lstStyle>
            <a:lvl1pPr>
              <a:defRPr/>
            </a:lvl1pPr>
          </a:lstStyle>
          <a:p>
            <a:pPr>
              <a:defRPr/>
            </a:pPr>
            <a:fld id="{96031E7B-4F0F-414D-947D-47016C7887AA}" type="slidenum">
              <a:rPr lang="en-AU" altLang="it-IT"/>
              <a:pPr>
                <a:defRPr/>
              </a:pPr>
              <a:t>‹N›</a:t>
            </a:fld>
            <a:endParaRPr lang="en-AU" altLang="it-IT"/>
          </a:p>
        </p:txBody>
      </p:sp>
    </p:spTree>
    <p:extLst>
      <p:ext uri="{BB962C8B-B14F-4D97-AF65-F5344CB8AC3E}">
        <p14:creationId xmlns:p14="http://schemas.microsoft.com/office/powerpoint/2010/main" val="65451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5406938-B000-6321-B1A6-EE0533285BFA}"/>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D328FA04-3780-0893-82E9-C38375B3FB83}"/>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033" name="AutoShape 4">
              <a:extLst>
                <a:ext uri="{FF2B5EF4-FFF2-40B4-BE49-F238E27FC236}">
                  <a16:creationId xmlns:a16="http://schemas.microsoft.com/office/drawing/2014/main" id="{43319D9F-8675-55CB-879C-230B8A4B7CF6}"/>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034" name="Line 5">
              <a:extLst>
                <a:ext uri="{FF2B5EF4-FFF2-40B4-BE49-F238E27FC236}">
                  <a16:creationId xmlns:a16="http://schemas.microsoft.com/office/drawing/2014/main" id="{F18299D3-2031-9ACE-FD8D-0E06D2C10EBD}"/>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027" name="Rectangle 6">
            <a:extLst>
              <a:ext uri="{FF2B5EF4-FFF2-40B4-BE49-F238E27FC236}">
                <a16:creationId xmlns:a16="http://schemas.microsoft.com/office/drawing/2014/main" id="{97C12C17-381E-1F99-598E-30E1A0F1FB8D}"/>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altLang="it-IT"/>
              <a:t>Kliknij, aby edytować styl wzorca tytułu</a:t>
            </a:r>
          </a:p>
        </p:txBody>
      </p:sp>
      <p:sp>
        <p:nvSpPr>
          <p:cNvPr id="1028" name="Rectangle 7">
            <a:extLst>
              <a:ext uri="{FF2B5EF4-FFF2-40B4-BE49-F238E27FC236}">
                <a16:creationId xmlns:a16="http://schemas.microsoft.com/office/drawing/2014/main" id="{B4CE7011-60E8-355D-9B3C-C2A923F9C836}"/>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4344" name="Rectangle 8">
            <a:extLst>
              <a:ext uri="{FF2B5EF4-FFF2-40B4-BE49-F238E27FC236}">
                <a16:creationId xmlns:a16="http://schemas.microsoft.com/office/drawing/2014/main" id="{BE898C73-4882-CA66-8D9F-7DABA79C9EF1}"/>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AU" altLang="it-IT"/>
          </a:p>
        </p:txBody>
      </p:sp>
      <p:sp>
        <p:nvSpPr>
          <p:cNvPr id="14345" name="Rectangle 9">
            <a:extLst>
              <a:ext uri="{FF2B5EF4-FFF2-40B4-BE49-F238E27FC236}">
                <a16:creationId xmlns:a16="http://schemas.microsoft.com/office/drawing/2014/main" id="{BFF2BD93-BC8A-338F-7F83-E77E8B189EB6}"/>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AU" altLang="it-IT"/>
          </a:p>
        </p:txBody>
      </p:sp>
      <p:sp>
        <p:nvSpPr>
          <p:cNvPr id="14346" name="Rectangle 10">
            <a:extLst>
              <a:ext uri="{FF2B5EF4-FFF2-40B4-BE49-F238E27FC236}">
                <a16:creationId xmlns:a16="http://schemas.microsoft.com/office/drawing/2014/main" id="{9CD70D23-9A0C-9C75-E597-CBABAD29B66E}"/>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5F13D06-791F-48E2-8B43-A6AF42B460BE}"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sldLayoutIdLst>
    <p:sldLayoutId id="2147483733"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dx.doi.org/10.1787/888932310472" TargetMode="External"/><Relationship Id="rId4" Type="http://schemas.openxmlformats.org/officeDocument/2006/relationships/hyperlink" Target="http://www.oecd.org/document/52/0,3746,en_2649_39263238_45897844_1_1_1_1,00.html#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AC52C9A-8E27-F3E1-7A01-480693262909}"/>
              </a:ext>
            </a:extLst>
          </p:cNvPr>
          <p:cNvSpPr>
            <a:spLocks noChangeArrowheads="1"/>
          </p:cNvSpPr>
          <p:nvPr/>
        </p:nvSpPr>
        <p:spPr bwMode="auto">
          <a:xfrm>
            <a:off x="1670050" y="2876550"/>
            <a:ext cx="12223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a:p>
        </p:txBody>
      </p:sp>
      <p:sp>
        <p:nvSpPr>
          <p:cNvPr id="34819" name="Rectangle 3">
            <a:extLst>
              <a:ext uri="{FF2B5EF4-FFF2-40B4-BE49-F238E27FC236}">
                <a16:creationId xmlns:a16="http://schemas.microsoft.com/office/drawing/2014/main" id="{1B9A82DF-34FD-A5B2-BAC3-4662BDDB531E}"/>
              </a:ext>
            </a:extLst>
          </p:cNvPr>
          <p:cNvSpPr>
            <a:spLocks noChangeArrowheads="1"/>
          </p:cNvSpPr>
          <p:nvPr/>
        </p:nvSpPr>
        <p:spPr bwMode="auto">
          <a:xfrm>
            <a:off x="1670050" y="2876550"/>
            <a:ext cx="1169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a:p>
        </p:txBody>
      </p:sp>
      <p:pic>
        <p:nvPicPr>
          <p:cNvPr id="34820" name="Picture 5">
            <a:extLst>
              <a:ext uri="{FF2B5EF4-FFF2-40B4-BE49-F238E27FC236}">
                <a16:creationId xmlns:a16="http://schemas.microsoft.com/office/drawing/2014/main" id="{158A2E1C-C29D-445B-9835-E241D327A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09663"/>
            <a:ext cx="76327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a:extLst>
              <a:ext uri="{FF2B5EF4-FFF2-40B4-BE49-F238E27FC236}">
                <a16:creationId xmlns:a16="http://schemas.microsoft.com/office/drawing/2014/main" id="{AFCA1FE5-66CE-E8FC-235A-285CD58A315E}"/>
              </a:ext>
            </a:extLst>
          </p:cNvPr>
          <p:cNvSpPr txBox="1">
            <a:spLocks noChangeArrowheads="1"/>
          </p:cNvSpPr>
          <p:nvPr/>
        </p:nvSpPr>
        <p:spPr bwMode="auto">
          <a:xfrm>
            <a:off x="95250" y="5942013"/>
            <a:ext cx="83645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1800">
                <a:latin typeface="Arial" panose="020B0604020202020204" pitchFamily="34" charset="0"/>
              </a:rPr>
              <a:t>Insegnanti in Polonia </a:t>
            </a:r>
            <a:r>
              <a:rPr lang="pl-PL" altLang="it-IT" sz="1800" i="1">
                <a:latin typeface="Arial" panose="020B0604020202020204" pitchFamily="34" charset="0"/>
              </a:rPr>
              <a:t>dichiarano</a:t>
            </a:r>
            <a:r>
              <a:rPr lang="pl-PL" altLang="it-IT" sz="1800">
                <a:latin typeface="Arial" panose="020B0604020202020204" pitchFamily="34" charset="0"/>
              </a:rPr>
              <a:t> la volonta’ della didattica costruttivista. In Italia domina ancora il metodo tradizionale (la trasmissione „linerare”). </a:t>
            </a:r>
          </a:p>
          <a:p>
            <a:pPr eaLnBrk="1" hangingPunct="1">
              <a:spcBef>
                <a:spcPct val="0"/>
              </a:spcBef>
              <a:buClrTx/>
              <a:buSzTx/>
              <a:buFontTx/>
              <a:buNone/>
            </a:pPr>
            <a:r>
              <a:rPr lang="pl-PL" altLang="it-IT" sz="1800">
                <a:latin typeface="Arial" panose="020B0604020202020204" pitchFamily="34" charset="0"/>
              </a:rPr>
              <a:t>Source: Raporto TALIS, OCSE, 2011</a:t>
            </a:r>
          </a:p>
        </p:txBody>
      </p:sp>
      <p:sp>
        <p:nvSpPr>
          <p:cNvPr id="34822" name="Rectangle 7">
            <a:extLst>
              <a:ext uri="{FF2B5EF4-FFF2-40B4-BE49-F238E27FC236}">
                <a16:creationId xmlns:a16="http://schemas.microsoft.com/office/drawing/2014/main" id="{9890D2AD-B1A7-7A8A-6F57-BAC8D66E1A00}"/>
              </a:ext>
            </a:extLst>
          </p:cNvPr>
          <p:cNvSpPr>
            <a:spLocks noGrp="1" noChangeArrowheads="1"/>
          </p:cNvSpPr>
          <p:nvPr>
            <p:ph type="title"/>
          </p:nvPr>
        </p:nvSpPr>
        <p:spPr>
          <a:xfrm>
            <a:off x="1692275" y="-114300"/>
            <a:ext cx="8229600" cy="1143000"/>
          </a:xfrm>
        </p:spPr>
        <p:txBody>
          <a:bodyPr/>
          <a:lstStyle/>
          <a:p>
            <a:r>
              <a:rPr lang="pl-PL" altLang="it-IT" sz="2800"/>
              <a:t>La prassi del costruttivismo</a:t>
            </a:r>
            <a:endParaRPr lang="en-US" altLang="it-IT" sz="28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920BD82-9060-F526-33D4-D33AEC20A6E4}"/>
              </a:ext>
            </a:extLst>
          </p:cNvPr>
          <p:cNvSpPr>
            <a:spLocks noGrp="1" noChangeArrowheads="1"/>
          </p:cNvSpPr>
          <p:nvPr>
            <p:ph type="title"/>
          </p:nvPr>
        </p:nvSpPr>
        <p:spPr>
          <a:xfrm>
            <a:off x="179512" y="-171400"/>
            <a:ext cx="8288089" cy="1143000"/>
          </a:xfrm>
        </p:spPr>
        <p:txBody>
          <a:bodyPr/>
          <a:lstStyle/>
          <a:p>
            <a:pPr eaLnBrk="1" hangingPunct="1"/>
            <a:r>
              <a:rPr lang="it-IT" altLang="it-IT" noProof="1"/>
              <a:t>Due basi della didattica innovativa (GK)</a:t>
            </a:r>
          </a:p>
        </p:txBody>
      </p:sp>
      <p:sp>
        <p:nvSpPr>
          <p:cNvPr id="46083" name="Rectangle 3">
            <a:extLst>
              <a:ext uri="{FF2B5EF4-FFF2-40B4-BE49-F238E27FC236}">
                <a16:creationId xmlns:a16="http://schemas.microsoft.com/office/drawing/2014/main" id="{18574EDC-A0CA-0DD5-E4AB-C0328F3F1149}"/>
              </a:ext>
            </a:extLst>
          </p:cNvPr>
          <p:cNvSpPr>
            <a:spLocks noGrp="1" noChangeArrowheads="1"/>
          </p:cNvSpPr>
          <p:nvPr>
            <p:ph type="body" idx="1"/>
          </p:nvPr>
        </p:nvSpPr>
        <p:spPr>
          <a:xfrm>
            <a:off x="827088" y="1557338"/>
            <a:ext cx="8066087" cy="5300662"/>
          </a:xfrm>
        </p:spPr>
        <p:txBody>
          <a:bodyPr/>
          <a:lstStyle/>
          <a:p>
            <a:pPr eaLnBrk="1" hangingPunct="1">
              <a:lnSpc>
                <a:spcPct val="95000"/>
              </a:lnSpc>
            </a:pPr>
            <a:r>
              <a:rPr lang="it-IT" altLang="it-IT" sz="2200" dirty="0"/>
              <a:t>Le due basi didattiche:</a:t>
            </a:r>
          </a:p>
          <a:p>
            <a:pPr eaLnBrk="1" hangingPunct="1">
              <a:lnSpc>
                <a:spcPct val="95000"/>
              </a:lnSpc>
              <a:buFont typeface="Wingdings" panose="05000000000000000000" pitchFamily="2" charset="2"/>
              <a:buNone/>
            </a:pPr>
            <a:r>
              <a:rPr lang="it-IT" altLang="it-IT" sz="2200" dirty="0"/>
              <a:t>1) a costruzione della conoscenza, in modo autonomo, direttamente dalla parte di studente, ma sotto una stretta (ma discreta) guida dell’insegnante</a:t>
            </a:r>
          </a:p>
          <a:p>
            <a:pPr eaLnBrk="1" hangingPunct="1">
              <a:lnSpc>
                <a:spcPct val="95000"/>
              </a:lnSpc>
              <a:buFont typeface="Wingdings" panose="05000000000000000000" pitchFamily="2" charset="2"/>
              <a:buNone/>
            </a:pPr>
            <a:r>
              <a:rPr lang="it-IT" altLang="it-IT" sz="2200" dirty="0"/>
              <a:t>2) l’uso delle risorse direttamente accessibili (i.e. reali) – oggetti, esperimenti, ma anche  libri e internet</a:t>
            </a:r>
          </a:p>
          <a:p>
            <a:pPr eaLnBrk="1" hangingPunct="1">
              <a:lnSpc>
                <a:spcPct val="95000"/>
              </a:lnSpc>
              <a:buFont typeface="Wingdings" panose="05000000000000000000" pitchFamily="2" charset="2"/>
              <a:buNone/>
            </a:pPr>
            <a:r>
              <a:rPr lang="it-IT" altLang="it-IT" sz="2200" dirty="0"/>
              <a:t>definiamo come:</a:t>
            </a:r>
          </a:p>
          <a:p>
            <a:pPr eaLnBrk="1" hangingPunct="1">
              <a:lnSpc>
                <a:spcPct val="95000"/>
              </a:lnSpc>
              <a:buFont typeface="Wingdings" panose="05000000000000000000" pitchFamily="2" charset="2"/>
              <a:buChar char="Ø"/>
            </a:pPr>
            <a:r>
              <a:rPr lang="it-IT" altLang="it-IT" sz="2200" b="1" dirty="0"/>
              <a:t>iper-costruttivismo - </a:t>
            </a:r>
            <a:r>
              <a:rPr lang="it-IT" altLang="it-IT" sz="2200" dirty="0"/>
              <a:t>i.e. andare oltre il costruttivismo sociale, nel quale le conoscenze sono oggetto del “consenso sociale"</a:t>
            </a:r>
          </a:p>
          <a:p>
            <a:pPr eaLnBrk="1" hangingPunct="1">
              <a:lnSpc>
                <a:spcPct val="95000"/>
              </a:lnSpc>
              <a:buFont typeface="Wingdings" panose="05000000000000000000" pitchFamily="2" charset="2"/>
              <a:buChar char="Ø"/>
            </a:pPr>
            <a:r>
              <a:rPr lang="it-IT" altLang="it-IT" sz="2200" b="1" dirty="0"/>
              <a:t>neo-realismo</a:t>
            </a:r>
            <a:r>
              <a:rPr lang="it-IT" altLang="it-IT" sz="2200" dirty="0"/>
              <a:t> – tutto che può essere mostrato (visualizzato, toccato) deve essere mostrato, e anche di più (GK</a:t>
            </a:r>
            <a:r>
              <a:rPr lang="it-IT" altLang="it-IT" sz="2200" dirty="0">
                <a:latin typeface="Arial" panose="020B0604020202020204" pitchFamily="34" charset="0"/>
              </a:rPr>
              <a:t>↔A. Einstein)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8AD39B04-90F1-522F-6227-EDE599218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593850"/>
            <a:ext cx="358933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a:extLst>
              <a:ext uri="{FF2B5EF4-FFF2-40B4-BE49-F238E27FC236}">
                <a16:creationId xmlns:a16="http://schemas.microsoft.com/office/drawing/2014/main" id="{C3B412F8-DBCC-8DEC-6063-101758BF2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1601788"/>
            <a:ext cx="358933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a:extLst>
              <a:ext uri="{FF2B5EF4-FFF2-40B4-BE49-F238E27FC236}">
                <a16:creationId xmlns:a16="http://schemas.microsoft.com/office/drawing/2014/main" id="{9F0B0A30-AD18-C304-2372-A9DB8C4D6A3C}"/>
              </a:ext>
            </a:extLst>
          </p:cNvPr>
          <p:cNvSpPr>
            <a:spLocks noChangeArrowheads="1"/>
          </p:cNvSpPr>
          <p:nvPr/>
        </p:nvSpPr>
        <p:spPr bwMode="auto">
          <a:xfrm>
            <a:off x="219075" y="4349750"/>
            <a:ext cx="8964613"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200">
                <a:solidFill>
                  <a:srgbClr val="0000CC"/>
                </a:solidFill>
              </a:rPr>
              <a:t>(a) L’iper-costruttivismo assomiglia a un cammino sulla superficie del lago, nel quale sono stati piantati dei pali, nascosti appena sotto l’acqua, ma alle distanze che per-mettano fare una sequenza (ramificata) di passi successivi  </a:t>
            </a:r>
          </a:p>
          <a:p>
            <a:pPr eaLnBrk="1" hangingPunct="1">
              <a:spcBef>
                <a:spcPct val="0"/>
              </a:spcBef>
              <a:buClrTx/>
              <a:buSzTx/>
              <a:buFontTx/>
              <a:buNone/>
            </a:pPr>
            <a:r>
              <a:rPr lang="it-IT" altLang="it-IT" sz="2200">
                <a:solidFill>
                  <a:srgbClr val="0000CC"/>
                </a:solidFill>
              </a:rPr>
              <a:t> (b) Nell’era neolitica i pali piantati in questo modo permettevano la costruzione degli insediamenti sicuri </a:t>
            </a:r>
          </a:p>
          <a:p>
            <a:pPr eaLnBrk="1" hangingPunct="1">
              <a:spcBef>
                <a:spcPct val="0"/>
              </a:spcBef>
              <a:buClrTx/>
              <a:buSzTx/>
              <a:buFontTx/>
              <a:buNone/>
            </a:pPr>
            <a:r>
              <a:rPr lang="en-AU" altLang="it-IT" sz="1600">
                <a:solidFill>
                  <a:srgbClr val="0000CC"/>
                </a:solidFill>
              </a:rPr>
              <a:t>(Lago di Ledro, Trentino, foto MK).</a:t>
            </a:r>
            <a:r>
              <a:rPr lang="en-AU" altLang="it-IT" sz="1600">
                <a:latin typeface="Arial" panose="020B0604020202020204" pitchFamily="34" charset="0"/>
              </a:rPr>
              <a:t> </a:t>
            </a:r>
          </a:p>
        </p:txBody>
      </p:sp>
      <p:sp>
        <p:nvSpPr>
          <p:cNvPr id="48133" name="Rectangle 5">
            <a:extLst>
              <a:ext uri="{FF2B5EF4-FFF2-40B4-BE49-F238E27FC236}">
                <a16:creationId xmlns:a16="http://schemas.microsoft.com/office/drawing/2014/main" id="{BE643B16-5715-E46E-CB73-8E705DDF357B}"/>
              </a:ext>
            </a:extLst>
          </p:cNvPr>
          <p:cNvSpPr>
            <a:spLocks noGrp="1" noChangeArrowheads="1"/>
          </p:cNvSpPr>
          <p:nvPr>
            <p:ph type="title"/>
          </p:nvPr>
        </p:nvSpPr>
        <p:spPr>
          <a:xfrm>
            <a:off x="1042988" y="301625"/>
            <a:ext cx="7640637" cy="1143000"/>
          </a:xfrm>
          <a:noFill/>
        </p:spPr>
        <p:txBody>
          <a:bodyPr anchor="ctr"/>
          <a:lstStyle/>
          <a:p>
            <a:pPr eaLnBrk="1" hangingPunct="1"/>
            <a:r>
              <a:rPr lang="it-IT" altLang="it-IT" sz="3200">
                <a:solidFill>
                  <a:schemeClr val="hlink"/>
                </a:solidFill>
                <a:latin typeface="Verdana" panose="020B0604030504040204" pitchFamily="34" charset="0"/>
                <a:ea typeface="Arial Unicode MS" pitchFamily="34" charset="-128"/>
              </a:rPr>
              <a:t>Strategie didattiche &amp; pedagogiche Iper-costruttivismo = camminare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4274" name="Group 2">
            <a:extLst>
              <a:ext uri="{FF2B5EF4-FFF2-40B4-BE49-F238E27FC236}">
                <a16:creationId xmlns:a16="http://schemas.microsoft.com/office/drawing/2014/main" id="{37D1B7C9-1805-9B9A-B9C2-F7A197D945BC}"/>
              </a:ext>
            </a:extLst>
          </p:cNvPr>
          <p:cNvGrpSpPr>
            <a:grpSpLocks/>
          </p:cNvGrpSpPr>
          <p:nvPr/>
        </p:nvGrpSpPr>
        <p:grpSpPr bwMode="auto">
          <a:xfrm>
            <a:off x="468313" y="1700213"/>
            <a:ext cx="8424862" cy="3600450"/>
            <a:chOff x="1417" y="2857"/>
            <a:chExt cx="7560" cy="3240"/>
          </a:xfrm>
        </p:grpSpPr>
        <p:pic>
          <p:nvPicPr>
            <p:cNvPr id="54277" name="Picture 3">
              <a:extLst>
                <a:ext uri="{FF2B5EF4-FFF2-40B4-BE49-F238E27FC236}">
                  <a16:creationId xmlns:a16="http://schemas.microsoft.com/office/drawing/2014/main" id="{8F3ACB02-9FF0-67F8-A399-2958D1E71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 y="2857"/>
              <a:ext cx="3870" cy="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a:extLst>
                <a:ext uri="{FF2B5EF4-FFF2-40B4-BE49-F238E27FC236}">
                  <a16:creationId xmlns:a16="http://schemas.microsoft.com/office/drawing/2014/main" id="{4242FDCB-5FF8-925E-E7CB-425B1E7BA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 y="2857"/>
              <a:ext cx="2505"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5">
              <a:extLst>
                <a:ext uri="{FF2B5EF4-FFF2-40B4-BE49-F238E27FC236}">
                  <a16:creationId xmlns:a16="http://schemas.microsoft.com/office/drawing/2014/main" id="{618420E3-E5C2-63D6-5EB0-9A2994C63C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 y="5017"/>
              <a:ext cx="1620"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6">
              <a:extLst>
                <a:ext uri="{FF2B5EF4-FFF2-40B4-BE49-F238E27FC236}">
                  <a16:creationId xmlns:a16="http://schemas.microsoft.com/office/drawing/2014/main" id="{A012A63E-A151-FAC2-990D-AF47294F04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7" y="4117"/>
              <a:ext cx="1260"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Rectangle 7">
            <a:extLst>
              <a:ext uri="{FF2B5EF4-FFF2-40B4-BE49-F238E27FC236}">
                <a16:creationId xmlns:a16="http://schemas.microsoft.com/office/drawing/2014/main" id="{9CAABFAC-9478-B869-C9E6-8C4FE7078E06}"/>
              </a:ext>
            </a:extLst>
          </p:cNvPr>
          <p:cNvSpPr>
            <a:spLocks noGrp="1" noChangeArrowheads="1"/>
          </p:cNvSpPr>
          <p:nvPr>
            <p:ph type="title"/>
          </p:nvPr>
        </p:nvSpPr>
        <p:spPr>
          <a:xfrm>
            <a:off x="1370013" y="301625"/>
            <a:ext cx="7523162" cy="1143000"/>
          </a:xfrm>
        </p:spPr>
        <p:txBody>
          <a:bodyPr/>
          <a:lstStyle/>
          <a:p>
            <a:pPr eaLnBrk="1" hangingPunct="1"/>
            <a:r>
              <a:rPr lang="pl-PL" altLang="it-IT" sz="3200">
                <a:solidFill>
                  <a:schemeClr val="hlink"/>
                </a:solidFill>
                <a:latin typeface="Verdana" panose="020B0604030504040204" pitchFamily="34" charset="0"/>
              </a:rPr>
              <a:t>Strategie </a:t>
            </a:r>
            <a:r>
              <a:rPr lang="it-IT" altLang="it-IT" sz="3200">
                <a:solidFill>
                  <a:schemeClr val="hlink"/>
                </a:solidFill>
                <a:latin typeface="Verdana" panose="020B0604030504040204" pitchFamily="34" charset="0"/>
              </a:rPr>
              <a:t>della Pedagogia Cognitivista</a:t>
            </a:r>
            <a:r>
              <a:rPr lang="pl-PL" altLang="it-IT" sz="3200">
                <a:solidFill>
                  <a:schemeClr val="hlink"/>
                </a:solidFill>
                <a:latin typeface="Verdana" panose="020B0604030504040204" pitchFamily="34" charset="0"/>
              </a:rPr>
              <a:t>: Neo-realism</a:t>
            </a:r>
            <a:r>
              <a:rPr lang="it-IT" altLang="it-IT" sz="3200">
                <a:solidFill>
                  <a:schemeClr val="hlink"/>
                </a:solidFill>
                <a:latin typeface="Verdana" panose="020B0604030504040204" pitchFamily="34" charset="0"/>
              </a:rPr>
              <a:t>o</a:t>
            </a:r>
            <a:r>
              <a:rPr lang="pl-PL" altLang="it-IT"/>
              <a:t> </a:t>
            </a:r>
            <a:endParaRPr lang="en-US" altLang="it-IT"/>
          </a:p>
        </p:txBody>
      </p:sp>
      <p:sp>
        <p:nvSpPr>
          <p:cNvPr id="54276" name="Text Box 8">
            <a:extLst>
              <a:ext uri="{FF2B5EF4-FFF2-40B4-BE49-F238E27FC236}">
                <a16:creationId xmlns:a16="http://schemas.microsoft.com/office/drawing/2014/main" id="{CC849DC4-FCF7-2B30-957A-3697B848AB10}"/>
              </a:ext>
            </a:extLst>
          </p:cNvPr>
          <p:cNvSpPr txBox="1">
            <a:spLocks noChangeArrowheads="1"/>
          </p:cNvSpPr>
          <p:nvPr/>
        </p:nvSpPr>
        <p:spPr bwMode="auto">
          <a:xfrm>
            <a:off x="158750" y="5540375"/>
            <a:ext cx="64690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400">
                <a:solidFill>
                  <a:srgbClr val="333399"/>
                </a:solidFill>
                <a:latin typeface="Arial" panose="020B0604020202020204" pitchFamily="34" charset="0"/>
                <a:ea typeface="Arial Unicode MS" pitchFamily="34" charset="-128"/>
              </a:rPr>
              <a:t>Illustrare tutto, per stimolare l’immaginazione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0982D4B-115A-E969-C13C-4E59AA1E59C1}"/>
              </a:ext>
            </a:extLst>
          </p:cNvPr>
          <p:cNvSpPr>
            <a:spLocks noGrp="1" noChangeArrowheads="1"/>
          </p:cNvSpPr>
          <p:nvPr>
            <p:ph type="title" idx="4294967295"/>
          </p:nvPr>
        </p:nvSpPr>
        <p:spPr/>
        <p:txBody>
          <a:bodyPr anchor="ctr"/>
          <a:lstStyle/>
          <a:p>
            <a:pPr eaLnBrk="1" hangingPunct="1"/>
            <a:r>
              <a:rPr lang="it-IT" altLang="it-IT" sz="3200"/>
              <a:t>Mondo virtuale </a:t>
            </a:r>
            <a:r>
              <a:rPr lang="pl-PL" altLang="it-IT" sz="3200"/>
              <a:t>↔ </a:t>
            </a:r>
            <a:r>
              <a:rPr lang="it-IT" altLang="it-IT" sz="3200"/>
              <a:t>mondo reale</a:t>
            </a:r>
            <a:r>
              <a:rPr lang="pl-PL" altLang="it-IT" sz="3200"/>
              <a:t> </a:t>
            </a:r>
            <a:br>
              <a:rPr lang="pl-PL" altLang="it-IT" sz="3200"/>
            </a:br>
            <a:r>
              <a:rPr lang="pl-PL" altLang="it-IT" sz="2400"/>
              <a:t>(</a:t>
            </a:r>
            <a:r>
              <a:rPr lang="it-IT" altLang="it-IT" sz="2400"/>
              <a:t>Liceo Pedagogico </a:t>
            </a:r>
            <a:r>
              <a:rPr lang="pl-PL" altLang="it-IT" sz="2400"/>
              <a:t>Rosmini </a:t>
            </a:r>
            <a:r>
              <a:rPr lang="it-IT" altLang="it-IT" sz="2400"/>
              <a:t>di </a:t>
            </a:r>
            <a:r>
              <a:rPr lang="pl-PL" altLang="it-IT" sz="2400"/>
              <a:t>Trento </a:t>
            </a:r>
            <a:r>
              <a:rPr lang="it-IT" altLang="it-IT" sz="2400"/>
              <a:t>a</a:t>
            </a:r>
            <a:r>
              <a:rPr lang="pl-PL" altLang="it-IT" sz="2400"/>
              <a:t> Toruń)</a:t>
            </a:r>
            <a:r>
              <a:rPr lang="pl-PL" altLang="it-IT" sz="2800"/>
              <a:t> </a:t>
            </a:r>
          </a:p>
        </p:txBody>
      </p:sp>
      <p:pic>
        <p:nvPicPr>
          <p:cNvPr id="50179" name="Picture 3" descr="stzr6">
            <a:extLst>
              <a:ext uri="{FF2B5EF4-FFF2-40B4-BE49-F238E27FC236}">
                <a16:creationId xmlns:a16="http://schemas.microsoft.com/office/drawing/2014/main" id="{47296509-7F75-E3E7-251B-129626CA7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39703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5" descr="sztre4">
            <a:extLst>
              <a:ext uri="{FF2B5EF4-FFF2-40B4-BE49-F238E27FC236}">
                <a16:creationId xmlns:a16="http://schemas.microsoft.com/office/drawing/2014/main" id="{0966C18E-1C45-2F81-CEF6-41A44FA52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700213"/>
            <a:ext cx="3816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strze1">
            <a:extLst>
              <a:ext uri="{FF2B5EF4-FFF2-40B4-BE49-F238E27FC236}">
                <a16:creationId xmlns:a16="http://schemas.microsoft.com/office/drawing/2014/main" id="{37D63C72-CA30-21D8-0265-3DC93E0EE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4005263"/>
            <a:ext cx="36004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0EE3DEF-2ABD-112F-7C86-BF8C7D4A074D}"/>
              </a:ext>
            </a:extLst>
          </p:cNvPr>
          <p:cNvSpPr>
            <a:spLocks noGrp="1" noChangeArrowheads="1"/>
          </p:cNvSpPr>
          <p:nvPr>
            <p:ph type="title"/>
          </p:nvPr>
        </p:nvSpPr>
        <p:spPr>
          <a:xfrm>
            <a:off x="1403350" y="-242888"/>
            <a:ext cx="8929688" cy="1143001"/>
          </a:xfrm>
        </p:spPr>
        <p:txBody>
          <a:bodyPr/>
          <a:lstStyle/>
          <a:p>
            <a:pPr eaLnBrk="1" hangingPunct="1"/>
            <a:r>
              <a:rPr lang="it-IT" altLang="it-IT" dirty="0"/>
              <a:t>I principi della didattica I-C</a:t>
            </a:r>
            <a:r>
              <a:rPr lang="pl-PL" altLang="it-IT" dirty="0"/>
              <a:t>:</a:t>
            </a:r>
            <a:endParaRPr lang="en-AU" altLang="it-IT" dirty="0"/>
          </a:p>
        </p:txBody>
      </p:sp>
      <p:sp>
        <p:nvSpPr>
          <p:cNvPr id="52227" name="Rectangle 3">
            <a:extLst>
              <a:ext uri="{FF2B5EF4-FFF2-40B4-BE49-F238E27FC236}">
                <a16:creationId xmlns:a16="http://schemas.microsoft.com/office/drawing/2014/main" id="{E281A67C-A831-80FE-0F75-0F054F671945}"/>
              </a:ext>
            </a:extLst>
          </p:cNvPr>
          <p:cNvSpPr>
            <a:spLocks noGrp="1" noChangeArrowheads="1"/>
          </p:cNvSpPr>
          <p:nvPr>
            <p:ph type="body" idx="1"/>
          </p:nvPr>
        </p:nvSpPr>
        <p:spPr>
          <a:xfrm>
            <a:off x="812800" y="1276350"/>
            <a:ext cx="8080375" cy="5157788"/>
          </a:xfrm>
        </p:spPr>
        <p:txBody>
          <a:bodyPr/>
          <a:lstStyle/>
          <a:p>
            <a:pPr eaLnBrk="1" hangingPunct="1">
              <a:lnSpc>
                <a:spcPct val="80000"/>
              </a:lnSpc>
              <a:buFont typeface="Wingdings" panose="05000000000000000000" pitchFamily="2" charset="2"/>
              <a:buNone/>
            </a:pPr>
            <a:r>
              <a:rPr lang="it-IT" altLang="it-IT" sz="2100" b="1" u="sng" dirty="0"/>
              <a:t>Iper-costruttivismo:</a:t>
            </a:r>
            <a:r>
              <a:rPr lang="en-US" altLang="it-IT" sz="2100" b="1" u="sng" dirty="0"/>
              <a:t> </a:t>
            </a:r>
            <a:r>
              <a:rPr lang="en-US" altLang="it-IT" sz="2100" b="1" u="sng" dirty="0" err="1"/>
              <a:t>principi</a:t>
            </a:r>
            <a:endParaRPr lang="pl-PL" altLang="it-IT" sz="2100" b="1" dirty="0"/>
          </a:p>
          <a:p>
            <a:pPr eaLnBrk="1" hangingPunct="1">
              <a:lnSpc>
                <a:spcPct val="80000"/>
              </a:lnSpc>
            </a:pPr>
            <a:r>
              <a:rPr lang="it-IT" altLang="it-IT" sz="2100" dirty="0"/>
              <a:t>L’informazione è pan-accessibile</a:t>
            </a:r>
          </a:p>
          <a:p>
            <a:pPr eaLnBrk="1" hangingPunct="1">
              <a:lnSpc>
                <a:spcPct val="80000"/>
              </a:lnSpc>
            </a:pPr>
            <a:r>
              <a:rPr lang="it-IT" altLang="it-IT" sz="2100" dirty="0"/>
              <a:t>L’insegnamento è </a:t>
            </a:r>
            <a:r>
              <a:rPr lang="it-IT" altLang="it-IT" sz="2100" i="1" dirty="0"/>
              <a:t>interattivo</a:t>
            </a:r>
            <a:endParaRPr lang="it-IT" altLang="it-IT" sz="2100" dirty="0"/>
          </a:p>
          <a:p>
            <a:pPr eaLnBrk="1" hangingPunct="1">
              <a:lnSpc>
                <a:spcPct val="80000"/>
              </a:lnSpc>
            </a:pPr>
            <a:r>
              <a:rPr lang="it-IT" altLang="it-IT" sz="2100" dirty="0"/>
              <a:t>Elementi di saperi individuali costituiscono un punto di partenza (la risorsa iniziale) </a:t>
            </a:r>
          </a:p>
          <a:p>
            <a:pPr eaLnBrk="1" hangingPunct="1">
              <a:lnSpc>
                <a:spcPct val="80000"/>
              </a:lnSpc>
            </a:pPr>
            <a:r>
              <a:rPr lang="it-IT" altLang="it-IT" sz="2100" dirty="0"/>
              <a:t>Il ruolo essenziale svolge l’insegnante, che definisce (in modo implicito) i traguardi cognitivi (una legge, un principio, un fenomeno)  </a:t>
            </a:r>
          </a:p>
          <a:p>
            <a:pPr eaLnBrk="1" hangingPunct="1">
              <a:lnSpc>
                <a:spcPct val="80000"/>
              </a:lnSpc>
            </a:pPr>
            <a:r>
              <a:rPr lang="it-IT" altLang="it-IT" sz="2100" dirty="0"/>
              <a:t>Un traguardo così corrisponde a una categoria </a:t>
            </a:r>
            <a:r>
              <a:rPr lang="it-IT" altLang="it-IT" sz="2100" i="1" dirty="0"/>
              <a:t>ontologica</a:t>
            </a:r>
            <a:r>
              <a:rPr lang="it-IT" altLang="it-IT" sz="2100" dirty="0"/>
              <a:t> (e epistemica) kantiana. </a:t>
            </a:r>
          </a:p>
          <a:p>
            <a:pPr eaLnBrk="1" hangingPunct="1">
              <a:lnSpc>
                <a:spcPct val="80000"/>
              </a:lnSpc>
            </a:pPr>
            <a:r>
              <a:rPr lang="it-IT" altLang="it-IT" sz="2100" dirty="0"/>
              <a:t>L’insegnante deve indurre questa categoria nella mente dello studente</a:t>
            </a:r>
          </a:p>
          <a:p>
            <a:pPr eaLnBrk="1" hangingPunct="1">
              <a:lnSpc>
                <a:spcPct val="80000"/>
              </a:lnSpc>
            </a:pPr>
            <a:r>
              <a:rPr lang="it-IT" altLang="it-IT" sz="2100" dirty="0"/>
              <a:t>Il percorso dettagliato viene definito caso-per-caso </a:t>
            </a:r>
          </a:p>
          <a:p>
            <a:pPr eaLnBrk="1" hangingPunct="1">
              <a:lnSpc>
                <a:spcPct val="80000"/>
              </a:lnSpc>
            </a:pPr>
            <a:r>
              <a:rPr lang="it-IT" altLang="it-IT" sz="2100" dirty="0"/>
              <a:t>Nella costruzione del sentiero di arrivo, l’insegnante usa le conoscenze del gruppo e gli esperimenti </a:t>
            </a:r>
            <a:r>
              <a:rPr lang="it-IT" altLang="it-IT" sz="2100" i="1" dirty="0"/>
              <a:t>ad-hoc </a:t>
            </a:r>
            <a:r>
              <a:rPr lang="it-IT" altLang="it-IT" sz="2100" dirty="0"/>
              <a:t>(e i testi, anche «a caso» nell’insegnamento delle lingue, filosofia, storia, ecc.)</a:t>
            </a:r>
          </a:p>
          <a:p>
            <a:pPr eaLnBrk="1" hangingPunct="1">
              <a:lnSpc>
                <a:spcPct val="80000"/>
              </a:lnSpc>
            </a:pPr>
            <a:r>
              <a:rPr lang="it-IT" altLang="it-IT" sz="2100" dirty="0"/>
              <a:t>Imparare diventa una scoperta – attiva e coinvolgente</a:t>
            </a:r>
          </a:p>
          <a:p>
            <a:pPr eaLnBrk="1" hangingPunct="1">
              <a:lnSpc>
                <a:spcPct val="80000"/>
              </a:lnSpc>
            </a:pPr>
            <a:endParaRPr lang="en-AU" altLang="it-IT" sz="2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728AEFCF-178F-0C38-78BE-36BA843F73AD}"/>
              </a:ext>
            </a:extLst>
          </p:cNvPr>
          <p:cNvSpPr>
            <a:spLocks noGrp="1" noChangeArrowheads="1"/>
          </p:cNvSpPr>
          <p:nvPr>
            <p:ph type="title"/>
          </p:nvPr>
        </p:nvSpPr>
        <p:spPr/>
        <p:txBody>
          <a:bodyPr/>
          <a:lstStyle/>
          <a:p>
            <a:r>
              <a:rPr lang="it-IT" altLang="it-IT" sz="3200" dirty="0">
                <a:latin typeface="Verdana" panose="020B0604030504040204" pitchFamily="34" charset="0"/>
              </a:rPr>
              <a:t>Didattica cognitiva</a:t>
            </a:r>
            <a:r>
              <a:rPr lang="pl-PL" altLang="it-IT" sz="3200" dirty="0">
                <a:latin typeface="Verdana" panose="020B0604030504040204" pitchFamily="34" charset="0"/>
              </a:rPr>
              <a:t> </a:t>
            </a:r>
            <a:br>
              <a:rPr lang="pl-PL" altLang="it-IT" sz="3200" dirty="0">
                <a:latin typeface="Verdana" panose="020B0604030504040204" pitchFamily="34" charset="0"/>
              </a:rPr>
            </a:br>
            <a:r>
              <a:rPr lang="pl-PL" altLang="it-IT" sz="3200" dirty="0">
                <a:latin typeface="Verdana" panose="020B0604030504040204" pitchFamily="34" charset="0"/>
              </a:rPr>
              <a:t>(Piero Crispiani)</a:t>
            </a:r>
            <a:endParaRPr lang="en-AU" altLang="it-IT" sz="3200" dirty="0">
              <a:latin typeface="Verdana" panose="020B0604030504040204" pitchFamily="34" charset="0"/>
            </a:endParaRPr>
          </a:p>
        </p:txBody>
      </p:sp>
      <p:pic>
        <p:nvPicPr>
          <p:cNvPr id="212996" name="Picture 4">
            <a:extLst>
              <a:ext uri="{FF2B5EF4-FFF2-40B4-BE49-F238E27FC236}">
                <a16:creationId xmlns:a16="http://schemas.microsoft.com/office/drawing/2014/main" id="{562D1714-FDAC-A77F-6C88-71CB71D57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0"/>
            <a:ext cx="1200150" cy="1800225"/>
          </a:xfrm>
          <a:prstGeom prst="rect">
            <a:avLst/>
          </a:prstGeom>
          <a:noFill/>
          <a:extLst>
            <a:ext uri="{909E8E84-426E-40DD-AFC4-6F175D3DCCD1}">
              <a14:hiddenFill xmlns:a14="http://schemas.microsoft.com/office/drawing/2010/main">
                <a:solidFill>
                  <a:srgbClr val="FFFFFF"/>
                </a:solidFill>
              </a14:hiddenFill>
            </a:ext>
          </a:extLst>
        </p:spPr>
      </p:pic>
      <p:sp>
        <p:nvSpPr>
          <p:cNvPr id="212997" name="Text Box 5">
            <a:extLst>
              <a:ext uri="{FF2B5EF4-FFF2-40B4-BE49-F238E27FC236}">
                <a16:creationId xmlns:a16="http://schemas.microsoft.com/office/drawing/2014/main" id="{600E441B-7989-BBD9-7908-30D976D212CE}"/>
              </a:ext>
            </a:extLst>
          </p:cNvPr>
          <p:cNvSpPr txBox="1">
            <a:spLocks noChangeArrowheads="1"/>
          </p:cNvSpPr>
          <p:nvPr/>
        </p:nvSpPr>
        <p:spPr bwMode="auto">
          <a:xfrm>
            <a:off x="971550" y="1535113"/>
            <a:ext cx="8172450" cy="523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it-IT" altLang="it-IT" sz="2000" dirty="0">
                <a:solidFill>
                  <a:srgbClr val="333399"/>
                </a:solidFill>
                <a:latin typeface="+mj-lt"/>
              </a:rPr>
              <a:t>Opzioni cognitive:
- Valorizzazione dei processi cognitivi (apprendimento e conoscenza)
- Collegare i processi cognitivi con la cultura
- Riconoscere la presenza mentale e la motivazione dell'alunno
- Riconoscere la presenza mentale e la motivazione dell'insegnante
- Valorizzazione dei legami tra cognizione e linguaggio
- Collegare l'azione didattica con gli strumenti didattici
- Comprensione dei contenuti culturali dell'insegnamento
- Orientamento alla conoscenza come costruzione del significato
- Comprendere l'individualità e il pluralismo dei processi cognitivi
- Valorizzazione della personalità 
- Molteplicità di stili didattici
- Valorizzazione della relazione tra insegnante e allievo, ecc.</a:t>
            </a:r>
            <a:r>
              <a:rPr lang="it-IT" altLang="it-IT" b="1" dirty="0">
                <a:solidFill>
                  <a:srgbClr val="333399"/>
                </a:solidFill>
                <a:latin typeface="Verdana" panose="020B0604030504040204" pitchFamily="34" charset="0"/>
              </a:rPr>
              <a:t>
</a:t>
            </a:r>
            <a:endParaRPr lang="en-AU" altLang="it-IT" sz="2200" b="1" dirty="0">
              <a:solidFill>
                <a:srgbClr val="333399"/>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12997"/>
                                        </p:tgtEl>
                                        <p:attrNameLst>
                                          <p:attrName>style.visibility</p:attrName>
                                        </p:attrNameLst>
                                      </p:cBhvr>
                                      <p:to>
                                        <p:strVal val="visible"/>
                                      </p:to>
                                    </p:set>
                                    <p:anim calcmode="discrete" valueType="clr">
                                      <p:cBhvr override="childStyle">
                                        <p:cTn id="7" dur="80"/>
                                        <p:tgtEl>
                                          <p:spTgt spid="21299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2997"/>
                                        </p:tgtEl>
                                        <p:attrNameLst>
                                          <p:attrName>fillcolor</p:attrName>
                                        </p:attrNameLst>
                                      </p:cBhvr>
                                      <p:tavLst>
                                        <p:tav tm="0">
                                          <p:val>
                                            <p:clrVal>
                                              <a:schemeClr val="accent2"/>
                                            </p:clrVal>
                                          </p:val>
                                        </p:tav>
                                        <p:tav tm="50000">
                                          <p:val>
                                            <p:clrVal>
                                              <a:schemeClr val="hlink"/>
                                            </p:clrVal>
                                          </p:val>
                                        </p:tav>
                                      </p:tavLst>
                                    </p:anim>
                                    <p:set>
                                      <p:cBhvr>
                                        <p:cTn id="9" dur="80"/>
                                        <p:tgtEl>
                                          <p:spTgt spid="2129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a:extLst>
              <a:ext uri="{FF2B5EF4-FFF2-40B4-BE49-F238E27FC236}">
                <a16:creationId xmlns:a16="http://schemas.microsoft.com/office/drawing/2014/main" id="{3E612870-39BA-39F4-90FD-3D5A48194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8775"/>
            <a:ext cx="38163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79" name="Picture 3">
            <a:extLst>
              <a:ext uri="{FF2B5EF4-FFF2-40B4-BE49-F238E27FC236}">
                <a16:creationId xmlns:a16="http://schemas.microsoft.com/office/drawing/2014/main" id="{E504001E-554A-345B-DD78-DE2F43E8F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628775"/>
            <a:ext cx="38163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Rectangle 4">
            <a:extLst>
              <a:ext uri="{FF2B5EF4-FFF2-40B4-BE49-F238E27FC236}">
                <a16:creationId xmlns:a16="http://schemas.microsoft.com/office/drawing/2014/main" id="{FC984752-5507-6F0A-8981-CE328E7D1FEF}"/>
              </a:ext>
            </a:extLst>
          </p:cNvPr>
          <p:cNvSpPr>
            <a:spLocks noChangeArrowheads="1"/>
          </p:cNvSpPr>
          <p:nvPr/>
        </p:nvSpPr>
        <p:spPr bwMode="auto">
          <a:xfrm>
            <a:off x="530225" y="4571544"/>
            <a:ext cx="861377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2200" dirty="0">
                <a:solidFill>
                  <a:srgbClr val="0000CC"/>
                </a:solidFill>
              </a:rPr>
              <a:t>(a) L'iper-costruttivismo assomiglia a camminare sul lago, sapendo che sotto la sua superficie ci sono tronchi piantati da vicino (a un passo di distanza) 
 (b) Nel neolitico tali tronchi ravvicinati servivano ad assicurare la sicurezza dei coloni 
</a:t>
            </a:r>
            <a:r>
              <a:rPr lang="en-AU" altLang="it-IT" sz="1600" dirty="0">
                <a:solidFill>
                  <a:srgbClr val="0000CC"/>
                </a:solidFill>
              </a:rPr>
              <a:t>(Lago di </a:t>
            </a:r>
            <a:r>
              <a:rPr lang="en-AU" altLang="it-IT" sz="1600" dirty="0" err="1">
                <a:solidFill>
                  <a:srgbClr val="0000CC"/>
                </a:solidFill>
              </a:rPr>
              <a:t>Ledro</a:t>
            </a:r>
            <a:r>
              <a:rPr lang="en-AU" altLang="it-IT" sz="1600" dirty="0">
                <a:solidFill>
                  <a:srgbClr val="0000CC"/>
                </a:solidFill>
              </a:rPr>
              <a:t>, Trentino, </a:t>
            </a:r>
            <a:r>
              <a:rPr lang="en-AU" altLang="it-IT" sz="1600" dirty="0" err="1">
                <a:solidFill>
                  <a:srgbClr val="0000CC"/>
                </a:solidFill>
              </a:rPr>
              <a:t>foto</a:t>
            </a:r>
            <a:r>
              <a:rPr lang="en-AU" altLang="it-IT" sz="1600" dirty="0">
                <a:solidFill>
                  <a:srgbClr val="0000CC"/>
                </a:solidFill>
              </a:rPr>
              <a:t> MK).</a:t>
            </a:r>
            <a:r>
              <a:rPr lang="en-AU" altLang="it-IT" sz="1600" dirty="0">
                <a:solidFill>
                  <a:schemeClr val="tx1"/>
                </a:solidFill>
                <a:latin typeface="Arial" panose="020B0604020202020204" pitchFamily="34" charset="0"/>
              </a:rPr>
              <a:t> </a:t>
            </a:r>
          </a:p>
        </p:txBody>
      </p:sp>
      <p:sp>
        <p:nvSpPr>
          <p:cNvPr id="229381" name="Rectangle 5">
            <a:extLst>
              <a:ext uri="{FF2B5EF4-FFF2-40B4-BE49-F238E27FC236}">
                <a16:creationId xmlns:a16="http://schemas.microsoft.com/office/drawing/2014/main" id="{497C9073-CF9E-21F7-0421-9D569EDBBF19}"/>
              </a:ext>
            </a:extLst>
          </p:cNvPr>
          <p:cNvSpPr>
            <a:spLocks noGrp="1" noChangeArrowheads="1"/>
          </p:cNvSpPr>
          <p:nvPr>
            <p:ph type="title"/>
          </p:nvPr>
        </p:nvSpPr>
        <p:spPr>
          <a:xfrm>
            <a:off x="457200" y="250887"/>
            <a:ext cx="8229600" cy="1143000"/>
          </a:xfrm>
          <a:noFill/>
          <a:ln/>
        </p:spPr>
        <p:txBody>
          <a:bodyPr anchor="ctr"/>
          <a:lstStyle/>
          <a:p>
            <a:r>
              <a:rPr lang="pl-PL" altLang="it-IT" sz="3200">
                <a:solidFill>
                  <a:schemeClr val="hlink"/>
                </a:solidFill>
                <a:latin typeface="Verdana" panose="020B0604030504040204" pitchFamily="34" charset="0"/>
                <a:ea typeface="Arial Unicode MS" pitchFamily="34" charset="-128"/>
              </a:rPr>
              <a:t>Didactical &amp; Pedagogical strategy: Hyper-constructivism = walking</a:t>
            </a:r>
            <a:endParaRPr lang="en-US" altLang="it-IT" sz="3200">
              <a:solidFill>
                <a:schemeClr val="hlink"/>
              </a:solidFill>
              <a:latin typeface="Verdana" panose="020B0604030504040204" pitchFamily="34" charset="0"/>
              <a:ea typeface="Arial Unicode MS"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a:extLst>
              <a:ext uri="{FF2B5EF4-FFF2-40B4-BE49-F238E27FC236}">
                <a16:creationId xmlns:a16="http://schemas.microsoft.com/office/drawing/2014/main" id="{3E612870-39BA-39F4-90FD-3D5A48194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8775"/>
            <a:ext cx="38163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79" name="Picture 3">
            <a:extLst>
              <a:ext uri="{FF2B5EF4-FFF2-40B4-BE49-F238E27FC236}">
                <a16:creationId xmlns:a16="http://schemas.microsoft.com/office/drawing/2014/main" id="{E504001E-554A-345B-DD78-DE2F43E8F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628775"/>
            <a:ext cx="38163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Rectangle 4">
            <a:extLst>
              <a:ext uri="{FF2B5EF4-FFF2-40B4-BE49-F238E27FC236}">
                <a16:creationId xmlns:a16="http://schemas.microsoft.com/office/drawing/2014/main" id="{FC984752-5507-6F0A-8981-CE328E7D1FEF}"/>
              </a:ext>
            </a:extLst>
          </p:cNvPr>
          <p:cNvSpPr>
            <a:spLocks noChangeArrowheads="1"/>
          </p:cNvSpPr>
          <p:nvPr/>
        </p:nvSpPr>
        <p:spPr bwMode="auto">
          <a:xfrm>
            <a:off x="530225" y="4571544"/>
            <a:ext cx="861377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2200" dirty="0">
                <a:solidFill>
                  <a:srgbClr val="0000CC"/>
                </a:solidFill>
              </a:rPr>
              <a:t>(a) L'iper-costruttivismo assomiglia a camminare sul lago, sapendo che sotto la sua superficie ci sono tronchi piantati da vicino (a un passo di distanza) 
 (b) Nel neolitico tali tronchi ravvicinati servivano ad assicurare la sicurezza dei coloni 
</a:t>
            </a:r>
            <a:r>
              <a:rPr lang="en-AU" altLang="it-IT" sz="1600" dirty="0">
                <a:solidFill>
                  <a:srgbClr val="0000CC"/>
                </a:solidFill>
              </a:rPr>
              <a:t>(Lago di </a:t>
            </a:r>
            <a:r>
              <a:rPr lang="en-AU" altLang="it-IT" sz="1600" dirty="0" err="1">
                <a:solidFill>
                  <a:srgbClr val="0000CC"/>
                </a:solidFill>
              </a:rPr>
              <a:t>Ledro</a:t>
            </a:r>
            <a:r>
              <a:rPr lang="en-AU" altLang="it-IT" sz="1600" dirty="0">
                <a:solidFill>
                  <a:srgbClr val="0000CC"/>
                </a:solidFill>
              </a:rPr>
              <a:t>, Trentino, </a:t>
            </a:r>
            <a:r>
              <a:rPr lang="en-AU" altLang="it-IT" sz="1600" dirty="0" err="1">
                <a:solidFill>
                  <a:srgbClr val="0000CC"/>
                </a:solidFill>
              </a:rPr>
              <a:t>foto</a:t>
            </a:r>
            <a:r>
              <a:rPr lang="en-AU" altLang="it-IT" sz="1600" dirty="0">
                <a:solidFill>
                  <a:srgbClr val="0000CC"/>
                </a:solidFill>
              </a:rPr>
              <a:t> MK).</a:t>
            </a:r>
            <a:r>
              <a:rPr lang="en-AU" altLang="it-IT" sz="1600" dirty="0">
                <a:solidFill>
                  <a:schemeClr val="tx1"/>
                </a:solidFill>
                <a:latin typeface="Arial" panose="020B0604020202020204" pitchFamily="34" charset="0"/>
              </a:rPr>
              <a:t> </a:t>
            </a:r>
          </a:p>
        </p:txBody>
      </p:sp>
      <p:sp>
        <p:nvSpPr>
          <p:cNvPr id="229381" name="Rectangle 5">
            <a:extLst>
              <a:ext uri="{FF2B5EF4-FFF2-40B4-BE49-F238E27FC236}">
                <a16:creationId xmlns:a16="http://schemas.microsoft.com/office/drawing/2014/main" id="{497C9073-CF9E-21F7-0421-9D569EDBBF19}"/>
              </a:ext>
            </a:extLst>
          </p:cNvPr>
          <p:cNvSpPr>
            <a:spLocks noGrp="1" noChangeArrowheads="1"/>
          </p:cNvSpPr>
          <p:nvPr>
            <p:ph type="title"/>
          </p:nvPr>
        </p:nvSpPr>
        <p:spPr>
          <a:xfrm>
            <a:off x="457200" y="250887"/>
            <a:ext cx="8229600" cy="1143000"/>
          </a:xfrm>
          <a:noFill/>
          <a:ln/>
        </p:spPr>
        <p:txBody>
          <a:bodyPr anchor="ctr"/>
          <a:lstStyle/>
          <a:p>
            <a:r>
              <a:rPr lang="pl-PL" altLang="it-IT" sz="3200">
                <a:solidFill>
                  <a:schemeClr val="hlink"/>
                </a:solidFill>
                <a:latin typeface="Verdana" panose="020B0604030504040204" pitchFamily="34" charset="0"/>
                <a:ea typeface="Arial Unicode MS" pitchFamily="34" charset="-128"/>
              </a:rPr>
              <a:t>Didactical &amp; Pedagogical strategy: Hyper-constructivism = walking</a:t>
            </a:r>
            <a:endParaRPr lang="en-US" altLang="it-IT" sz="3200">
              <a:solidFill>
                <a:schemeClr val="hlink"/>
              </a:solidFill>
              <a:latin typeface="Verdana" panose="020B0604030504040204" pitchFamily="34" charset="0"/>
              <a:ea typeface="Arial Unicode MS" pitchFamily="34" charset="-128"/>
            </a:endParaRPr>
          </a:p>
        </p:txBody>
      </p:sp>
      <p:pic>
        <p:nvPicPr>
          <p:cNvPr id="229382" name="Picture 6">
            <a:extLst>
              <a:ext uri="{FF2B5EF4-FFF2-40B4-BE49-F238E27FC236}">
                <a16:creationId xmlns:a16="http://schemas.microsoft.com/office/drawing/2014/main" id="{B96031CE-1786-7B1C-832A-91DCCEC085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1412875"/>
            <a:ext cx="6402388"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876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29382"/>
                                        </p:tgtEl>
                                        <p:attrNameLst>
                                          <p:attrName>style.visibility</p:attrName>
                                        </p:attrNameLst>
                                      </p:cBhvr>
                                      <p:to>
                                        <p:strVal val="visible"/>
                                      </p:to>
                                    </p:set>
                                    <p:anim calcmode="lin" valueType="num">
                                      <p:cBhvr>
                                        <p:cTn id="7" dur="500" fill="hold"/>
                                        <p:tgtEl>
                                          <p:spTgt spid="229382"/>
                                        </p:tgtEl>
                                        <p:attrNameLst>
                                          <p:attrName>ppt_w</p:attrName>
                                        </p:attrNameLst>
                                      </p:cBhvr>
                                      <p:tavLst>
                                        <p:tav tm="0">
                                          <p:val>
                                            <p:fltVal val="0"/>
                                          </p:val>
                                        </p:tav>
                                        <p:tav tm="100000">
                                          <p:val>
                                            <p:strVal val="#ppt_w"/>
                                          </p:val>
                                        </p:tav>
                                      </p:tavLst>
                                    </p:anim>
                                    <p:anim calcmode="lin" valueType="num">
                                      <p:cBhvr>
                                        <p:cTn id="8" dur="500" fill="hold"/>
                                        <p:tgtEl>
                                          <p:spTgt spid="2293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6FCBDCB1-FE4F-9ABE-51A4-A64BC5E8E00E}"/>
              </a:ext>
            </a:extLst>
          </p:cNvPr>
          <p:cNvSpPr>
            <a:spLocks noGrp="1" noChangeArrowheads="1"/>
          </p:cNvSpPr>
          <p:nvPr>
            <p:ph type="title"/>
          </p:nvPr>
        </p:nvSpPr>
        <p:spPr>
          <a:xfrm>
            <a:off x="683568" y="17863"/>
            <a:ext cx="7313612" cy="1143000"/>
          </a:xfrm>
        </p:spPr>
        <p:txBody>
          <a:bodyPr/>
          <a:lstStyle/>
          <a:p>
            <a:r>
              <a:rPr lang="pl-PL" altLang="it-IT" sz="3200" dirty="0">
                <a:latin typeface="Verdana" panose="020B0604030504040204" pitchFamily="34" charset="0"/>
              </a:rPr>
              <a:t>Guided participation: theory </a:t>
            </a:r>
            <a:br>
              <a:rPr lang="pl-PL" altLang="it-IT" sz="3200" dirty="0">
                <a:latin typeface="Verdana" panose="020B0604030504040204" pitchFamily="34" charset="0"/>
              </a:rPr>
            </a:br>
            <a:r>
              <a:rPr lang="pl-PL" altLang="it-IT" sz="3200" dirty="0">
                <a:latin typeface="Verdana" panose="020B0604030504040204" pitchFamily="34" charset="0"/>
              </a:rPr>
              <a:t>(Barbara Rogoff)</a:t>
            </a:r>
            <a:endParaRPr lang="en-AU" altLang="it-IT" sz="3200" dirty="0">
              <a:latin typeface="Verdana" panose="020B0604030504040204" pitchFamily="34" charset="0"/>
            </a:endParaRPr>
          </a:p>
        </p:txBody>
      </p:sp>
      <p:sp>
        <p:nvSpPr>
          <p:cNvPr id="173060" name="Text Box 4">
            <a:extLst>
              <a:ext uri="{FF2B5EF4-FFF2-40B4-BE49-F238E27FC236}">
                <a16:creationId xmlns:a16="http://schemas.microsoft.com/office/drawing/2014/main" id="{798E73F0-FD5E-E520-8AEE-A2F6934BDC5C}"/>
              </a:ext>
            </a:extLst>
          </p:cNvPr>
          <p:cNvSpPr txBox="1">
            <a:spLocks noChangeArrowheads="1"/>
          </p:cNvSpPr>
          <p:nvPr/>
        </p:nvSpPr>
        <p:spPr bwMode="auto">
          <a:xfrm>
            <a:off x="287176" y="1471910"/>
            <a:ext cx="8569647"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spcBef>
                <a:spcPct val="20000"/>
              </a:spcBef>
            </a:pPr>
            <a:r>
              <a:rPr lang="it-IT" altLang="it-IT" sz="2000" dirty="0">
                <a:latin typeface="Verdana" panose="020B0604030504040204" pitchFamily="34" charset="0"/>
              </a:rPr>
              <a:t>"Strutturare un problema nel guidare la partecipazione può coinvolgere gli insegnanti, che forniscono ai bambini la possibilità di partecipare a un sotto-obiettivo significativo di un'attività, che incarna il processo dell'attività nel suo complesso. </a:t>
            </a:r>
          </a:p>
          <a:p>
            <a:pPr marL="0" indent="0" algn="just">
              <a:spcBef>
                <a:spcPct val="20000"/>
              </a:spcBef>
            </a:pPr>
            <a:r>
              <a:rPr lang="it-IT" altLang="it-IT" sz="2000" dirty="0">
                <a:latin typeface="Verdana" panose="020B0604030504040204" pitchFamily="34" charset="0"/>
              </a:rPr>
              <a:t>La strutturazione non si concentra sulla suddivisione di un'attività in passaggi ordinati minuziosamente da misurare in modo bloccato. Piuttosto, una strutturazione efficace – a mio avviso – mantiene il coinvolgimento dei bambini con lo scopo dell'attività, integrando vari aspetti di compiti in un pezzo gestibile. </a:t>
            </a:r>
          </a:p>
          <a:p>
            <a:pPr marL="0" indent="0" algn="just">
              <a:spcBef>
                <a:spcPct val="20000"/>
              </a:spcBef>
            </a:pPr>
            <a:r>
              <a:rPr lang="it-IT" altLang="it-IT" sz="2000" dirty="0">
                <a:latin typeface="Verdana" panose="020B0604030504040204" pitchFamily="34" charset="0"/>
              </a:rPr>
              <a:t>Il coinvolgimento nel processo generale e nello scopo dell'attività, in una forma gestibile e supportabile, offre ai bambini la possibilità di vedere come i passaggi si incastrano tra loro e di partecipare ad aspetti dell'attività che riflettono l'obiettivo generale, acquisendo sia abilità che una visione di come e perché l'attività funziona "</a:t>
            </a:r>
            <a:r>
              <a:rPr lang="it-IT" altLang="it-IT" sz="2000" u="sng" dirty="0">
                <a:latin typeface="Verdana" panose="020B0604030504040204" pitchFamily="34" charset="0"/>
              </a:rPr>
              <a:t>
</a:t>
            </a:r>
            <a:r>
              <a:rPr lang="pl-PL" altLang="it-IT" sz="1800" dirty="0">
                <a:latin typeface="Verdana" panose="020B0604030504040204" pitchFamily="34" charset="0"/>
              </a:rPr>
              <a:t>Barbara Rogoff, </a:t>
            </a:r>
            <a:r>
              <a:rPr lang="pl-PL" altLang="it-IT" sz="1800" i="1" dirty="0">
                <a:latin typeface="Verdana" panose="020B0604030504040204" pitchFamily="34" charset="0"/>
              </a:rPr>
              <a:t>Apprenticeship in Thinking</a:t>
            </a:r>
            <a:r>
              <a:rPr lang="pl-PL" altLang="it-IT" sz="1800" dirty="0">
                <a:latin typeface="Verdana" panose="020B0604030504040204" pitchFamily="34" charset="0"/>
              </a:rPr>
              <a:t>, Oxford, 1990, p. 95</a:t>
            </a:r>
            <a:r>
              <a:rPr lang="pl-PL" altLang="it-IT" sz="2000" dirty="0">
                <a:solidFill>
                  <a:srgbClr val="333399"/>
                </a:solidFill>
                <a:latin typeface="Verdana" panose="020B0604030504040204" pitchFamily="34" charset="0"/>
              </a:rPr>
              <a:t> </a:t>
            </a:r>
            <a:endParaRPr lang="en-AU" altLang="it-IT" sz="2000" dirty="0">
              <a:solidFill>
                <a:srgbClr val="333399"/>
              </a:solidFill>
              <a:latin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D36403A0-FB2F-A8CF-680E-16072217C6E2}"/>
              </a:ext>
            </a:extLst>
          </p:cNvPr>
          <p:cNvSpPr>
            <a:spLocks noGrp="1" noChangeArrowheads="1"/>
          </p:cNvSpPr>
          <p:nvPr>
            <p:ph type="title"/>
          </p:nvPr>
        </p:nvSpPr>
        <p:spPr/>
        <p:txBody>
          <a:bodyPr/>
          <a:lstStyle/>
          <a:p>
            <a:r>
              <a:rPr lang="pl-PL" altLang="it-IT" sz="3200">
                <a:latin typeface="Verdana" panose="020B0604030504040204" pitchFamily="34" charset="0"/>
              </a:rPr>
              <a:t>Guided participation: implementation at school</a:t>
            </a:r>
            <a:endParaRPr lang="en-AU" altLang="it-IT" sz="3200">
              <a:latin typeface="Verdana" panose="020B0604030504040204" pitchFamily="34" charset="0"/>
            </a:endParaRPr>
          </a:p>
        </p:txBody>
      </p:sp>
      <p:pic>
        <p:nvPicPr>
          <p:cNvPr id="194565" name="Picture 5">
            <a:extLst>
              <a:ext uri="{FF2B5EF4-FFF2-40B4-BE49-F238E27FC236}">
                <a16:creationId xmlns:a16="http://schemas.microsoft.com/office/drawing/2014/main" id="{64E2F8F0-DD46-8E16-F807-B782E78FB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4566" name="Picture 6">
            <a:extLst>
              <a:ext uri="{FF2B5EF4-FFF2-40B4-BE49-F238E27FC236}">
                <a16:creationId xmlns:a16="http://schemas.microsoft.com/office/drawing/2014/main" id="{B2056F7E-CDC8-785A-4890-4E9BC0543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349500"/>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4567" name="Picture 7">
            <a:extLst>
              <a:ext uri="{FF2B5EF4-FFF2-40B4-BE49-F238E27FC236}">
                <a16:creationId xmlns:a16="http://schemas.microsoft.com/office/drawing/2014/main" id="{A671265C-C510-14F4-8138-9FD1C15CA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6381" y="2689225"/>
            <a:ext cx="4797425" cy="3597275"/>
          </a:xfrm>
          <a:prstGeom prst="rect">
            <a:avLst/>
          </a:prstGeom>
          <a:noFill/>
          <a:extLst>
            <a:ext uri="{909E8E84-426E-40DD-AFC4-6F175D3DCCD1}">
              <a14:hiddenFill xmlns:a14="http://schemas.microsoft.com/office/drawing/2010/main">
                <a:solidFill>
                  <a:srgbClr val="FFFFFF"/>
                </a:solidFill>
              </a14:hiddenFill>
            </a:ext>
          </a:extLst>
        </p:spPr>
      </p:pic>
      <p:sp>
        <p:nvSpPr>
          <p:cNvPr id="194568" name="Text Box 8">
            <a:extLst>
              <a:ext uri="{FF2B5EF4-FFF2-40B4-BE49-F238E27FC236}">
                <a16:creationId xmlns:a16="http://schemas.microsoft.com/office/drawing/2014/main" id="{FE921190-38AF-AFD4-4C7D-5FD5B5C5BE98}"/>
              </a:ext>
            </a:extLst>
          </p:cNvPr>
          <p:cNvSpPr txBox="1">
            <a:spLocks noChangeArrowheads="1"/>
          </p:cNvSpPr>
          <p:nvPr/>
        </p:nvSpPr>
        <p:spPr bwMode="auto">
          <a:xfrm>
            <a:off x="90488" y="5589588"/>
            <a:ext cx="24828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a:solidFill>
                  <a:srgbClr val="333399"/>
                </a:solidFill>
                <a:latin typeface="Verdana" panose="020B0604030504040204" pitchFamily="34" charset="0"/>
              </a:rPr>
              <a:t>Problem</a:t>
            </a:r>
          </a:p>
          <a:p>
            <a:pPr>
              <a:spcBef>
                <a:spcPct val="20000"/>
              </a:spcBef>
              <a:buFontTx/>
              <a:buAutoNum type="arabicPeriod"/>
            </a:pPr>
            <a:r>
              <a:rPr lang="pl-PL" altLang="it-IT" sz="2000">
                <a:solidFill>
                  <a:srgbClr val="333399"/>
                </a:solidFill>
                <a:latin typeface="Verdana" panose="020B0604030504040204" pitchFamily="34" charset="0"/>
              </a:rPr>
              <a:t>Solution</a:t>
            </a:r>
          </a:p>
          <a:p>
            <a:pPr>
              <a:spcBef>
                <a:spcPct val="20000"/>
              </a:spcBef>
              <a:buFontTx/>
              <a:buAutoNum type="arabicPeriod"/>
            </a:pPr>
            <a:r>
              <a:rPr lang="pl-PL" altLang="it-IT" sz="2000">
                <a:solidFill>
                  <a:srgbClr val="333399"/>
                </a:solidFill>
                <a:latin typeface="Verdana" panose="020B0604030504040204" pitchFamily="34" charset="0"/>
              </a:rPr>
              <a:t>Development</a:t>
            </a:r>
            <a:endParaRPr lang="en-AU" altLang="it-IT" sz="2000">
              <a:solidFill>
                <a:srgbClr val="333399"/>
              </a:solidFill>
              <a:latin typeface="Verdana" panose="020B0604030504040204" pitchFamily="34" charset="0"/>
            </a:endParaRPr>
          </a:p>
        </p:txBody>
      </p:sp>
      <p:sp>
        <p:nvSpPr>
          <p:cNvPr id="194569" name="Text Box 9">
            <a:extLst>
              <a:ext uri="{FF2B5EF4-FFF2-40B4-BE49-F238E27FC236}">
                <a16:creationId xmlns:a16="http://schemas.microsoft.com/office/drawing/2014/main" id="{9B9A7AC7-5483-1EED-1143-E64EF7284496}"/>
              </a:ext>
            </a:extLst>
          </p:cNvPr>
          <p:cNvSpPr txBox="1">
            <a:spLocks noChangeArrowheads="1"/>
          </p:cNvSpPr>
          <p:nvPr/>
        </p:nvSpPr>
        <p:spPr bwMode="auto">
          <a:xfrm>
            <a:off x="3775075" y="6381750"/>
            <a:ext cx="5380038"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Fiat Lux</a:t>
            </a:r>
            <a:r>
              <a:rPr lang="pl-PL" altLang="it-IT" sz="1600">
                <a:solidFill>
                  <a:srgbClr val="333399"/>
                </a:solidFill>
                <a:latin typeface="Verdana" panose="020B0604030504040204" pitchFamily="34" charset="0"/>
              </a:rPr>
              <a:t> Interactive exhibition, 2010 (foto MK)</a:t>
            </a:r>
            <a:endParaRPr lang="en-AU" altLang="it-IT" sz="1600">
              <a:solidFill>
                <a:srgbClr val="333399"/>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4566"/>
                                        </p:tgtEl>
                                        <p:attrNameLst>
                                          <p:attrName>style.visibility</p:attrName>
                                        </p:attrNameLst>
                                      </p:cBhvr>
                                      <p:to>
                                        <p:strVal val="visible"/>
                                      </p:to>
                                    </p:set>
                                    <p:anim calcmode="lin" valueType="num">
                                      <p:cBhvr>
                                        <p:cTn id="7" dur="500" fill="hold"/>
                                        <p:tgtEl>
                                          <p:spTgt spid="194566"/>
                                        </p:tgtEl>
                                        <p:attrNameLst>
                                          <p:attrName>ppt_w</p:attrName>
                                        </p:attrNameLst>
                                      </p:cBhvr>
                                      <p:tavLst>
                                        <p:tav tm="0">
                                          <p:val>
                                            <p:fltVal val="0"/>
                                          </p:val>
                                        </p:tav>
                                        <p:tav tm="100000">
                                          <p:val>
                                            <p:strVal val="#ppt_w"/>
                                          </p:val>
                                        </p:tav>
                                      </p:tavLst>
                                    </p:anim>
                                    <p:anim calcmode="lin" valueType="num">
                                      <p:cBhvr>
                                        <p:cTn id="8" dur="500" fill="hold"/>
                                        <p:tgtEl>
                                          <p:spTgt spid="1945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4567"/>
                                        </p:tgtEl>
                                        <p:attrNameLst>
                                          <p:attrName>style.visibility</p:attrName>
                                        </p:attrNameLst>
                                      </p:cBhvr>
                                      <p:to>
                                        <p:strVal val="visible"/>
                                      </p:to>
                                    </p:set>
                                    <p:anim calcmode="lin" valueType="num">
                                      <p:cBhvr>
                                        <p:cTn id="13" dur="500" fill="hold"/>
                                        <p:tgtEl>
                                          <p:spTgt spid="194567"/>
                                        </p:tgtEl>
                                        <p:attrNameLst>
                                          <p:attrName>ppt_w</p:attrName>
                                        </p:attrNameLst>
                                      </p:cBhvr>
                                      <p:tavLst>
                                        <p:tav tm="0">
                                          <p:val>
                                            <p:fltVal val="0"/>
                                          </p:val>
                                        </p:tav>
                                        <p:tav tm="100000">
                                          <p:val>
                                            <p:strVal val="#ppt_w"/>
                                          </p:val>
                                        </p:tav>
                                      </p:tavLst>
                                    </p:anim>
                                    <p:anim calcmode="lin" valueType="num">
                                      <p:cBhvr>
                                        <p:cTn id="14" dur="500" fill="hold"/>
                                        <p:tgtEl>
                                          <p:spTgt spid="1945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3870670-08BA-3D8F-9BEC-97BAA03B6DAE}"/>
              </a:ext>
            </a:extLst>
          </p:cNvPr>
          <p:cNvSpPr>
            <a:spLocks noChangeArrowheads="1"/>
          </p:cNvSpPr>
          <p:nvPr/>
        </p:nvSpPr>
        <p:spPr bwMode="auto">
          <a:xfrm>
            <a:off x="1670050" y="2876550"/>
            <a:ext cx="12223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a:p>
        </p:txBody>
      </p:sp>
      <p:sp>
        <p:nvSpPr>
          <p:cNvPr id="36867" name="Rectangle 3">
            <a:extLst>
              <a:ext uri="{FF2B5EF4-FFF2-40B4-BE49-F238E27FC236}">
                <a16:creationId xmlns:a16="http://schemas.microsoft.com/office/drawing/2014/main" id="{6A6C5127-54F6-F9D8-65F7-54AC5EE42C18}"/>
              </a:ext>
            </a:extLst>
          </p:cNvPr>
          <p:cNvSpPr>
            <a:spLocks noChangeArrowheads="1"/>
          </p:cNvSpPr>
          <p:nvPr/>
        </p:nvSpPr>
        <p:spPr bwMode="auto">
          <a:xfrm>
            <a:off x="1670050" y="2876550"/>
            <a:ext cx="1169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a:p>
        </p:txBody>
      </p:sp>
      <p:sp>
        <p:nvSpPr>
          <p:cNvPr id="36868" name="Text Box 4">
            <a:extLst>
              <a:ext uri="{FF2B5EF4-FFF2-40B4-BE49-F238E27FC236}">
                <a16:creationId xmlns:a16="http://schemas.microsoft.com/office/drawing/2014/main" id="{5A3B4913-28F6-5C17-745C-16357F7E336F}"/>
              </a:ext>
            </a:extLst>
          </p:cNvPr>
          <p:cNvSpPr txBox="1">
            <a:spLocks noChangeArrowheads="1"/>
          </p:cNvSpPr>
          <p:nvPr/>
        </p:nvSpPr>
        <p:spPr bwMode="auto">
          <a:xfrm>
            <a:off x="447675" y="6040438"/>
            <a:ext cx="6940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1800">
                <a:latin typeface="Arial" panose="020B0604020202020204" pitchFamily="34" charset="0"/>
              </a:rPr>
              <a:t>Ilość godzin szkolnych w przedziale 7-14 lat jest najniższa w całym</a:t>
            </a:r>
          </a:p>
          <a:p>
            <a:pPr eaLnBrk="1" hangingPunct="1">
              <a:spcBef>
                <a:spcPct val="0"/>
              </a:spcBef>
              <a:buClrTx/>
              <a:buSzTx/>
              <a:buFontTx/>
              <a:buNone/>
            </a:pPr>
            <a:r>
              <a:rPr lang="pl-PL" altLang="it-IT" sz="1800">
                <a:latin typeface="Arial" panose="020B0604020202020204" pitchFamily="34" charset="0"/>
              </a:rPr>
              <a:t>zestawieniu (!)  </a:t>
            </a:r>
          </a:p>
        </p:txBody>
      </p:sp>
      <p:pic>
        <p:nvPicPr>
          <p:cNvPr id="36869" name="Picture 5">
            <a:extLst>
              <a:ext uri="{FF2B5EF4-FFF2-40B4-BE49-F238E27FC236}">
                <a16:creationId xmlns:a16="http://schemas.microsoft.com/office/drawing/2014/main" id="{38283357-D8CD-0719-C234-8E14986B3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3500"/>
            <a:ext cx="6985000"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a:extLst>
              <a:ext uri="{FF2B5EF4-FFF2-40B4-BE49-F238E27FC236}">
                <a16:creationId xmlns:a16="http://schemas.microsoft.com/office/drawing/2014/main" id="{8FA18408-0E45-4B05-2C5A-90A0B489CF88}"/>
              </a:ext>
            </a:extLst>
          </p:cNvPr>
          <p:cNvSpPr txBox="1">
            <a:spLocks noChangeArrowheads="1"/>
          </p:cNvSpPr>
          <p:nvPr/>
        </p:nvSpPr>
        <p:spPr bwMode="auto">
          <a:xfrm>
            <a:off x="2451100" y="6550025"/>
            <a:ext cx="65595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lnSpc>
                <a:spcPct val="45000"/>
              </a:lnSpc>
              <a:spcBef>
                <a:spcPct val="0"/>
              </a:spcBef>
              <a:buClrTx/>
              <a:buSzTx/>
              <a:buFontTx/>
              <a:buNone/>
            </a:pPr>
            <a:r>
              <a:rPr lang="pl-PL" altLang="it-IT" sz="800">
                <a:latin typeface="Arial" panose="020B0604020202020204" pitchFamily="34" charset="0"/>
              </a:rPr>
              <a:t>Education at a Glance 2010: OECD Indicators </a:t>
            </a:r>
            <a:r>
              <a:rPr lang="pl-PL" altLang="it-IT" sz="800">
                <a:latin typeface="Arial" panose="020B0604020202020204" pitchFamily="34" charset="0"/>
                <a:hlinkClick r:id="rId4"/>
              </a:rPr>
              <a:t>http://www.oecd.org/document/52/0,3746,en_2649_39263238_45897844_1_1_1_1,00.html#d</a:t>
            </a:r>
            <a:endParaRPr lang="pl-PL" altLang="it-IT" sz="800">
              <a:latin typeface="Arial" panose="020B0604020202020204" pitchFamily="34" charset="0"/>
              <a:hlinkClick r:id="rId5"/>
            </a:endParaRPr>
          </a:p>
          <a:p>
            <a:pPr eaLnBrk="1" hangingPunct="1">
              <a:lnSpc>
                <a:spcPct val="45000"/>
              </a:lnSpc>
              <a:spcBef>
                <a:spcPct val="0"/>
              </a:spcBef>
              <a:buClrTx/>
              <a:buSzTx/>
              <a:buFontTx/>
              <a:buNone/>
            </a:pPr>
            <a:r>
              <a:rPr lang="pl-PL" altLang="it-IT" sz="800">
                <a:latin typeface="Arial" panose="020B0604020202020204" pitchFamily="34" charset="0"/>
                <a:hlinkClick r:id="rId5"/>
              </a:rPr>
              <a:t>Indicator D1: How much time do students spend in the classroom?</a:t>
            </a:r>
            <a:r>
              <a:rPr lang="pl-PL" altLang="it-IT" sz="800">
                <a:latin typeface="Arial" panose="020B0604020202020204" pitchFamily="34" charset="0"/>
              </a:rPr>
              <a:t> http://dx.doi.org/10.1787/888932310472</a:t>
            </a:r>
            <a:r>
              <a:rPr lang="pl-PL" altLang="it-IT" sz="1800">
                <a:latin typeface="Arial" panose="020B0604020202020204" pitchFamily="34" charset="0"/>
              </a:rPr>
              <a:t> </a:t>
            </a:r>
            <a:endParaRPr lang="en-US" altLang="it-IT" sz="1800">
              <a:latin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69A4CC5E-3627-E6C1-0BCD-5FDFCA52FB4A}"/>
              </a:ext>
            </a:extLst>
          </p:cNvPr>
          <p:cNvSpPr>
            <a:spLocks noGrp="1" noChangeArrowheads="1"/>
          </p:cNvSpPr>
          <p:nvPr>
            <p:ph type="title"/>
          </p:nvPr>
        </p:nvSpPr>
        <p:spPr>
          <a:xfrm>
            <a:off x="1116013" y="301625"/>
            <a:ext cx="7777162" cy="1143000"/>
          </a:xfrm>
        </p:spPr>
        <p:txBody>
          <a:bodyPr/>
          <a:lstStyle/>
          <a:p>
            <a:r>
              <a:rPr lang="pl-PL" altLang="it-IT" sz="3200">
                <a:latin typeface="Verdana" panose="020B0604030504040204" pitchFamily="34" charset="0"/>
              </a:rPr>
              <a:t>Guided experiment: implementations in all ambients </a:t>
            </a:r>
            <a:endParaRPr lang="en-AU" altLang="it-IT" sz="3200">
              <a:latin typeface="Verdana" panose="020B0604030504040204" pitchFamily="34" charset="0"/>
            </a:endParaRPr>
          </a:p>
        </p:txBody>
      </p:sp>
      <p:sp>
        <p:nvSpPr>
          <p:cNvPr id="197638" name="Text Box 6">
            <a:extLst>
              <a:ext uri="{FF2B5EF4-FFF2-40B4-BE49-F238E27FC236}">
                <a16:creationId xmlns:a16="http://schemas.microsoft.com/office/drawing/2014/main" id="{1D76A7B1-464D-EF9D-93AA-BF1EE24A68FD}"/>
              </a:ext>
            </a:extLst>
          </p:cNvPr>
          <p:cNvSpPr txBox="1">
            <a:spLocks noChangeArrowheads="1"/>
          </p:cNvSpPr>
          <p:nvPr/>
        </p:nvSpPr>
        <p:spPr bwMode="auto">
          <a:xfrm>
            <a:off x="90488" y="5589588"/>
            <a:ext cx="228282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a:solidFill>
                  <a:srgbClr val="333399"/>
                </a:solidFill>
                <a:latin typeface="Verdana" panose="020B0604030504040204" pitchFamily="34" charset="0"/>
              </a:rPr>
              <a:t>Concept</a:t>
            </a:r>
          </a:p>
          <a:p>
            <a:pPr>
              <a:spcBef>
                <a:spcPct val="20000"/>
              </a:spcBef>
              <a:buFontTx/>
              <a:buAutoNum type="arabicPeriod"/>
            </a:pPr>
            <a:r>
              <a:rPr lang="pl-PL" altLang="it-IT" sz="2000">
                <a:solidFill>
                  <a:srgbClr val="333399"/>
                </a:solidFill>
                <a:latin typeface="Verdana" panose="020B0604030504040204" pitchFamily="34" charset="0"/>
              </a:rPr>
              <a:t>Explanation</a:t>
            </a:r>
          </a:p>
          <a:p>
            <a:pPr>
              <a:spcBef>
                <a:spcPct val="20000"/>
              </a:spcBef>
              <a:buFontTx/>
              <a:buAutoNum type="arabicPeriod"/>
            </a:pPr>
            <a:r>
              <a:rPr lang="pl-PL" altLang="it-IT" sz="2000">
                <a:solidFill>
                  <a:srgbClr val="333399"/>
                </a:solidFill>
                <a:latin typeface="Verdana" panose="020B0604030504040204" pitchFamily="34" charset="0"/>
              </a:rPr>
              <a:t>Experiment</a:t>
            </a:r>
            <a:endParaRPr lang="en-AU" altLang="it-IT" sz="2000">
              <a:solidFill>
                <a:srgbClr val="333399"/>
              </a:solidFill>
              <a:latin typeface="Verdana" panose="020B0604030504040204" pitchFamily="34" charset="0"/>
            </a:endParaRPr>
          </a:p>
        </p:txBody>
      </p:sp>
      <p:sp>
        <p:nvSpPr>
          <p:cNvPr id="197639" name="Text Box 7">
            <a:extLst>
              <a:ext uri="{FF2B5EF4-FFF2-40B4-BE49-F238E27FC236}">
                <a16:creationId xmlns:a16="http://schemas.microsoft.com/office/drawing/2014/main" id="{E182D796-958D-435C-DD80-135999BF2B65}"/>
              </a:ext>
            </a:extLst>
          </p:cNvPr>
          <p:cNvSpPr txBox="1">
            <a:spLocks noChangeArrowheads="1"/>
          </p:cNvSpPr>
          <p:nvPr/>
        </p:nvSpPr>
        <p:spPr bwMode="auto">
          <a:xfrm>
            <a:off x="3348038" y="6381750"/>
            <a:ext cx="58070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Galileo</a:t>
            </a:r>
            <a:r>
              <a:rPr lang="pl-PL" altLang="it-IT" sz="1600">
                <a:solidFill>
                  <a:srgbClr val="333399"/>
                </a:solidFill>
                <a:latin typeface="Verdana" panose="020B0604030504040204" pitchFamily="34" charset="0"/>
              </a:rPr>
              <a:t> Interactive lecture, Leszno 2012 (foto MK)</a:t>
            </a:r>
            <a:endParaRPr lang="en-AU" altLang="it-IT" sz="1600">
              <a:solidFill>
                <a:srgbClr val="333399"/>
              </a:solidFill>
              <a:latin typeface="Verdana" panose="020B0604030504040204" pitchFamily="34" charset="0"/>
            </a:endParaRPr>
          </a:p>
        </p:txBody>
      </p:sp>
      <p:pic>
        <p:nvPicPr>
          <p:cNvPr id="197640" name="Picture 8">
            <a:extLst>
              <a:ext uri="{FF2B5EF4-FFF2-40B4-BE49-F238E27FC236}">
                <a16:creationId xmlns:a16="http://schemas.microsoft.com/office/drawing/2014/main" id="{B2A66150-F4FA-40D6-A124-837C31022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0213"/>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7641" name="Picture 9">
            <a:extLst>
              <a:ext uri="{FF2B5EF4-FFF2-40B4-BE49-F238E27FC236}">
                <a16:creationId xmlns:a16="http://schemas.microsoft.com/office/drawing/2014/main" id="{0AFEE3E6-B16A-4311-7778-44C22768C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205038"/>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7642" name="Picture 10">
            <a:extLst>
              <a:ext uri="{FF2B5EF4-FFF2-40B4-BE49-F238E27FC236}">
                <a16:creationId xmlns:a16="http://schemas.microsoft.com/office/drawing/2014/main" id="{B3E3F03A-4FD2-6201-163F-07007518F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636838"/>
            <a:ext cx="4800600" cy="3598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7641"/>
                                        </p:tgtEl>
                                        <p:attrNameLst>
                                          <p:attrName>style.visibility</p:attrName>
                                        </p:attrNameLst>
                                      </p:cBhvr>
                                      <p:to>
                                        <p:strVal val="visible"/>
                                      </p:to>
                                    </p:set>
                                    <p:anim calcmode="lin" valueType="num">
                                      <p:cBhvr>
                                        <p:cTn id="7" dur="500" fill="hold"/>
                                        <p:tgtEl>
                                          <p:spTgt spid="197641"/>
                                        </p:tgtEl>
                                        <p:attrNameLst>
                                          <p:attrName>ppt_w</p:attrName>
                                        </p:attrNameLst>
                                      </p:cBhvr>
                                      <p:tavLst>
                                        <p:tav tm="0">
                                          <p:val>
                                            <p:fltVal val="0"/>
                                          </p:val>
                                        </p:tav>
                                        <p:tav tm="100000">
                                          <p:val>
                                            <p:strVal val="#ppt_w"/>
                                          </p:val>
                                        </p:tav>
                                      </p:tavLst>
                                    </p:anim>
                                    <p:anim calcmode="lin" valueType="num">
                                      <p:cBhvr>
                                        <p:cTn id="8" dur="500" fill="hold"/>
                                        <p:tgtEl>
                                          <p:spTgt spid="19764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xit" presetSubtype="10" fill="hold" nodeType="clickEffect">
                                  <p:stCondLst>
                                    <p:cond delay="0"/>
                                  </p:stCondLst>
                                  <p:childTnLst>
                                    <p:animEffect transition="out" filter="checkerboard(across)">
                                      <p:cBhvr>
                                        <p:cTn id="12" dur="500"/>
                                        <p:tgtEl>
                                          <p:spTgt spid="197641"/>
                                        </p:tgtEl>
                                      </p:cBhvr>
                                    </p:animEffect>
                                    <p:set>
                                      <p:cBhvr>
                                        <p:cTn id="13" dur="1" fill="hold">
                                          <p:stCondLst>
                                            <p:cond delay="499"/>
                                          </p:stCondLst>
                                        </p:cTn>
                                        <p:tgtEl>
                                          <p:spTgt spid="197641"/>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197642"/>
                                        </p:tgtEl>
                                        <p:attrNameLst>
                                          <p:attrName>style.visibility</p:attrName>
                                        </p:attrNameLst>
                                      </p:cBhvr>
                                      <p:to>
                                        <p:strVal val="visible"/>
                                      </p:to>
                                    </p:set>
                                    <p:anim calcmode="lin" valueType="num">
                                      <p:cBhvr>
                                        <p:cTn id="18" dur="500" fill="hold"/>
                                        <p:tgtEl>
                                          <p:spTgt spid="197642"/>
                                        </p:tgtEl>
                                        <p:attrNameLst>
                                          <p:attrName>ppt_w</p:attrName>
                                        </p:attrNameLst>
                                      </p:cBhvr>
                                      <p:tavLst>
                                        <p:tav tm="0">
                                          <p:val>
                                            <p:fltVal val="0"/>
                                          </p:val>
                                        </p:tav>
                                        <p:tav tm="100000">
                                          <p:val>
                                            <p:strVal val="#ppt_w"/>
                                          </p:val>
                                        </p:tav>
                                      </p:tavLst>
                                    </p:anim>
                                    <p:anim calcmode="lin" valueType="num">
                                      <p:cBhvr>
                                        <p:cTn id="19" dur="500" fill="hold"/>
                                        <p:tgtEl>
                                          <p:spTgt spid="1976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4AA68E0C-F413-3CB4-5F62-24E5ED9694E0}"/>
              </a:ext>
            </a:extLst>
          </p:cNvPr>
          <p:cNvSpPr>
            <a:spLocks noGrp="1" noChangeArrowheads="1"/>
          </p:cNvSpPr>
          <p:nvPr>
            <p:ph type="title"/>
          </p:nvPr>
        </p:nvSpPr>
        <p:spPr/>
        <p:txBody>
          <a:bodyPr/>
          <a:lstStyle/>
          <a:p>
            <a:r>
              <a:rPr lang="pl-PL" altLang="it-IT" sz="3200">
                <a:latin typeface="Verdana" panose="020B0604030504040204" pitchFamily="34" charset="0"/>
              </a:rPr>
              <a:t>Hyper-constructivism and pedagogical goals</a:t>
            </a:r>
            <a:endParaRPr lang="en-AU" altLang="it-IT" sz="3200">
              <a:latin typeface="Verdana" panose="020B0604030504040204" pitchFamily="34" charset="0"/>
            </a:endParaRPr>
          </a:p>
        </p:txBody>
      </p:sp>
      <p:pic>
        <p:nvPicPr>
          <p:cNvPr id="236548" name="Picture 4">
            <a:extLst>
              <a:ext uri="{FF2B5EF4-FFF2-40B4-BE49-F238E27FC236}">
                <a16:creationId xmlns:a16="http://schemas.microsoft.com/office/drawing/2014/main" id="{E46CACC9-0D7E-B331-2033-52A23F4E3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700213"/>
            <a:ext cx="6121400" cy="4481512"/>
          </a:xfrm>
          <a:prstGeom prst="rect">
            <a:avLst/>
          </a:prstGeom>
          <a:noFill/>
          <a:ln w="9525" algn="ctr">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6549" name="Picture 5">
            <a:extLst>
              <a:ext uri="{FF2B5EF4-FFF2-40B4-BE49-F238E27FC236}">
                <a16:creationId xmlns:a16="http://schemas.microsoft.com/office/drawing/2014/main" id="{CB6B8F9F-39C9-56D9-540A-4EE085223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860800"/>
            <a:ext cx="3600450" cy="1044575"/>
          </a:xfrm>
          <a:prstGeom prst="rect">
            <a:avLst/>
          </a:prstGeom>
          <a:noFill/>
          <a:ln w="9525" algn="ctr">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9C5ABEC-633B-C081-8509-8D87A168BE3F}"/>
              </a:ext>
            </a:extLst>
          </p:cNvPr>
          <p:cNvSpPr>
            <a:spLocks noGrp="1" noChangeArrowheads="1"/>
          </p:cNvSpPr>
          <p:nvPr>
            <p:ph type="title"/>
          </p:nvPr>
        </p:nvSpPr>
        <p:spPr>
          <a:xfrm>
            <a:off x="971550" y="301625"/>
            <a:ext cx="8172450" cy="1143000"/>
          </a:xfrm>
        </p:spPr>
        <p:txBody>
          <a:bodyPr/>
          <a:lstStyle/>
          <a:p>
            <a:pPr eaLnBrk="1" hangingPunct="1"/>
            <a:r>
              <a:rPr lang="it-IT" altLang="it-IT" sz="3200"/>
              <a:t>Collaborazione di gruppo: suonare l’orchestra, chiudere il circuito elettrico</a:t>
            </a:r>
          </a:p>
        </p:txBody>
      </p:sp>
      <p:pic>
        <p:nvPicPr>
          <p:cNvPr id="56323" name="Picture 3">
            <a:extLst>
              <a:ext uri="{FF2B5EF4-FFF2-40B4-BE49-F238E27FC236}">
                <a16:creationId xmlns:a16="http://schemas.microsoft.com/office/drawing/2014/main" id="{D1AC355C-09B1-71F3-FB87-47AB1DA23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6113"/>
            <a:ext cx="4318000"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a:extLst>
              <a:ext uri="{FF2B5EF4-FFF2-40B4-BE49-F238E27FC236}">
                <a16:creationId xmlns:a16="http://schemas.microsoft.com/office/drawing/2014/main" id="{A57377E7-16AA-B562-55D5-4AD9CAE3F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688" y="2266950"/>
            <a:ext cx="4318000" cy="3236913"/>
          </a:xfrm>
          <a:prstGeom prst="rect">
            <a:avLst/>
          </a:prstGeom>
          <a:noFill/>
          <a:ln w="158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6325" name="Text Box 5">
            <a:extLst>
              <a:ext uri="{FF2B5EF4-FFF2-40B4-BE49-F238E27FC236}">
                <a16:creationId xmlns:a16="http://schemas.microsoft.com/office/drawing/2014/main" id="{6DD75875-3FB9-503E-145F-569228E789B1}"/>
              </a:ext>
            </a:extLst>
          </p:cNvPr>
          <p:cNvSpPr txBox="1">
            <a:spLocks noChangeArrowheads="1"/>
          </p:cNvSpPr>
          <p:nvPr/>
        </p:nvSpPr>
        <p:spPr bwMode="auto">
          <a:xfrm>
            <a:off x="231775" y="5694363"/>
            <a:ext cx="8912225"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lnSpc>
                <a:spcPct val="90000"/>
              </a:lnSpc>
              <a:buFontTx/>
              <a:buNone/>
            </a:pPr>
            <a:r>
              <a:rPr lang="it-IT" altLang="it-IT" sz="2400">
                <a:solidFill>
                  <a:srgbClr val="333399"/>
                </a:solidFill>
                <a:latin typeface="Arial" panose="020B0604020202020204" pitchFamily="34" charset="0"/>
                <a:ea typeface="Arial Unicode MS" pitchFamily="34" charset="-128"/>
              </a:rPr>
              <a:t>È molto più facile ottenere la collaborazione del gruppo (in Polonia) che la visibilità individuale. </a:t>
            </a:r>
          </a:p>
          <a:p>
            <a:pPr eaLnBrk="1" hangingPunct="1">
              <a:lnSpc>
                <a:spcPct val="90000"/>
              </a:lnSpc>
              <a:buFontTx/>
              <a:buNone/>
            </a:pPr>
            <a:r>
              <a:rPr lang="it-IT" altLang="it-IT" sz="2400">
                <a:solidFill>
                  <a:srgbClr val="333399"/>
                </a:solidFill>
                <a:latin typeface="Arial" panose="020B0604020202020204" pitchFamily="34" charset="0"/>
                <a:ea typeface="Arial Unicode MS" pitchFamily="34" charset="-128"/>
              </a:rPr>
              <a:t>E il divertimento è enorme!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677B023-4FC6-BC52-CD5F-F2D4AD68B512}"/>
              </a:ext>
            </a:extLst>
          </p:cNvPr>
          <p:cNvSpPr>
            <a:spLocks noGrp="1" noChangeArrowheads="1"/>
          </p:cNvSpPr>
          <p:nvPr>
            <p:ph type="body" idx="1"/>
          </p:nvPr>
        </p:nvSpPr>
        <p:spPr>
          <a:xfrm>
            <a:off x="395288" y="333375"/>
            <a:ext cx="8229600" cy="1223963"/>
          </a:xfrm>
        </p:spPr>
        <p:txBody>
          <a:bodyPr/>
          <a:lstStyle/>
          <a:p>
            <a:pPr eaLnBrk="1" hangingPunct="1">
              <a:spcBef>
                <a:spcPct val="0"/>
              </a:spcBef>
              <a:buFont typeface="Wingdings" panose="05000000000000000000" pitchFamily="2" charset="2"/>
              <a:buNone/>
            </a:pPr>
            <a:r>
              <a:rPr lang="it-IT" altLang="it-IT" noProof="1"/>
              <a:t>Neo-realismo: semplici oggetti didattici</a:t>
            </a:r>
          </a:p>
        </p:txBody>
      </p:sp>
      <p:pic>
        <p:nvPicPr>
          <p:cNvPr id="58371" name="Picture 3">
            <a:extLst>
              <a:ext uri="{FF2B5EF4-FFF2-40B4-BE49-F238E27FC236}">
                <a16:creationId xmlns:a16="http://schemas.microsoft.com/office/drawing/2014/main" id="{E84DC8B3-92F8-89CA-1857-8FEABBCD9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52513"/>
            <a:ext cx="76200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a:extLst>
              <a:ext uri="{FF2B5EF4-FFF2-40B4-BE49-F238E27FC236}">
                <a16:creationId xmlns:a16="http://schemas.microsoft.com/office/drawing/2014/main" id="{371C4AF4-D72D-DD60-B653-CCA32C8BDA23}"/>
              </a:ext>
            </a:extLst>
          </p:cNvPr>
          <p:cNvSpPr txBox="1">
            <a:spLocks noChangeArrowheads="1"/>
          </p:cNvSpPr>
          <p:nvPr/>
        </p:nvSpPr>
        <p:spPr bwMode="auto">
          <a:xfrm>
            <a:off x="231775" y="6184900"/>
            <a:ext cx="476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1800">
                <a:latin typeface="Arial" panose="020B0604020202020204" pitchFamily="34" charset="0"/>
              </a:rPr>
              <a:t>From a „toy” to the theory of classical „chaos”</a:t>
            </a:r>
            <a:endParaRPr lang="en-AU" altLang="it-IT" sz="180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3">
            <a:extLst>
              <a:ext uri="{FF2B5EF4-FFF2-40B4-BE49-F238E27FC236}">
                <a16:creationId xmlns:a16="http://schemas.microsoft.com/office/drawing/2014/main" id="{C882F1B9-3222-C949-6BBD-2F80F0778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00213"/>
            <a:ext cx="4679950"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Text Box 6">
            <a:extLst>
              <a:ext uri="{FF2B5EF4-FFF2-40B4-BE49-F238E27FC236}">
                <a16:creationId xmlns:a16="http://schemas.microsoft.com/office/drawing/2014/main" id="{C220E7B4-7DE0-A08F-55C6-79E84946D5F7}"/>
              </a:ext>
            </a:extLst>
          </p:cNvPr>
          <p:cNvSpPr txBox="1">
            <a:spLocks noChangeArrowheads="1"/>
          </p:cNvSpPr>
          <p:nvPr/>
        </p:nvSpPr>
        <p:spPr bwMode="auto">
          <a:xfrm>
            <a:off x="179388" y="5229225"/>
            <a:ext cx="4132262"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a:solidFill>
                  <a:srgbClr val="006699"/>
                </a:solidFill>
              </a:rPr>
              <a:t>Compiti individuali</a:t>
            </a:r>
            <a:endParaRPr lang="pl-PL" altLang="it-IT" sz="2000">
              <a:solidFill>
                <a:srgbClr val="006699"/>
              </a:solidFill>
            </a:endParaRPr>
          </a:p>
          <a:p>
            <a:pPr eaLnBrk="1" hangingPunct="1">
              <a:buClrTx/>
              <a:buSzTx/>
              <a:buFontTx/>
              <a:buNone/>
            </a:pPr>
            <a:r>
              <a:rPr lang="it-IT" altLang="it-IT" sz="2000">
                <a:solidFill>
                  <a:srgbClr val="006699"/>
                </a:solidFill>
              </a:rPr>
              <a:t>Spontanea divisione del lavoro</a:t>
            </a:r>
            <a:endParaRPr lang="pl-PL" altLang="it-IT" sz="2000">
              <a:solidFill>
                <a:srgbClr val="006699"/>
              </a:solidFill>
            </a:endParaRPr>
          </a:p>
          <a:p>
            <a:pPr eaLnBrk="1" hangingPunct="1">
              <a:buClrTx/>
              <a:buSzTx/>
              <a:buFontTx/>
              <a:buNone/>
            </a:pPr>
            <a:r>
              <a:rPr lang="it-IT" altLang="it-IT" sz="2000">
                <a:solidFill>
                  <a:srgbClr val="006699"/>
                </a:solidFill>
              </a:rPr>
              <a:t>Collaborazione del gruppo</a:t>
            </a:r>
            <a:endParaRPr lang="pl-PL" altLang="it-IT" sz="2000">
              <a:solidFill>
                <a:srgbClr val="006699"/>
              </a:solidFill>
            </a:endParaRPr>
          </a:p>
          <a:p>
            <a:pPr eaLnBrk="1" hangingPunct="1">
              <a:buClrTx/>
              <a:buSzTx/>
              <a:buFontTx/>
              <a:buNone/>
            </a:pPr>
            <a:r>
              <a:rPr lang="pl-PL" altLang="it-IT" sz="2000">
                <a:solidFill>
                  <a:srgbClr val="006699"/>
                </a:solidFill>
              </a:rPr>
              <a:t>Solida</a:t>
            </a:r>
            <a:r>
              <a:rPr lang="it-IT" altLang="it-IT" sz="2000">
                <a:solidFill>
                  <a:srgbClr val="006699"/>
                </a:solidFill>
              </a:rPr>
              <a:t>rietà della classe</a:t>
            </a:r>
            <a:endParaRPr lang="en-AU" altLang="it-IT" sz="2000">
              <a:solidFill>
                <a:srgbClr val="006699"/>
              </a:solidFill>
            </a:endParaRPr>
          </a:p>
        </p:txBody>
      </p:sp>
      <p:sp>
        <p:nvSpPr>
          <p:cNvPr id="60420" name="Rectangle 8">
            <a:extLst>
              <a:ext uri="{FF2B5EF4-FFF2-40B4-BE49-F238E27FC236}">
                <a16:creationId xmlns:a16="http://schemas.microsoft.com/office/drawing/2014/main" id="{E3FC3B12-2176-6F6F-3A56-FD577389EC99}"/>
              </a:ext>
            </a:extLst>
          </p:cNvPr>
          <p:cNvSpPr>
            <a:spLocks noGrp="1" noChangeArrowheads="1"/>
          </p:cNvSpPr>
          <p:nvPr>
            <p:ph type="title"/>
          </p:nvPr>
        </p:nvSpPr>
        <p:spPr>
          <a:noFill/>
        </p:spPr>
        <p:txBody>
          <a:bodyPr/>
          <a:lstStyle/>
          <a:p>
            <a:pPr eaLnBrk="1" hangingPunct="1"/>
            <a:r>
              <a:rPr lang="it-IT" altLang="it-IT"/>
              <a:t>«Prodotti» sociali collaterali</a:t>
            </a:r>
            <a:endParaRPr lang="en-AU" alt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4">
            <a:extLst>
              <a:ext uri="{FF2B5EF4-FFF2-40B4-BE49-F238E27FC236}">
                <a16:creationId xmlns:a16="http://schemas.microsoft.com/office/drawing/2014/main" id="{C447BBDB-0B22-C927-E25A-12CC199FA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798638"/>
            <a:ext cx="4535487"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Text Box 6">
            <a:extLst>
              <a:ext uri="{FF2B5EF4-FFF2-40B4-BE49-F238E27FC236}">
                <a16:creationId xmlns:a16="http://schemas.microsoft.com/office/drawing/2014/main" id="{CFAA94D9-9C81-424A-E03A-516B87D107CF}"/>
              </a:ext>
            </a:extLst>
          </p:cNvPr>
          <p:cNvSpPr txBox="1">
            <a:spLocks noChangeArrowheads="1"/>
          </p:cNvSpPr>
          <p:nvPr/>
        </p:nvSpPr>
        <p:spPr bwMode="auto">
          <a:xfrm>
            <a:off x="179388" y="5229225"/>
            <a:ext cx="4132262"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a:solidFill>
                  <a:srgbClr val="006699"/>
                </a:solidFill>
              </a:rPr>
              <a:t>Compiti individuali</a:t>
            </a:r>
            <a:endParaRPr lang="pl-PL" altLang="it-IT" sz="2000">
              <a:solidFill>
                <a:srgbClr val="006699"/>
              </a:solidFill>
            </a:endParaRPr>
          </a:p>
          <a:p>
            <a:pPr eaLnBrk="1" hangingPunct="1">
              <a:buClrTx/>
              <a:buSzTx/>
              <a:buFontTx/>
              <a:buNone/>
            </a:pPr>
            <a:r>
              <a:rPr lang="it-IT" altLang="it-IT" sz="2000">
                <a:solidFill>
                  <a:srgbClr val="006699"/>
                </a:solidFill>
              </a:rPr>
              <a:t>Spontanea divisione del lavoro</a:t>
            </a:r>
            <a:endParaRPr lang="pl-PL" altLang="it-IT" sz="2000">
              <a:solidFill>
                <a:srgbClr val="006699"/>
              </a:solidFill>
            </a:endParaRPr>
          </a:p>
          <a:p>
            <a:pPr eaLnBrk="1" hangingPunct="1">
              <a:buClrTx/>
              <a:buSzTx/>
              <a:buFontTx/>
              <a:buNone/>
            </a:pPr>
            <a:r>
              <a:rPr lang="it-IT" altLang="it-IT" sz="2000">
                <a:solidFill>
                  <a:srgbClr val="006699"/>
                </a:solidFill>
              </a:rPr>
              <a:t>Collaborazione del gruppo</a:t>
            </a:r>
            <a:endParaRPr lang="pl-PL" altLang="it-IT" sz="2000">
              <a:solidFill>
                <a:srgbClr val="006699"/>
              </a:solidFill>
            </a:endParaRPr>
          </a:p>
          <a:p>
            <a:pPr eaLnBrk="1" hangingPunct="1">
              <a:buClrTx/>
              <a:buSzTx/>
              <a:buFontTx/>
              <a:buNone/>
            </a:pPr>
            <a:r>
              <a:rPr lang="pl-PL" altLang="it-IT" sz="2000">
                <a:solidFill>
                  <a:srgbClr val="006699"/>
                </a:solidFill>
              </a:rPr>
              <a:t>Solida</a:t>
            </a:r>
            <a:r>
              <a:rPr lang="it-IT" altLang="it-IT" sz="2000">
                <a:solidFill>
                  <a:srgbClr val="006699"/>
                </a:solidFill>
              </a:rPr>
              <a:t>rietà della classe</a:t>
            </a:r>
            <a:endParaRPr lang="en-AU" altLang="it-IT" sz="2000">
              <a:solidFill>
                <a:srgbClr val="006699"/>
              </a:solidFill>
            </a:endParaRPr>
          </a:p>
        </p:txBody>
      </p:sp>
      <p:sp>
        <p:nvSpPr>
          <p:cNvPr id="62468" name="Rectangle 8">
            <a:extLst>
              <a:ext uri="{FF2B5EF4-FFF2-40B4-BE49-F238E27FC236}">
                <a16:creationId xmlns:a16="http://schemas.microsoft.com/office/drawing/2014/main" id="{A9CC37C0-EA20-4961-8F85-4E5AA98C0F2C}"/>
              </a:ext>
            </a:extLst>
          </p:cNvPr>
          <p:cNvSpPr>
            <a:spLocks noGrp="1" noChangeArrowheads="1"/>
          </p:cNvSpPr>
          <p:nvPr>
            <p:ph type="title" idx="4294967295"/>
          </p:nvPr>
        </p:nvSpPr>
        <p:spPr>
          <a:noFill/>
        </p:spPr>
        <p:txBody>
          <a:bodyPr/>
          <a:lstStyle/>
          <a:p>
            <a:pPr eaLnBrk="1" hangingPunct="1"/>
            <a:r>
              <a:rPr lang="it-IT" altLang="it-IT"/>
              <a:t>«Prodotti» sociali collaterali</a:t>
            </a:r>
            <a:endParaRPr lang="en-AU" alt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5">
            <a:extLst>
              <a:ext uri="{FF2B5EF4-FFF2-40B4-BE49-F238E27FC236}">
                <a16:creationId xmlns:a16="http://schemas.microsoft.com/office/drawing/2014/main" id="{6E069E5D-4AD3-366D-9B70-09DDCAEE3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097088"/>
            <a:ext cx="4808537"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Text Box 6">
            <a:extLst>
              <a:ext uri="{FF2B5EF4-FFF2-40B4-BE49-F238E27FC236}">
                <a16:creationId xmlns:a16="http://schemas.microsoft.com/office/drawing/2014/main" id="{B91CD5C5-7A9E-203B-FA38-D9D37E23884E}"/>
              </a:ext>
            </a:extLst>
          </p:cNvPr>
          <p:cNvSpPr txBox="1">
            <a:spLocks noChangeArrowheads="1"/>
          </p:cNvSpPr>
          <p:nvPr/>
        </p:nvSpPr>
        <p:spPr bwMode="auto">
          <a:xfrm>
            <a:off x="179388" y="5229225"/>
            <a:ext cx="4132262"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a:solidFill>
                  <a:srgbClr val="006699"/>
                </a:solidFill>
              </a:rPr>
              <a:t>Compiti individuali</a:t>
            </a:r>
            <a:endParaRPr lang="pl-PL" altLang="it-IT" sz="2000">
              <a:solidFill>
                <a:srgbClr val="006699"/>
              </a:solidFill>
            </a:endParaRPr>
          </a:p>
          <a:p>
            <a:pPr eaLnBrk="1" hangingPunct="1">
              <a:buClrTx/>
              <a:buSzTx/>
              <a:buFontTx/>
              <a:buNone/>
            </a:pPr>
            <a:r>
              <a:rPr lang="it-IT" altLang="it-IT" sz="2000">
                <a:solidFill>
                  <a:srgbClr val="006699"/>
                </a:solidFill>
              </a:rPr>
              <a:t>Spontanea divisione del lavoro</a:t>
            </a:r>
            <a:endParaRPr lang="pl-PL" altLang="it-IT" sz="2000">
              <a:solidFill>
                <a:srgbClr val="006699"/>
              </a:solidFill>
            </a:endParaRPr>
          </a:p>
          <a:p>
            <a:pPr eaLnBrk="1" hangingPunct="1">
              <a:buClrTx/>
              <a:buSzTx/>
              <a:buFontTx/>
              <a:buNone/>
            </a:pPr>
            <a:r>
              <a:rPr lang="it-IT" altLang="it-IT" sz="2000">
                <a:solidFill>
                  <a:srgbClr val="006699"/>
                </a:solidFill>
              </a:rPr>
              <a:t>Collaborazione del gruppo</a:t>
            </a:r>
            <a:endParaRPr lang="pl-PL" altLang="it-IT" sz="2000">
              <a:solidFill>
                <a:srgbClr val="006699"/>
              </a:solidFill>
            </a:endParaRPr>
          </a:p>
          <a:p>
            <a:pPr eaLnBrk="1" hangingPunct="1">
              <a:buClrTx/>
              <a:buSzTx/>
              <a:buFontTx/>
              <a:buNone/>
            </a:pPr>
            <a:r>
              <a:rPr lang="pl-PL" altLang="it-IT" sz="2000">
                <a:solidFill>
                  <a:srgbClr val="006699"/>
                </a:solidFill>
              </a:rPr>
              <a:t>Solida</a:t>
            </a:r>
            <a:r>
              <a:rPr lang="it-IT" altLang="it-IT" sz="2000">
                <a:solidFill>
                  <a:srgbClr val="006699"/>
                </a:solidFill>
              </a:rPr>
              <a:t>rietà della classe</a:t>
            </a:r>
            <a:endParaRPr lang="en-AU" altLang="it-IT" sz="2000">
              <a:solidFill>
                <a:srgbClr val="006699"/>
              </a:solidFill>
            </a:endParaRPr>
          </a:p>
        </p:txBody>
      </p:sp>
      <p:sp>
        <p:nvSpPr>
          <p:cNvPr id="64516" name="Rectangle 8">
            <a:extLst>
              <a:ext uri="{FF2B5EF4-FFF2-40B4-BE49-F238E27FC236}">
                <a16:creationId xmlns:a16="http://schemas.microsoft.com/office/drawing/2014/main" id="{B9B48667-5554-7C70-E97F-270A5BCC8CF4}"/>
              </a:ext>
            </a:extLst>
          </p:cNvPr>
          <p:cNvSpPr>
            <a:spLocks noGrp="1" noChangeArrowheads="1"/>
          </p:cNvSpPr>
          <p:nvPr>
            <p:ph type="title" idx="4294967295"/>
          </p:nvPr>
        </p:nvSpPr>
        <p:spPr>
          <a:noFill/>
        </p:spPr>
        <p:txBody>
          <a:bodyPr/>
          <a:lstStyle/>
          <a:p>
            <a:pPr eaLnBrk="1" hangingPunct="1"/>
            <a:r>
              <a:rPr lang="it-IT" altLang="it-IT"/>
              <a:t>«Prodotti» sociali collaterali</a:t>
            </a:r>
            <a:endParaRPr lang="en-AU" alt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5">
            <a:extLst>
              <a:ext uri="{FF2B5EF4-FFF2-40B4-BE49-F238E27FC236}">
                <a16:creationId xmlns:a16="http://schemas.microsoft.com/office/drawing/2014/main" id="{6EBE464B-CBCD-7C39-DFF8-31BE32F0D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73238"/>
            <a:ext cx="51847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a:extLst>
              <a:ext uri="{FF2B5EF4-FFF2-40B4-BE49-F238E27FC236}">
                <a16:creationId xmlns:a16="http://schemas.microsoft.com/office/drawing/2014/main" id="{834852EA-02C7-7680-5D9A-1747DDA29B04}"/>
              </a:ext>
            </a:extLst>
          </p:cNvPr>
          <p:cNvSpPr>
            <a:spLocks noGrp="1" noChangeArrowheads="1"/>
          </p:cNvSpPr>
          <p:nvPr>
            <p:ph type="title"/>
          </p:nvPr>
        </p:nvSpPr>
        <p:spPr/>
        <p:txBody>
          <a:bodyPr/>
          <a:lstStyle/>
          <a:p>
            <a:pPr eaLnBrk="1" hangingPunct="1"/>
            <a:r>
              <a:rPr lang="it-IT" altLang="it-IT"/>
              <a:t>Imparare porta gioia </a:t>
            </a:r>
            <a:br>
              <a:rPr lang="it-IT" altLang="it-IT"/>
            </a:br>
            <a:r>
              <a:rPr lang="it-IT" altLang="it-IT"/>
              <a:t>(l’emozione cognitiva)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07C28F7-8F57-9E15-FE7A-C2F4EE1577DF}"/>
              </a:ext>
            </a:extLst>
          </p:cNvPr>
          <p:cNvSpPr>
            <a:spLocks noGrp="1" noChangeArrowheads="1"/>
          </p:cNvSpPr>
          <p:nvPr>
            <p:ph type="title" idx="4294967295"/>
          </p:nvPr>
        </p:nvSpPr>
        <p:spPr/>
        <p:txBody>
          <a:bodyPr/>
          <a:lstStyle/>
          <a:p>
            <a:pPr eaLnBrk="1" hangingPunct="1"/>
            <a:r>
              <a:rPr lang="it-IT" altLang="it-IT"/>
              <a:t>Imparare porta gioia </a:t>
            </a:r>
            <a:br>
              <a:rPr lang="it-IT" altLang="it-IT"/>
            </a:br>
            <a:r>
              <a:rPr lang="it-IT" altLang="it-IT"/>
              <a:t>(l’emozione cognitiva) </a:t>
            </a:r>
          </a:p>
        </p:txBody>
      </p:sp>
      <p:pic>
        <p:nvPicPr>
          <p:cNvPr id="68611" name="Picture 4">
            <a:extLst>
              <a:ext uri="{FF2B5EF4-FFF2-40B4-BE49-F238E27FC236}">
                <a16:creationId xmlns:a16="http://schemas.microsoft.com/office/drawing/2014/main" id="{6697D89C-5D6C-36F7-3A76-5273B2453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060575"/>
            <a:ext cx="53276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0528C3D-D7B9-68D5-0A34-CA88F8F8EB63}"/>
              </a:ext>
            </a:extLst>
          </p:cNvPr>
          <p:cNvSpPr>
            <a:spLocks noGrp="1" noChangeArrowheads="1"/>
          </p:cNvSpPr>
          <p:nvPr>
            <p:ph type="title" idx="4294967295"/>
          </p:nvPr>
        </p:nvSpPr>
        <p:spPr/>
        <p:txBody>
          <a:bodyPr/>
          <a:lstStyle/>
          <a:p>
            <a:pPr eaLnBrk="1" hangingPunct="1"/>
            <a:r>
              <a:rPr lang="it-IT" altLang="it-IT"/>
              <a:t>Imparare porta gioia </a:t>
            </a:r>
            <a:br>
              <a:rPr lang="it-IT" altLang="it-IT"/>
            </a:br>
            <a:r>
              <a:rPr lang="it-IT" altLang="it-IT"/>
              <a:t>(l’emozione cognitiva) </a:t>
            </a:r>
          </a:p>
        </p:txBody>
      </p:sp>
      <p:pic>
        <p:nvPicPr>
          <p:cNvPr id="70659" name="Picture 6">
            <a:extLst>
              <a:ext uri="{FF2B5EF4-FFF2-40B4-BE49-F238E27FC236}">
                <a16:creationId xmlns:a16="http://schemas.microsoft.com/office/drawing/2014/main" id="{00023061-B41B-F790-F134-18B973D3C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185988"/>
            <a:ext cx="5400675"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48C2288-AD44-967B-AC9A-674563AE35B4}"/>
              </a:ext>
            </a:extLst>
          </p:cNvPr>
          <p:cNvSpPr>
            <a:spLocks noGrp="1" noChangeArrowheads="1"/>
          </p:cNvSpPr>
          <p:nvPr>
            <p:ph type="title"/>
          </p:nvPr>
        </p:nvSpPr>
        <p:spPr/>
        <p:txBody>
          <a:bodyPr/>
          <a:lstStyle/>
          <a:p>
            <a:pPr eaLnBrk="1" hangingPunct="1"/>
            <a:r>
              <a:rPr lang="it-IT" altLang="it-IT">
                <a:solidFill>
                  <a:srgbClr val="0000CC"/>
                </a:solidFill>
              </a:rPr>
              <a:t>Lo scopo generale</a:t>
            </a:r>
            <a:r>
              <a:rPr lang="pl-PL" altLang="it-IT">
                <a:solidFill>
                  <a:srgbClr val="0000CC"/>
                </a:solidFill>
              </a:rPr>
              <a:t>:</a:t>
            </a:r>
            <a:endParaRPr lang="en-AU" altLang="it-IT"/>
          </a:p>
        </p:txBody>
      </p:sp>
      <p:sp>
        <p:nvSpPr>
          <p:cNvPr id="29699" name="Rectangle 3">
            <a:extLst>
              <a:ext uri="{FF2B5EF4-FFF2-40B4-BE49-F238E27FC236}">
                <a16:creationId xmlns:a16="http://schemas.microsoft.com/office/drawing/2014/main" id="{0D9F76E7-ADDC-AC12-CC60-726ADF4F0186}"/>
              </a:ext>
            </a:extLst>
          </p:cNvPr>
          <p:cNvSpPr>
            <a:spLocks noGrp="1" noChangeArrowheads="1"/>
          </p:cNvSpPr>
          <p:nvPr>
            <p:ph type="body" idx="1"/>
          </p:nvPr>
        </p:nvSpPr>
        <p:spPr>
          <a:xfrm>
            <a:off x="914400" y="1700213"/>
            <a:ext cx="8229600" cy="4997450"/>
          </a:xfrm>
        </p:spPr>
        <p:txBody>
          <a:bodyPr/>
          <a:lstStyle/>
          <a:p>
            <a:pPr eaLnBrk="1" hangingPunct="1">
              <a:buFont typeface="Wingdings" panose="05000000000000000000" pitchFamily="2" charset="2"/>
              <a:buNone/>
            </a:pPr>
            <a:r>
              <a:rPr lang="it-IT" altLang="it-IT" sz="2200"/>
              <a:t>Nuove forme, metodi, contenuti della didattica, per renderla: </a:t>
            </a:r>
          </a:p>
          <a:p>
            <a:pPr eaLnBrk="1" hangingPunct="1">
              <a:buFont typeface="Wingdings" panose="05000000000000000000" pitchFamily="2" charset="2"/>
              <a:buNone/>
            </a:pPr>
            <a:r>
              <a:rPr lang="it-IT" altLang="it-IT" sz="2200"/>
              <a:t>inter-disciplinare, </a:t>
            </a:r>
          </a:p>
          <a:p>
            <a:pPr eaLnBrk="1" hangingPunct="1">
              <a:buFont typeface="Wingdings" panose="05000000000000000000" pitchFamily="2" charset="2"/>
              <a:buNone/>
            </a:pPr>
            <a:r>
              <a:rPr lang="it-IT" altLang="it-IT" sz="2200"/>
              <a:t>costruttivista, </a:t>
            </a:r>
          </a:p>
          <a:p>
            <a:pPr eaLnBrk="1" hangingPunct="1">
              <a:buFont typeface="Wingdings" panose="05000000000000000000" pitchFamily="2" charset="2"/>
              <a:buNone/>
            </a:pPr>
            <a:r>
              <a:rPr lang="it-IT" altLang="it-IT" sz="2200"/>
              <a:t>interattiva. </a:t>
            </a:r>
          </a:p>
          <a:p>
            <a:pPr eaLnBrk="1" hangingPunct="1">
              <a:buFont typeface="Wingdings" panose="05000000000000000000" pitchFamily="2" charset="2"/>
              <a:buNone/>
            </a:pPr>
            <a:endParaRPr lang="it-IT" altLang="it-IT" sz="2200"/>
          </a:p>
          <a:p>
            <a:pPr eaLnBrk="1" hangingPunct="1">
              <a:buFont typeface="Wingdings" panose="05000000000000000000" pitchFamily="2" charset="2"/>
              <a:buNone/>
            </a:pPr>
            <a:r>
              <a:rPr lang="it-IT" altLang="it-IT" sz="2200"/>
              <a:t>Usiamo recentissimi risultati della didattica e pedagogia cognitivista, una vasta esperienza inter-disciplinare (e internazionale), e i risultati diversi programmi tran-nazionali (UE e bilaterali) nel campo dell’educazione.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DC38953-D76D-9246-D57F-7E71081E6CEF}"/>
              </a:ext>
            </a:extLst>
          </p:cNvPr>
          <p:cNvSpPr>
            <a:spLocks noGrp="1" noChangeArrowheads="1"/>
          </p:cNvSpPr>
          <p:nvPr>
            <p:ph type="title"/>
          </p:nvPr>
        </p:nvSpPr>
        <p:spPr/>
        <p:txBody>
          <a:bodyPr/>
          <a:lstStyle/>
          <a:p>
            <a:pPr eaLnBrk="1" hangingPunct="1"/>
            <a:r>
              <a:rPr lang="it-IT" altLang="it-IT">
                <a:solidFill>
                  <a:schemeClr val="hlink"/>
                </a:solidFill>
              </a:rPr>
              <a:t>Libera esplorazione cognitiva</a:t>
            </a:r>
            <a:r>
              <a:rPr lang="pl-PL" altLang="it-IT">
                <a:solidFill>
                  <a:schemeClr val="hlink"/>
                </a:solidFill>
              </a:rPr>
              <a:t>, </a:t>
            </a:r>
            <a:br>
              <a:rPr lang="pl-PL" altLang="it-IT">
                <a:solidFill>
                  <a:schemeClr val="hlink"/>
                </a:solidFill>
              </a:rPr>
            </a:br>
            <a:r>
              <a:rPr lang="it-IT" altLang="it-IT">
                <a:solidFill>
                  <a:schemeClr val="hlink"/>
                </a:solidFill>
              </a:rPr>
              <a:t>risposte autonome</a:t>
            </a:r>
            <a:r>
              <a:rPr lang="pl-PL" altLang="it-IT">
                <a:solidFill>
                  <a:schemeClr val="hlink"/>
                </a:solidFill>
              </a:rPr>
              <a:t> (= personalita’)</a:t>
            </a:r>
          </a:p>
        </p:txBody>
      </p:sp>
      <p:pic>
        <p:nvPicPr>
          <p:cNvPr id="72707" name="Picture 3">
            <a:extLst>
              <a:ext uri="{FF2B5EF4-FFF2-40B4-BE49-F238E27FC236}">
                <a16:creationId xmlns:a16="http://schemas.microsoft.com/office/drawing/2014/main" id="{018831D4-9A89-0593-187F-AB48B0452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73238"/>
            <a:ext cx="51943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4AE5B3D-C890-2456-F2F4-80264482FD68}"/>
              </a:ext>
            </a:extLst>
          </p:cNvPr>
          <p:cNvSpPr>
            <a:spLocks noGrp="1" noChangeArrowheads="1"/>
          </p:cNvSpPr>
          <p:nvPr>
            <p:ph type="title" idx="4294967295"/>
          </p:nvPr>
        </p:nvSpPr>
        <p:spPr/>
        <p:txBody>
          <a:bodyPr/>
          <a:lstStyle/>
          <a:p>
            <a:pPr eaLnBrk="1" hangingPunct="1"/>
            <a:r>
              <a:rPr lang="it-IT" altLang="it-IT">
                <a:solidFill>
                  <a:schemeClr val="hlink"/>
                </a:solidFill>
              </a:rPr>
              <a:t>Libera esplorazione cognitiva</a:t>
            </a:r>
            <a:r>
              <a:rPr lang="pl-PL" altLang="it-IT">
                <a:solidFill>
                  <a:schemeClr val="hlink"/>
                </a:solidFill>
              </a:rPr>
              <a:t>, </a:t>
            </a:r>
            <a:br>
              <a:rPr lang="pl-PL" altLang="it-IT">
                <a:solidFill>
                  <a:schemeClr val="hlink"/>
                </a:solidFill>
              </a:rPr>
            </a:br>
            <a:r>
              <a:rPr lang="it-IT" altLang="it-IT">
                <a:solidFill>
                  <a:schemeClr val="hlink"/>
                </a:solidFill>
              </a:rPr>
              <a:t>risposte autonome</a:t>
            </a:r>
            <a:r>
              <a:rPr lang="pl-PL" altLang="it-IT">
                <a:solidFill>
                  <a:schemeClr val="hlink"/>
                </a:solidFill>
              </a:rPr>
              <a:t> (= personalita’)</a:t>
            </a:r>
          </a:p>
        </p:txBody>
      </p:sp>
      <p:pic>
        <p:nvPicPr>
          <p:cNvPr id="74755" name="Picture 4">
            <a:extLst>
              <a:ext uri="{FF2B5EF4-FFF2-40B4-BE49-F238E27FC236}">
                <a16:creationId xmlns:a16="http://schemas.microsoft.com/office/drawing/2014/main" id="{4EDF86FD-9121-46A4-8DD5-5E12DA914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636838"/>
            <a:ext cx="5122863"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D618799-8B4A-BA0C-A663-E3DD457F7BA6}"/>
              </a:ext>
            </a:extLst>
          </p:cNvPr>
          <p:cNvSpPr>
            <a:spLocks noGrp="1" noChangeArrowheads="1"/>
          </p:cNvSpPr>
          <p:nvPr>
            <p:ph type="title"/>
          </p:nvPr>
        </p:nvSpPr>
        <p:spPr/>
        <p:txBody>
          <a:bodyPr/>
          <a:lstStyle/>
          <a:p>
            <a:r>
              <a:rPr lang="pl-PL" altLang="it-IT" sz="3200">
                <a:solidFill>
                  <a:schemeClr val="hlink"/>
                </a:solidFill>
                <a:latin typeface="Verdana" panose="020B0604030504040204" pitchFamily="34" charset="0"/>
              </a:rPr>
              <a:t>Pedagogical aspects: </a:t>
            </a:r>
            <a:br>
              <a:rPr lang="pl-PL" altLang="it-IT" sz="3200">
                <a:solidFill>
                  <a:schemeClr val="hlink"/>
                </a:solidFill>
                <a:latin typeface="Verdana" panose="020B0604030504040204" pitchFamily="34" charset="0"/>
              </a:rPr>
            </a:br>
            <a:r>
              <a:rPr lang="pl-PL" altLang="it-IT" sz="3200">
                <a:solidFill>
                  <a:schemeClr val="hlink"/>
                </a:solidFill>
                <a:latin typeface="Verdana" panose="020B0604030504040204" pitchFamily="34" charset="0"/>
              </a:rPr>
              <a:t>in-dividuality &amp; personality</a:t>
            </a:r>
            <a:endParaRPr lang="en-AU" altLang="it-IT" sz="3200">
              <a:solidFill>
                <a:schemeClr val="hlink"/>
              </a:solidFill>
              <a:latin typeface="Verdana" panose="020B0604030504040204" pitchFamily="34" charset="0"/>
            </a:endParaRPr>
          </a:p>
        </p:txBody>
      </p:sp>
      <p:pic>
        <p:nvPicPr>
          <p:cNvPr id="56323" name="Picture 3">
            <a:extLst>
              <a:ext uri="{FF2B5EF4-FFF2-40B4-BE49-F238E27FC236}">
                <a16:creationId xmlns:a16="http://schemas.microsoft.com/office/drawing/2014/main" id="{4DD9E25E-C46F-337E-9376-0C655DB06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00213"/>
            <a:ext cx="4327525"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6" name="Text Box 6">
            <a:extLst>
              <a:ext uri="{FF2B5EF4-FFF2-40B4-BE49-F238E27FC236}">
                <a16:creationId xmlns:a16="http://schemas.microsoft.com/office/drawing/2014/main" id="{896B949B-6840-E97B-D0A4-B45554EB2DB1}"/>
              </a:ext>
            </a:extLst>
          </p:cNvPr>
          <p:cNvSpPr txBox="1">
            <a:spLocks noChangeArrowheads="1"/>
          </p:cNvSpPr>
          <p:nvPr/>
        </p:nvSpPr>
        <p:spPr bwMode="auto">
          <a:xfrm>
            <a:off x="158750" y="5332413"/>
            <a:ext cx="5561013"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2200">
                <a:solidFill>
                  <a:srgbClr val="333399"/>
                </a:solidFill>
                <a:latin typeface="Verdana" panose="020B0604030504040204" pitchFamily="34" charset="0"/>
              </a:rPr>
              <a:t>Individual decision - making</a:t>
            </a:r>
          </a:p>
          <a:p>
            <a:pPr>
              <a:spcBef>
                <a:spcPct val="20000"/>
              </a:spcBef>
            </a:pPr>
            <a:r>
              <a:rPr lang="pl-PL" altLang="it-IT" sz="2200">
                <a:solidFill>
                  <a:srgbClr val="333399"/>
                </a:solidFill>
                <a:latin typeface="Verdana" panose="020B0604030504040204" pitchFamily="34" charset="0"/>
              </a:rPr>
              <a:t>Individual responsability</a:t>
            </a:r>
          </a:p>
          <a:p>
            <a:pPr>
              <a:spcBef>
                <a:spcPct val="20000"/>
              </a:spcBef>
            </a:pPr>
            <a:r>
              <a:rPr lang="pl-PL" altLang="it-IT" sz="2200">
                <a:solidFill>
                  <a:srgbClr val="333399"/>
                </a:solidFill>
                <a:latin typeface="Verdana" panose="020B0604030504040204" pitchFamily="34" charset="0"/>
              </a:rPr>
              <a:t>Individual visibility</a:t>
            </a:r>
          </a:p>
          <a:p>
            <a:pPr>
              <a:spcBef>
                <a:spcPct val="20000"/>
              </a:spcBef>
            </a:pPr>
            <a:r>
              <a:rPr lang="pl-PL" altLang="it-IT" sz="2200">
                <a:solidFill>
                  <a:srgbClr val="333399"/>
                </a:solidFill>
                <a:latin typeface="Verdana" panose="020B0604030504040204" pitchFamily="34" charset="0"/>
              </a:rPr>
              <a:t>In-dividual personality (=role playing</a:t>
            </a:r>
            <a:r>
              <a:rPr lang="pl-PL" altLang="it-IT" sz="2200">
                <a:solidFill>
                  <a:srgbClr val="006699"/>
                </a:solidFill>
                <a:latin typeface="Verdana" panose="020B0604030504040204" pitchFamily="34" charset="0"/>
              </a:rPr>
              <a:t>)</a:t>
            </a:r>
            <a:endParaRPr lang="en-AU" altLang="it-IT" sz="2200">
              <a:solidFill>
                <a:srgbClr val="006699"/>
              </a:solidFill>
              <a:latin typeface="Verdana" panose="020B0604030504040204" pitchFamily="34" charset="0"/>
            </a:endParaRPr>
          </a:p>
        </p:txBody>
      </p:sp>
      <p:sp>
        <p:nvSpPr>
          <p:cNvPr id="56327" name="Text Box 7">
            <a:extLst>
              <a:ext uri="{FF2B5EF4-FFF2-40B4-BE49-F238E27FC236}">
                <a16:creationId xmlns:a16="http://schemas.microsoft.com/office/drawing/2014/main" id="{4E84E1CE-D09C-A8B7-C9CD-462A62886EC9}"/>
              </a:ext>
            </a:extLst>
          </p:cNvPr>
          <p:cNvSpPr txBox="1">
            <a:spLocks noChangeArrowheads="1"/>
          </p:cNvSpPr>
          <p:nvPr/>
        </p:nvSpPr>
        <p:spPr bwMode="auto">
          <a:xfrm>
            <a:off x="5272088" y="5630863"/>
            <a:ext cx="30670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0000"/>
              </a:spcBef>
            </a:pPr>
            <a:r>
              <a:rPr lang="pl-PL" altLang="it-IT" sz="1800">
                <a:solidFill>
                  <a:srgbClr val="333399"/>
                </a:solidFill>
              </a:rPr>
              <a:t>Canberra – Questacom</a:t>
            </a:r>
          </a:p>
          <a:p>
            <a:pPr algn="r">
              <a:spcBef>
                <a:spcPct val="20000"/>
              </a:spcBef>
            </a:pPr>
            <a:r>
              <a:rPr lang="pl-PL" altLang="it-IT" sz="1800">
                <a:solidFill>
                  <a:srgbClr val="333399"/>
                </a:solidFill>
              </a:rPr>
              <a:t>UniKids – Gorzów, Katowice</a:t>
            </a:r>
          </a:p>
          <a:p>
            <a:pPr algn="r">
              <a:spcBef>
                <a:spcPct val="20000"/>
              </a:spcBef>
            </a:pPr>
            <a:r>
              <a:rPr lang="pl-PL" altLang="it-IT" sz="1800">
                <a:solidFill>
                  <a:srgbClr val="333399"/>
                </a:solidFill>
              </a:rPr>
              <a:t>(foto MK)</a:t>
            </a:r>
            <a:endParaRPr lang="en-AU" altLang="it-IT" sz="1800">
              <a:solidFill>
                <a:srgbClr val="33339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D618799-8B4A-BA0C-A663-E3DD457F7BA6}"/>
              </a:ext>
            </a:extLst>
          </p:cNvPr>
          <p:cNvSpPr>
            <a:spLocks noGrp="1" noChangeArrowheads="1"/>
          </p:cNvSpPr>
          <p:nvPr>
            <p:ph type="title"/>
          </p:nvPr>
        </p:nvSpPr>
        <p:spPr/>
        <p:txBody>
          <a:bodyPr/>
          <a:lstStyle/>
          <a:p>
            <a:r>
              <a:rPr lang="pl-PL" altLang="it-IT" sz="3200">
                <a:solidFill>
                  <a:schemeClr val="hlink"/>
                </a:solidFill>
                <a:latin typeface="Verdana" panose="020B0604030504040204" pitchFamily="34" charset="0"/>
              </a:rPr>
              <a:t>Pedagogical aspects: </a:t>
            </a:r>
            <a:br>
              <a:rPr lang="pl-PL" altLang="it-IT" sz="3200">
                <a:solidFill>
                  <a:schemeClr val="hlink"/>
                </a:solidFill>
                <a:latin typeface="Verdana" panose="020B0604030504040204" pitchFamily="34" charset="0"/>
              </a:rPr>
            </a:br>
            <a:r>
              <a:rPr lang="pl-PL" altLang="it-IT" sz="3200">
                <a:solidFill>
                  <a:schemeClr val="hlink"/>
                </a:solidFill>
                <a:latin typeface="Verdana" panose="020B0604030504040204" pitchFamily="34" charset="0"/>
              </a:rPr>
              <a:t>in-dividuality &amp; personality</a:t>
            </a:r>
            <a:endParaRPr lang="en-AU" altLang="it-IT" sz="3200">
              <a:solidFill>
                <a:schemeClr val="hlink"/>
              </a:solidFill>
              <a:latin typeface="Verdana" panose="020B0604030504040204" pitchFamily="34" charset="0"/>
            </a:endParaRPr>
          </a:p>
        </p:txBody>
      </p:sp>
      <p:pic>
        <p:nvPicPr>
          <p:cNvPr id="56323" name="Picture 3">
            <a:extLst>
              <a:ext uri="{FF2B5EF4-FFF2-40B4-BE49-F238E27FC236}">
                <a16:creationId xmlns:a16="http://schemas.microsoft.com/office/drawing/2014/main" id="{4DD9E25E-C46F-337E-9376-0C655DB06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00213"/>
            <a:ext cx="4327525"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4" name="Picture 4">
            <a:extLst>
              <a:ext uri="{FF2B5EF4-FFF2-40B4-BE49-F238E27FC236}">
                <a16:creationId xmlns:a16="http://schemas.microsoft.com/office/drawing/2014/main" id="{0AA29AD8-C2C1-D56F-895A-CAB409619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989138"/>
            <a:ext cx="4376737" cy="327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6" name="Text Box 6">
            <a:extLst>
              <a:ext uri="{FF2B5EF4-FFF2-40B4-BE49-F238E27FC236}">
                <a16:creationId xmlns:a16="http://schemas.microsoft.com/office/drawing/2014/main" id="{896B949B-6840-E97B-D0A4-B45554EB2DB1}"/>
              </a:ext>
            </a:extLst>
          </p:cNvPr>
          <p:cNvSpPr txBox="1">
            <a:spLocks noChangeArrowheads="1"/>
          </p:cNvSpPr>
          <p:nvPr/>
        </p:nvSpPr>
        <p:spPr bwMode="auto">
          <a:xfrm>
            <a:off x="158750" y="5332413"/>
            <a:ext cx="5561013"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2200">
                <a:solidFill>
                  <a:srgbClr val="333399"/>
                </a:solidFill>
                <a:latin typeface="Verdana" panose="020B0604030504040204" pitchFamily="34" charset="0"/>
              </a:rPr>
              <a:t>Individual decision - making</a:t>
            </a:r>
          </a:p>
          <a:p>
            <a:pPr>
              <a:spcBef>
                <a:spcPct val="20000"/>
              </a:spcBef>
            </a:pPr>
            <a:r>
              <a:rPr lang="pl-PL" altLang="it-IT" sz="2200">
                <a:solidFill>
                  <a:srgbClr val="333399"/>
                </a:solidFill>
                <a:latin typeface="Verdana" panose="020B0604030504040204" pitchFamily="34" charset="0"/>
              </a:rPr>
              <a:t>Individual responsability</a:t>
            </a:r>
          </a:p>
          <a:p>
            <a:pPr>
              <a:spcBef>
                <a:spcPct val="20000"/>
              </a:spcBef>
            </a:pPr>
            <a:r>
              <a:rPr lang="pl-PL" altLang="it-IT" sz="2200">
                <a:solidFill>
                  <a:srgbClr val="333399"/>
                </a:solidFill>
                <a:latin typeface="Verdana" panose="020B0604030504040204" pitchFamily="34" charset="0"/>
              </a:rPr>
              <a:t>Individual visibility</a:t>
            </a:r>
          </a:p>
          <a:p>
            <a:pPr>
              <a:spcBef>
                <a:spcPct val="20000"/>
              </a:spcBef>
            </a:pPr>
            <a:r>
              <a:rPr lang="pl-PL" altLang="it-IT" sz="2200">
                <a:solidFill>
                  <a:srgbClr val="333399"/>
                </a:solidFill>
                <a:latin typeface="Verdana" panose="020B0604030504040204" pitchFamily="34" charset="0"/>
              </a:rPr>
              <a:t>In-dividual personality (=role playing</a:t>
            </a:r>
            <a:r>
              <a:rPr lang="pl-PL" altLang="it-IT" sz="2200">
                <a:solidFill>
                  <a:srgbClr val="006699"/>
                </a:solidFill>
                <a:latin typeface="Verdana" panose="020B0604030504040204" pitchFamily="34" charset="0"/>
              </a:rPr>
              <a:t>)</a:t>
            </a:r>
            <a:endParaRPr lang="en-AU" altLang="it-IT" sz="2200">
              <a:solidFill>
                <a:srgbClr val="006699"/>
              </a:solidFill>
              <a:latin typeface="Verdana" panose="020B0604030504040204" pitchFamily="34" charset="0"/>
            </a:endParaRPr>
          </a:p>
        </p:txBody>
      </p:sp>
      <p:sp>
        <p:nvSpPr>
          <p:cNvPr id="56327" name="Text Box 7">
            <a:extLst>
              <a:ext uri="{FF2B5EF4-FFF2-40B4-BE49-F238E27FC236}">
                <a16:creationId xmlns:a16="http://schemas.microsoft.com/office/drawing/2014/main" id="{4E84E1CE-D09C-A8B7-C9CD-462A62886EC9}"/>
              </a:ext>
            </a:extLst>
          </p:cNvPr>
          <p:cNvSpPr txBox="1">
            <a:spLocks noChangeArrowheads="1"/>
          </p:cNvSpPr>
          <p:nvPr/>
        </p:nvSpPr>
        <p:spPr bwMode="auto">
          <a:xfrm>
            <a:off x="5272088" y="5630863"/>
            <a:ext cx="30670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0000"/>
              </a:spcBef>
            </a:pPr>
            <a:r>
              <a:rPr lang="pl-PL" altLang="it-IT" sz="1800">
                <a:solidFill>
                  <a:srgbClr val="333399"/>
                </a:solidFill>
              </a:rPr>
              <a:t>Canberra – Questacom</a:t>
            </a:r>
          </a:p>
          <a:p>
            <a:pPr algn="r">
              <a:spcBef>
                <a:spcPct val="20000"/>
              </a:spcBef>
            </a:pPr>
            <a:r>
              <a:rPr lang="pl-PL" altLang="it-IT" sz="1800">
                <a:solidFill>
                  <a:srgbClr val="333399"/>
                </a:solidFill>
              </a:rPr>
              <a:t>UniKids – Gorzów, Katowice</a:t>
            </a:r>
          </a:p>
          <a:p>
            <a:pPr algn="r">
              <a:spcBef>
                <a:spcPct val="20000"/>
              </a:spcBef>
            </a:pPr>
            <a:r>
              <a:rPr lang="pl-PL" altLang="it-IT" sz="1800">
                <a:solidFill>
                  <a:srgbClr val="333399"/>
                </a:solidFill>
              </a:rPr>
              <a:t>(foto MK)</a:t>
            </a:r>
            <a:endParaRPr lang="en-AU" altLang="it-IT" sz="1800">
              <a:solidFill>
                <a:srgbClr val="333399"/>
              </a:solidFill>
            </a:endParaRPr>
          </a:p>
        </p:txBody>
      </p:sp>
    </p:spTree>
    <p:extLst>
      <p:ext uri="{BB962C8B-B14F-4D97-AF65-F5344CB8AC3E}">
        <p14:creationId xmlns:p14="http://schemas.microsoft.com/office/powerpoint/2010/main" val="1758888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fade">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D618799-8B4A-BA0C-A663-E3DD457F7BA6}"/>
              </a:ext>
            </a:extLst>
          </p:cNvPr>
          <p:cNvSpPr>
            <a:spLocks noGrp="1" noChangeArrowheads="1"/>
          </p:cNvSpPr>
          <p:nvPr>
            <p:ph type="title"/>
          </p:nvPr>
        </p:nvSpPr>
        <p:spPr/>
        <p:txBody>
          <a:bodyPr/>
          <a:lstStyle/>
          <a:p>
            <a:r>
              <a:rPr lang="pl-PL" altLang="it-IT" sz="3200">
                <a:solidFill>
                  <a:schemeClr val="hlink"/>
                </a:solidFill>
                <a:latin typeface="Verdana" panose="020B0604030504040204" pitchFamily="34" charset="0"/>
              </a:rPr>
              <a:t>Pedagogical aspects: </a:t>
            </a:r>
            <a:br>
              <a:rPr lang="pl-PL" altLang="it-IT" sz="3200">
                <a:solidFill>
                  <a:schemeClr val="hlink"/>
                </a:solidFill>
                <a:latin typeface="Verdana" panose="020B0604030504040204" pitchFamily="34" charset="0"/>
              </a:rPr>
            </a:br>
            <a:r>
              <a:rPr lang="pl-PL" altLang="it-IT" sz="3200">
                <a:solidFill>
                  <a:schemeClr val="hlink"/>
                </a:solidFill>
                <a:latin typeface="Verdana" panose="020B0604030504040204" pitchFamily="34" charset="0"/>
              </a:rPr>
              <a:t>in-dividuality &amp; personality</a:t>
            </a:r>
            <a:endParaRPr lang="en-AU" altLang="it-IT" sz="3200">
              <a:solidFill>
                <a:schemeClr val="hlink"/>
              </a:solidFill>
              <a:latin typeface="Verdana" panose="020B0604030504040204" pitchFamily="34" charset="0"/>
            </a:endParaRPr>
          </a:p>
        </p:txBody>
      </p:sp>
      <p:pic>
        <p:nvPicPr>
          <p:cNvPr id="56323" name="Picture 3">
            <a:extLst>
              <a:ext uri="{FF2B5EF4-FFF2-40B4-BE49-F238E27FC236}">
                <a16:creationId xmlns:a16="http://schemas.microsoft.com/office/drawing/2014/main" id="{4DD9E25E-C46F-337E-9376-0C655DB06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00213"/>
            <a:ext cx="4327525"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4" name="Picture 4">
            <a:extLst>
              <a:ext uri="{FF2B5EF4-FFF2-40B4-BE49-F238E27FC236}">
                <a16:creationId xmlns:a16="http://schemas.microsoft.com/office/drawing/2014/main" id="{0AA29AD8-C2C1-D56F-895A-CAB409619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989138"/>
            <a:ext cx="4376737" cy="327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5" name="Picture 5">
            <a:extLst>
              <a:ext uri="{FF2B5EF4-FFF2-40B4-BE49-F238E27FC236}">
                <a16:creationId xmlns:a16="http://schemas.microsoft.com/office/drawing/2014/main" id="{7D262FE5-88EB-9271-6605-7B954F991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565400"/>
            <a:ext cx="4016375" cy="300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6" name="Text Box 6">
            <a:extLst>
              <a:ext uri="{FF2B5EF4-FFF2-40B4-BE49-F238E27FC236}">
                <a16:creationId xmlns:a16="http://schemas.microsoft.com/office/drawing/2014/main" id="{896B949B-6840-E97B-D0A4-B45554EB2DB1}"/>
              </a:ext>
            </a:extLst>
          </p:cNvPr>
          <p:cNvSpPr txBox="1">
            <a:spLocks noChangeArrowheads="1"/>
          </p:cNvSpPr>
          <p:nvPr/>
        </p:nvSpPr>
        <p:spPr bwMode="auto">
          <a:xfrm>
            <a:off x="158750" y="5332413"/>
            <a:ext cx="5561013"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2200">
                <a:solidFill>
                  <a:srgbClr val="333399"/>
                </a:solidFill>
                <a:latin typeface="Verdana" panose="020B0604030504040204" pitchFamily="34" charset="0"/>
              </a:rPr>
              <a:t>Individual decision - making</a:t>
            </a:r>
          </a:p>
          <a:p>
            <a:pPr>
              <a:spcBef>
                <a:spcPct val="20000"/>
              </a:spcBef>
            </a:pPr>
            <a:r>
              <a:rPr lang="pl-PL" altLang="it-IT" sz="2200">
                <a:solidFill>
                  <a:srgbClr val="333399"/>
                </a:solidFill>
                <a:latin typeface="Verdana" panose="020B0604030504040204" pitchFamily="34" charset="0"/>
              </a:rPr>
              <a:t>Individual responsability</a:t>
            </a:r>
          </a:p>
          <a:p>
            <a:pPr>
              <a:spcBef>
                <a:spcPct val="20000"/>
              </a:spcBef>
            </a:pPr>
            <a:r>
              <a:rPr lang="pl-PL" altLang="it-IT" sz="2200">
                <a:solidFill>
                  <a:srgbClr val="333399"/>
                </a:solidFill>
                <a:latin typeface="Verdana" panose="020B0604030504040204" pitchFamily="34" charset="0"/>
              </a:rPr>
              <a:t>Individual visibility</a:t>
            </a:r>
          </a:p>
          <a:p>
            <a:pPr>
              <a:spcBef>
                <a:spcPct val="20000"/>
              </a:spcBef>
            </a:pPr>
            <a:r>
              <a:rPr lang="pl-PL" altLang="it-IT" sz="2200">
                <a:solidFill>
                  <a:srgbClr val="333399"/>
                </a:solidFill>
                <a:latin typeface="Verdana" panose="020B0604030504040204" pitchFamily="34" charset="0"/>
              </a:rPr>
              <a:t>In-dividual personality (=role playing</a:t>
            </a:r>
            <a:r>
              <a:rPr lang="pl-PL" altLang="it-IT" sz="2200">
                <a:solidFill>
                  <a:srgbClr val="006699"/>
                </a:solidFill>
                <a:latin typeface="Verdana" panose="020B0604030504040204" pitchFamily="34" charset="0"/>
              </a:rPr>
              <a:t>)</a:t>
            </a:r>
            <a:endParaRPr lang="en-AU" altLang="it-IT" sz="2200">
              <a:solidFill>
                <a:srgbClr val="006699"/>
              </a:solidFill>
              <a:latin typeface="Verdana" panose="020B0604030504040204" pitchFamily="34" charset="0"/>
            </a:endParaRPr>
          </a:p>
        </p:txBody>
      </p:sp>
      <p:sp>
        <p:nvSpPr>
          <p:cNvPr id="56327" name="Text Box 7">
            <a:extLst>
              <a:ext uri="{FF2B5EF4-FFF2-40B4-BE49-F238E27FC236}">
                <a16:creationId xmlns:a16="http://schemas.microsoft.com/office/drawing/2014/main" id="{4E84E1CE-D09C-A8B7-C9CD-462A62886EC9}"/>
              </a:ext>
            </a:extLst>
          </p:cNvPr>
          <p:cNvSpPr txBox="1">
            <a:spLocks noChangeArrowheads="1"/>
          </p:cNvSpPr>
          <p:nvPr/>
        </p:nvSpPr>
        <p:spPr bwMode="auto">
          <a:xfrm>
            <a:off x="5272088" y="5630863"/>
            <a:ext cx="30670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0000"/>
              </a:spcBef>
            </a:pPr>
            <a:r>
              <a:rPr lang="pl-PL" altLang="it-IT" sz="1800">
                <a:solidFill>
                  <a:srgbClr val="333399"/>
                </a:solidFill>
              </a:rPr>
              <a:t>Canberra – Questacom</a:t>
            </a:r>
          </a:p>
          <a:p>
            <a:pPr algn="r">
              <a:spcBef>
                <a:spcPct val="20000"/>
              </a:spcBef>
            </a:pPr>
            <a:r>
              <a:rPr lang="pl-PL" altLang="it-IT" sz="1800">
                <a:solidFill>
                  <a:srgbClr val="333399"/>
                </a:solidFill>
              </a:rPr>
              <a:t>UniKids – Gorzów, Katowice</a:t>
            </a:r>
          </a:p>
          <a:p>
            <a:pPr algn="r">
              <a:spcBef>
                <a:spcPct val="20000"/>
              </a:spcBef>
            </a:pPr>
            <a:r>
              <a:rPr lang="pl-PL" altLang="it-IT" sz="1800">
                <a:solidFill>
                  <a:srgbClr val="333399"/>
                </a:solidFill>
              </a:rPr>
              <a:t>(foto MK)</a:t>
            </a:r>
            <a:endParaRPr lang="en-AU" altLang="it-IT" sz="1800">
              <a:solidFill>
                <a:srgbClr val="333399"/>
              </a:solidFill>
            </a:endParaRPr>
          </a:p>
        </p:txBody>
      </p:sp>
    </p:spTree>
    <p:extLst>
      <p:ext uri="{BB962C8B-B14F-4D97-AF65-F5344CB8AC3E}">
        <p14:creationId xmlns:p14="http://schemas.microsoft.com/office/powerpoint/2010/main" val="1415841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fade">
                                      <p:cBhvr>
                                        <p:cTn id="7" dur="5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5"/>
                                        </p:tgtEl>
                                        <p:attrNameLst>
                                          <p:attrName>style.visibility</p:attrName>
                                        </p:attrNameLst>
                                      </p:cBhvr>
                                      <p:to>
                                        <p:strVal val="visible"/>
                                      </p:to>
                                    </p:set>
                                    <p:animEffect transition="in" filter="fade">
                                      <p:cBhvr>
                                        <p:cTn id="12"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Titolo 1">
            <a:extLst>
              <a:ext uri="{FF2B5EF4-FFF2-40B4-BE49-F238E27FC236}">
                <a16:creationId xmlns:a16="http://schemas.microsoft.com/office/drawing/2014/main" id="{BC6B2941-2836-65A1-F7A8-10C3A8062D1C}"/>
              </a:ext>
            </a:extLst>
          </p:cNvPr>
          <p:cNvSpPr>
            <a:spLocks noGrp="1" noChangeArrowheads="1"/>
          </p:cNvSpPr>
          <p:nvPr>
            <p:ph type="title"/>
          </p:nvPr>
        </p:nvSpPr>
        <p:spPr>
          <a:xfrm>
            <a:off x="1370013" y="301625"/>
            <a:ext cx="7594600" cy="1143000"/>
          </a:xfrm>
        </p:spPr>
        <p:txBody>
          <a:bodyPr/>
          <a:lstStyle/>
          <a:p>
            <a:pPr eaLnBrk="1" hangingPunct="1"/>
            <a:r>
              <a:rPr lang="it-IT" altLang="it-IT"/>
              <a:t>Piero Crispiani: Didattica cognitivista</a:t>
            </a:r>
          </a:p>
        </p:txBody>
      </p:sp>
      <p:sp>
        <p:nvSpPr>
          <p:cNvPr id="76803" name="Segnaposto contenuto 2">
            <a:extLst>
              <a:ext uri="{FF2B5EF4-FFF2-40B4-BE49-F238E27FC236}">
                <a16:creationId xmlns:a16="http://schemas.microsoft.com/office/drawing/2014/main" id="{23E0E31F-B1C7-8D65-F815-7B4F1C41F2CA}"/>
              </a:ext>
            </a:extLst>
          </p:cNvPr>
          <p:cNvSpPr>
            <a:spLocks noGrp="1" noChangeArrowheads="1"/>
          </p:cNvSpPr>
          <p:nvPr>
            <p:ph idx="1"/>
          </p:nvPr>
        </p:nvSpPr>
        <p:spPr>
          <a:xfrm>
            <a:off x="996950" y="1700213"/>
            <a:ext cx="7967663" cy="4114800"/>
          </a:xfrm>
        </p:spPr>
        <p:txBody>
          <a:bodyPr/>
          <a:lstStyle/>
          <a:p>
            <a:pPr marL="0" indent="0" eaLnBrk="1" hangingPunct="1">
              <a:buFont typeface="Wingdings" panose="05000000000000000000" pitchFamily="2" charset="2"/>
              <a:buNone/>
            </a:pPr>
            <a:r>
              <a:rPr lang="it-IT" altLang="it-IT" sz="2200" dirty="0"/>
              <a:t>«Resta comunque costante l’esercizio della riflessione pedagogica contemporanea di costruire una visione sistematica e teoreticamente argomentata dell’agire insegnativo nelle sue poliedriche manifestazioni, che  si attesti in definizioni e delimitazioni di qualche consenso. Per tali motivi, l’analisi di comportamenti insegnativi minuti, di strategie didattiche, come         di programmi didattici o di forme organizzative più strutturate, illustrate anche nel presente lavoro, traggono significato dal necessario riferimento al senso ed alla storia del cognitivismo, dei suoi sviluppi,     delle connessioni con le neuroscienze e con i problemi prossimi alla concezione dello sviluppo umano,      della cultura, dei linguaggi odierni, ecc.» (p.13)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F3B53FB-5399-8264-436A-F752C5E61FAC}"/>
              </a:ext>
            </a:extLst>
          </p:cNvPr>
          <p:cNvSpPr>
            <a:spLocks noGrp="1" noChangeArrowheads="1"/>
          </p:cNvSpPr>
          <p:nvPr>
            <p:ph type="title"/>
          </p:nvPr>
        </p:nvSpPr>
        <p:spPr/>
        <p:txBody>
          <a:bodyPr/>
          <a:lstStyle/>
          <a:p>
            <a:r>
              <a:rPr lang="it-IT" altLang="it-IT" noProof="1"/>
              <a:t>Pedagogy ↔ didactics</a:t>
            </a:r>
          </a:p>
        </p:txBody>
      </p:sp>
      <p:sp>
        <p:nvSpPr>
          <p:cNvPr id="77827" name="Text Box 3">
            <a:extLst>
              <a:ext uri="{FF2B5EF4-FFF2-40B4-BE49-F238E27FC236}">
                <a16:creationId xmlns:a16="http://schemas.microsoft.com/office/drawing/2014/main" id="{85237C54-1F74-CE95-C4A4-EE7FAEC2358E}"/>
              </a:ext>
            </a:extLst>
          </p:cNvPr>
          <p:cNvSpPr txBox="1">
            <a:spLocks noChangeArrowheads="1"/>
          </p:cNvSpPr>
          <p:nvPr/>
        </p:nvSpPr>
        <p:spPr bwMode="auto">
          <a:xfrm>
            <a:off x="323850" y="5489575"/>
            <a:ext cx="85105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br>
              <a:rPr lang="en-AU" altLang="it-IT" sz="1400">
                <a:latin typeface="Arial" panose="020B0604020202020204" pitchFamily="34" charset="0"/>
              </a:rPr>
            </a:br>
            <a:r>
              <a:rPr lang="en-AU" altLang="it-IT" sz="1400" noProof="1">
                <a:latin typeface="Arial" panose="020B0604020202020204" pitchFamily="34" charset="0"/>
              </a:rPr>
              <a:t>L’educazione nella Grecia antica: un singolare modello educativo </a:t>
            </a:r>
          </a:p>
          <a:p>
            <a:pPr eaLnBrk="1" hangingPunct="1">
              <a:spcBef>
                <a:spcPct val="0"/>
              </a:spcBef>
              <a:buClrTx/>
              <a:buSzTx/>
              <a:buFontTx/>
              <a:buNone/>
            </a:pPr>
            <a:r>
              <a:rPr lang="en-AU" altLang="it-IT" sz="1400" noProof="1">
                <a:latin typeface="Arial" panose="020B0604020202020204" pitchFamily="34" charset="0"/>
              </a:rPr>
              <a:t>Amalia Margherita Cirio </a:t>
            </a:r>
          </a:p>
          <a:p>
            <a:pPr eaLnBrk="1" hangingPunct="1">
              <a:spcBef>
                <a:spcPct val="0"/>
              </a:spcBef>
              <a:buClrTx/>
              <a:buSzTx/>
              <a:buFontTx/>
              <a:buNone/>
            </a:pPr>
            <a:r>
              <a:rPr lang="en-AU" altLang="it-IT" sz="1400" noProof="1">
                <a:latin typeface="Arial" panose="020B0604020202020204" pitchFamily="34" charset="0"/>
              </a:rPr>
              <a:t>Docente di Lingua e letteratura greca </a:t>
            </a:r>
          </a:p>
          <a:p>
            <a:pPr eaLnBrk="1" hangingPunct="1">
              <a:spcBef>
                <a:spcPct val="0"/>
              </a:spcBef>
              <a:buClrTx/>
              <a:buSzTx/>
              <a:buFontTx/>
              <a:buNone/>
            </a:pPr>
            <a:r>
              <a:rPr lang="en-AU" altLang="it-IT" sz="1400" noProof="1">
                <a:latin typeface="Arial" panose="020B0604020202020204" pitchFamily="34" charset="0"/>
              </a:rPr>
              <a:t>Università di Roma “La Sapienza”</a:t>
            </a:r>
          </a:p>
          <a:p>
            <a:pPr eaLnBrk="1" hangingPunct="1">
              <a:spcBef>
                <a:spcPct val="0"/>
              </a:spcBef>
              <a:buClrTx/>
              <a:buSzTx/>
              <a:buFontTx/>
              <a:buNone/>
            </a:pPr>
            <a:r>
              <a:rPr lang="en-AU" altLang="it-IT" sz="1400" noProof="1">
                <a:latin typeface="Arial" panose="020B0604020202020204" pitchFamily="34" charset="0"/>
              </a:rPr>
              <a:t>http://www.rivista.ssef.it/www.rivista.ssef.it/sited9dc.html?page=20050111143715663&amp;edition=2010-02-01</a:t>
            </a:r>
          </a:p>
        </p:txBody>
      </p:sp>
      <p:pic>
        <p:nvPicPr>
          <p:cNvPr id="77828" name="Picture 4">
            <a:extLst>
              <a:ext uri="{FF2B5EF4-FFF2-40B4-BE49-F238E27FC236}">
                <a16:creationId xmlns:a16="http://schemas.microsoft.com/office/drawing/2014/main" id="{24DBA16A-1A5D-D08C-BDFD-B490248E5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541463"/>
            <a:ext cx="58102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a:extLst>
              <a:ext uri="{FF2B5EF4-FFF2-40B4-BE49-F238E27FC236}">
                <a16:creationId xmlns:a16="http://schemas.microsoft.com/office/drawing/2014/main" id="{F5026B8D-4D1E-BA77-6D82-DE9F3346F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133600"/>
            <a:ext cx="2828925"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1807F46A-0A80-2D1C-BFA1-DD21696536D6}"/>
              </a:ext>
            </a:extLst>
          </p:cNvPr>
          <p:cNvSpPr>
            <a:spLocks noGrp="1" noChangeArrowheads="1"/>
          </p:cNvSpPr>
          <p:nvPr>
            <p:ph type="title"/>
          </p:nvPr>
        </p:nvSpPr>
        <p:spPr/>
        <p:txBody>
          <a:bodyPr/>
          <a:lstStyle/>
          <a:p>
            <a:r>
              <a:rPr lang="pl-PL" altLang="it-IT" sz="3200"/>
              <a:t>Social competences: </a:t>
            </a:r>
            <a:br>
              <a:rPr lang="pl-PL" altLang="it-IT" sz="3200"/>
            </a:br>
            <a:r>
              <a:rPr lang="pl-PL" altLang="it-IT" sz="3200"/>
              <a:t>group collaboration, task division</a:t>
            </a:r>
            <a:endParaRPr lang="en-AU" altLang="it-IT" sz="3200"/>
          </a:p>
        </p:txBody>
      </p:sp>
      <p:pic>
        <p:nvPicPr>
          <p:cNvPr id="196612" name="Picture 4">
            <a:extLst>
              <a:ext uri="{FF2B5EF4-FFF2-40B4-BE49-F238E27FC236}">
                <a16:creationId xmlns:a16="http://schemas.microsoft.com/office/drawing/2014/main" id="{B2027A50-7DF7-A66F-0216-37D6FB624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6613" name="Picture 5">
            <a:extLst>
              <a:ext uri="{FF2B5EF4-FFF2-40B4-BE49-F238E27FC236}">
                <a16:creationId xmlns:a16="http://schemas.microsoft.com/office/drawing/2014/main" id="{F3504F0A-82D3-83AD-09A4-7FC03FBEE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919288"/>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6614" name="Picture 6">
            <a:extLst>
              <a:ext uri="{FF2B5EF4-FFF2-40B4-BE49-F238E27FC236}">
                <a16:creationId xmlns:a16="http://schemas.microsoft.com/office/drawing/2014/main" id="{C6208B07-5E4A-69CD-736F-207FB8CB5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773238"/>
            <a:ext cx="3598863" cy="4797425"/>
          </a:xfrm>
          <a:prstGeom prst="rect">
            <a:avLst/>
          </a:prstGeom>
          <a:noFill/>
          <a:extLst>
            <a:ext uri="{909E8E84-426E-40DD-AFC4-6F175D3DCCD1}">
              <a14:hiddenFill xmlns:a14="http://schemas.microsoft.com/office/drawing/2010/main">
                <a:solidFill>
                  <a:srgbClr val="FFFFFF"/>
                </a:solidFill>
              </a14:hiddenFill>
            </a:ext>
          </a:extLst>
        </p:spPr>
      </p:pic>
      <p:sp>
        <p:nvSpPr>
          <p:cNvPr id="196615" name="Text Box 7">
            <a:extLst>
              <a:ext uri="{FF2B5EF4-FFF2-40B4-BE49-F238E27FC236}">
                <a16:creationId xmlns:a16="http://schemas.microsoft.com/office/drawing/2014/main" id="{2D078D04-69F7-F072-2BAA-2616637EDD62}"/>
              </a:ext>
            </a:extLst>
          </p:cNvPr>
          <p:cNvSpPr txBox="1">
            <a:spLocks noChangeArrowheads="1"/>
          </p:cNvSpPr>
          <p:nvPr/>
        </p:nvSpPr>
        <p:spPr bwMode="auto">
          <a:xfrm>
            <a:off x="0" y="5694363"/>
            <a:ext cx="3806825"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2200">
                <a:solidFill>
                  <a:srgbClr val="333399"/>
                </a:solidFill>
                <a:latin typeface="Verdana" panose="020B0604030504040204" pitchFamily="34" charset="0"/>
              </a:rPr>
              <a:t>A proper technical goal</a:t>
            </a:r>
          </a:p>
          <a:p>
            <a:pPr>
              <a:spcBef>
                <a:spcPct val="20000"/>
              </a:spcBef>
            </a:pPr>
            <a:r>
              <a:rPr lang="pl-PL" altLang="it-IT" sz="2200">
                <a:solidFill>
                  <a:srgbClr val="333399"/>
                </a:solidFill>
                <a:latin typeface="Verdana" panose="020B0604030504040204" pitchFamily="34" charset="0"/>
              </a:rPr>
              <a:t>(and equipment) induces </a:t>
            </a:r>
          </a:p>
          <a:p>
            <a:pPr>
              <a:spcBef>
                <a:spcPct val="20000"/>
              </a:spcBef>
            </a:pPr>
            <a:r>
              <a:rPr lang="pl-PL" altLang="it-IT" sz="2200">
                <a:solidFill>
                  <a:srgbClr val="333399"/>
                </a:solidFill>
                <a:latin typeface="Verdana" panose="020B0604030504040204" pitchFamily="34" charset="0"/>
              </a:rPr>
              <a:t>self-division of tasks</a:t>
            </a:r>
            <a:r>
              <a:rPr lang="pl-PL" altLang="it-IT">
                <a:solidFill>
                  <a:srgbClr val="333399"/>
                </a:solidFill>
                <a:latin typeface="Verdana" panose="020B0604030504040204" pitchFamily="34" charset="0"/>
              </a:rPr>
              <a:t>  </a:t>
            </a:r>
            <a:endParaRPr lang="en-AU" altLang="it-IT">
              <a:solidFill>
                <a:srgbClr val="333399"/>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6613"/>
                                        </p:tgtEl>
                                        <p:attrNameLst>
                                          <p:attrName>style.visibility</p:attrName>
                                        </p:attrNameLst>
                                      </p:cBhvr>
                                      <p:to>
                                        <p:strVal val="visible"/>
                                      </p:to>
                                    </p:set>
                                    <p:anim calcmode="lin" valueType="num">
                                      <p:cBhvr>
                                        <p:cTn id="7" dur="500" fill="hold"/>
                                        <p:tgtEl>
                                          <p:spTgt spid="196613"/>
                                        </p:tgtEl>
                                        <p:attrNameLst>
                                          <p:attrName>ppt_w</p:attrName>
                                        </p:attrNameLst>
                                      </p:cBhvr>
                                      <p:tavLst>
                                        <p:tav tm="0">
                                          <p:val>
                                            <p:fltVal val="0"/>
                                          </p:val>
                                        </p:tav>
                                        <p:tav tm="100000">
                                          <p:val>
                                            <p:strVal val="#ppt_w"/>
                                          </p:val>
                                        </p:tav>
                                      </p:tavLst>
                                    </p:anim>
                                    <p:anim calcmode="lin" valueType="num">
                                      <p:cBhvr>
                                        <p:cTn id="8" dur="500" fill="hold"/>
                                        <p:tgtEl>
                                          <p:spTgt spid="19661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xit" presetSubtype="10" fill="hold" nodeType="clickEffect">
                                  <p:stCondLst>
                                    <p:cond delay="0"/>
                                  </p:stCondLst>
                                  <p:childTnLst>
                                    <p:animEffect transition="out" filter="checkerboard(across)">
                                      <p:cBhvr>
                                        <p:cTn id="12" dur="500"/>
                                        <p:tgtEl>
                                          <p:spTgt spid="196613"/>
                                        </p:tgtEl>
                                      </p:cBhvr>
                                    </p:animEffect>
                                    <p:set>
                                      <p:cBhvr>
                                        <p:cTn id="13" dur="1" fill="hold">
                                          <p:stCondLst>
                                            <p:cond delay="499"/>
                                          </p:stCondLst>
                                        </p:cTn>
                                        <p:tgtEl>
                                          <p:spTgt spid="196613"/>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196614"/>
                                        </p:tgtEl>
                                        <p:attrNameLst>
                                          <p:attrName>style.visibility</p:attrName>
                                        </p:attrNameLst>
                                      </p:cBhvr>
                                      <p:to>
                                        <p:strVal val="visible"/>
                                      </p:to>
                                    </p:set>
                                    <p:anim calcmode="lin" valueType="num">
                                      <p:cBhvr>
                                        <p:cTn id="18" dur="500" fill="hold"/>
                                        <p:tgtEl>
                                          <p:spTgt spid="196614"/>
                                        </p:tgtEl>
                                        <p:attrNameLst>
                                          <p:attrName>ppt_w</p:attrName>
                                        </p:attrNameLst>
                                      </p:cBhvr>
                                      <p:tavLst>
                                        <p:tav tm="0">
                                          <p:val>
                                            <p:fltVal val="0"/>
                                          </p:val>
                                        </p:tav>
                                        <p:tav tm="100000">
                                          <p:val>
                                            <p:strVal val="#ppt_w"/>
                                          </p:val>
                                        </p:tav>
                                      </p:tavLst>
                                    </p:anim>
                                    <p:anim calcmode="lin" valueType="num">
                                      <p:cBhvr>
                                        <p:cTn id="19" dur="500" fill="hold"/>
                                        <p:tgtEl>
                                          <p:spTgt spid="1966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CA1FA64F-074A-C314-6AA5-A50F153E4737}"/>
              </a:ext>
            </a:extLst>
          </p:cNvPr>
          <p:cNvSpPr>
            <a:spLocks noGrp="1" noChangeArrowheads="1"/>
          </p:cNvSpPr>
          <p:nvPr>
            <p:ph type="title"/>
          </p:nvPr>
        </p:nvSpPr>
        <p:spPr/>
        <p:txBody>
          <a:bodyPr/>
          <a:lstStyle/>
          <a:p>
            <a:r>
              <a:rPr lang="pl-PL" altLang="it-IT" sz="3200"/>
              <a:t>Individual visibility: splendors &amp; risks</a:t>
            </a:r>
            <a:endParaRPr lang="en-AU" altLang="it-IT" sz="3200"/>
          </a:p>
        </p:txBody>
      </p:sp>
      <p:pic>
        <p:nvPicPr>
          <p:cNvPr id="200708" name="Picture 4">
            <a:extLst>
              <a:ext uri="{FF2B5EF4-FFF2-40B4-BE49-F238E27FC236}">
                <a16:creationId xmlns:a16="http://schemas.microsoft.com/office/drawing/2014/main" id="{A8912406-35CE-21FB-2187-5E772D430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28775"/>
            <a:ext cx="4318000" cy="3236913"/>
          </a:xfrm>
          <a:prstGeom prst="rect">
            <a:avLst/>
          </a:prstGeom>
          <a:noFill/>
          <a:extLst>
            <a:ext uri="{909E8E84-426E-40DD-AFC4-6F175D3DCCD1}">
              <a14:hiddenFill xmlns:a14="http://schemas.microsoft.com/office/drawing/2010/main">
                <a:solidFill>
                  <a:srgbClr val="FFFFFF"/>
                </a:solidFill>
              </a14:hiddenFill>
            </a:ext>
          </a:extLst>
        </p:spPr>
      </p:pic>
      <p:pic>
        <p:nvPicPr>
          <p:cNvPr id="200709" name="Picture 5">
            <a:extLst>
              <a:ext uri="{FF2B5EF4-FFF2-40B4-BE49-F238E27FC236}">
                <a16:creationId xmlns:a16="http://schemas.microsoft.com/office/drawing/2014/main" id="{BDD9CAA8-5D9B-34E3-95D8-47A9D5EE1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133600"/>
            <a:ext cx="4318000" cy="3236913"/>
          </a:xfrm>
          <a:prstGeom prst="rect">
            <a:avLst/>
          </a:prstGeom>
          <a:noFill/>
          <a:extLst>
            <a:ext uri="{909E8E84-426E-40DD-AFC4-6F175D3DCCD1}">
              <a14:hiddenFill xmlns:a14="http://schemas.microsoft.com/office/drawing/2010/main">
                <a:solidFill>
                  <a:srgbClr val="FFFFFF"/>
                </a:solidFill>
              </a14:hiddenFill>
            </a:ext>
          </a:extLst>
        </p:spPr>
      </p:pic>
      <p:pic>
        <p:nvPicPr>
          <p:cNvPr id="200710" name="Picture 6">
            <a:extLst>
              <a:ext uri="{FF2B5EF4-FFF2-40B4-BE49-F238E27FC236}">
                <a16:creationId xmlns:a16="http://schemas.microsoft.com/office/drawing/2014/main" id="{196E3E4A-AFEB-5DA7-CDD4-DB5C7BA51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565400"/>
            <a:ext cx="4318000" cy="3236913"/>
          </a:xfrm>
          <a:prstGeom prst="rect">
            <a:avLst/>
          </a:prstGeom>
          <a:noFill/>
          <a:extLst>
            <a:ext uri="{909E8E84-426E-40DD-AFC4-6F175D3DCCD1}">
              <a14:hiddenFill xmlns:a14="http://schemas.microsoft.com/office/drawing/2010/main">
                <a:solidFill>
                  <a:srgbClr val="FFFFFF"/>
                </a:solidFill>
              </a14:hiddenFill>
            </a:ext>
          </a:extLst>
        </p:spPr>
      </p:pic>
      <p:sp>
        <p:nvSpPr>
          <p:cNvPr id="200711" name="Text Box 7">
            <a:extLst>
              <a:ext uri="{FF2B5EF4-FFF2-40B4-BE49-F238E27FC236}">
                <a16:creationId xmlns:a16="http://schemas.microsoft.com/office/drawing/2014/main" id="{A470A293-F11D-F3E6-6A1C-E1D39A5D499D}"/>
              </a:ext>
            </a:extLst>
          </p:cNvPr>
          <p:cNvSpPr txBox="1">
            <a:spLocks noChangeArrowheads="1"/>
          </p:cNvSpPr>
          <p:nvPr/>
        </p:nvSpPr>
        <p:spPr bwMode="auto">
          <a:xfrm>
            <a:off x="250825" y="5876925"/>
            <a:ext cx="756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a:solidFill>
                  <a:srgbClr val="333399"/>
                </a:solidFill>
              </a:rPr>
              <a:t>In Polish system it is much easier  to get interactivity at</a:t>
            </a:r>
          </a:p>
          <a:p>
            <a:pPr>
              <a:spcBef>
                <a:spcPct val="20000"/>
              </a:spcBef>
            </a:pPr>
            <a:r>
              <a:rPr lang="pl-PL" altLang="it-IT">
                <a:solidFill>
                  <a:srgbClr val="333399"/>
                </a:solidFill>
              </a:rPr>
              <a:t>early level then in lower secondary school. </a:t>
            </a:r>
            <a:endParaRPr lang="en-AU" altLang="it-IT">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0709"/>
                                        </p:tgtEl>
                                        <p:attrNameLst>
                                          <p:attrName>style.visibility</p:attrName>
                                        </p:attrNameLst>
                                      </p:cBhvr>
                                      <p:to>
                                        <p:strVal val="visible"/>
                                      </p:to>
                                    </p:set>
                                    <p:anim calcmode="lin" valueType="num">
                                      <p:cBhvr>
                                        <p:cTn id="7" dur="500" fill="hold"/>
                                        <p:tgtEl>
                                          <p:spTgt spid="200709"/>
                                        </p:tgtEl>
                                        <p:attrNameLst>
                                          <p:attrName>ppt_w</p:attrName>
                                        </p:attrNameLst>
                                      </p:cBhvr>
                                      <p:tavLst>
                                        <p:tav tm="0">
                                          <p:val>
                                            <p:fltVal val="0"/>
                                          </p:val>
                                        </p:tav>
                                        <p:tav tm="100000">
                                          <p:val>
                                            <p:strVal val="#ppt_w"/>
                                          </p:val>
                                        </p:tav>
                                      </p:tavLst>
                                    </p:anim>
                                    <p:anim calcmode="lin" valueType="num">
                                      <p:cBhvr>
                                        <p:cTn id="8" dur="500" fill="hold"/>
                                        <p:tgtEl>
                                          <p:spTgt spid="20070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xit" presetSubtype="10" fill="hold" nodeType="clickEffect">
                                  <p:stCondLst>
                                    <p:cond delay="0"/>
                                  </p:stCondLst>
                                  <p:childTnLst>
                                    <p:animEffect transition="out" filter="checkerboard(across)">
                                      <p:cBhvr>
                                        <p:cTn id="12" dur="500"/>
                                        <p:tgtEl>
                                          <p:spTgt spid="200709"/>
                                        </p:tgtEl>
                                      </p:cBhvr>
                                    </p:animEffect>
                                    <p:set>
                                      <p:cBhvr>
                                        <p:cTn id="13" dur="1" fill="hold">
                                          <p:stCondLst>
                                            <p:cond delay="499"/>
                                          </p:stCondLst>
                                        </p:cTn>
                                        <p:tgtEl>
                                          <p:spTgt spid="200709"/>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200710"/>
                                        </p:tgtEl>
                                        <p:attrNameLst>
                                          <p:attrName>style.visibility</p:attrName>
                                        </p:attrNameLst>
                                      </p:cBhvr>
                                      <p:to>
                                        <p:strVal val="visible"/>
                                      </p:to>
                                    </p:set>
                                    <p:anim calcmode="lin" valueType="num">
                                      <p:cBhvr>
                                        <p:cTn id="18" dur="500" fill="hold"/>
                                        <p:tgtEl>
                                          <p:spTgt spid="200710"/>
                                        </p:tgtEl>
                                        <p:attrNameLst>
                                          <p:attrName>ppt_w</p:attrName>
                                        </p:attrNameLst>
                                      </p:cBhvr>
                                      <p:tavLst>
                                        <p:tav tm="0">
                                          <p:val>
                                            <p:fltVal val="0"/>
                                          </p:val>
                                        </p:tav>
                                        <p:tav tm="100000">
                                          <p:val>
                                            <p:strVal val="#ppt_w"/>
                                          </p:val>
                                        </p:tav>
                                      </p:tavLst>
                                    </p:anim>
                                    <p:anim calcmode="lin" valueType="num">
                                      <p:cBhvr>
                                        <p:cTn id="19" dur="500" fill="hold"/>
                                        <p:tgtEl>
                                          <p:spTgt spid="2007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3B42CE9D-2068-580E-D28D-C7C2D05D1908}"/>
              </a:ext>
            </a:extLst>
          </p:cNvPr>
          <p:cNvSpPr>
            <a:spLocks noGrp="1" noChangeArrowheads="1"/>
          </p:cNvSpPr>
          <p:nvPr>
            <p:ph type="title"/>
          </p:nvPr>
        </p:nvSpPr>
        <p:spPr/>
        <p:txBody>
          <a:bodyPr/>
          <a:lstStyle/>
          <a:p>
            <a:r>
              <a:rPr lang="pl-PL" altLang="it-IT" sz="3200">
                <a:latin typeface="Verdana" panose="020B0604030504040204" pitchFamily="34" charset="0"/>
              </a:rPr>
              <a:t>Social construction – emotions:</a:t>
            </a:r>
            <a:br>
              <a:rPr lang="pl-PL" altLang="it-IT" sz="3200">
                <a:latin typeface="Verdana" panose="020B0604030504040204" pitchFamily="34" charset="0"/>
              </a:rPr>
            </a:br>
            <a:r>
              <a:rPr lang="pl-PL" altLang="it-IT" sz="3200">
                <a:latin typeface="Verdana" panose="020B0604030504040204" pitchFamily="34" charset="0"/>
              </a:rPr>
              <a:t>group competition &amp; support</a:t>
            </a:r>
            <a:endParaRPr lang="en-AU" altLang="it-IT" sz="3200">
              <a:latin typeface="Verdana" panose="020B0604030504040204" pitchFamily="34" charset="0"/>
            </a:endParaRPr>
          </a:p>
        </p:txBody>
      </p:sp>
      <p:pic>
        <p:nvPicPr>
          <p:cNvPr id="198660" name="Picture 4">
            <a:extLst>
              <a:ext uri="{FF2B5EF4-FFF2-40B4-BE49-F238E27FC236}">
                <a16:creationId xmlns:a16="http://schemas.microsoft.com/office/drawing/2014/main" id="{C20C3B8F-FF75-C2B5-C6BF-EE3158436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66863"/>
            <a:ext cx="2322513" cy="3097212"/>
          </a:xfrm>
          <a:prstGeom prst="rect">
            <a:avLst/>
          </a:prstGeom>
          <a:noFill/>
          <a:extLst>
            <a:ext uri="{909E8E84-426E-40DD-AFC4-6F175D3DCCD1}">
              <a14:hiddenFill xmlns:a14="http://schemas.microsoft.com/office/drawing/2010/main">
                <a:solidFill>
                  <a:srgbClr val="FFFFFF"/>
                </a:solidFill>
              </a14:hiddenFill>
            </a:ext>
          </a:extLst>
        </p:spPr>
      </p:pic>
      <p:pic>
        <p:nvPicPr>
          <p:cNvPr id="198661" name="Picture 5">
            <a:extLst>
              <a:ext uri="{FF2B5EF4-FFF2-40B4-BE49-F238E27FC236}">
                <a16:creationId xmlns:a16="http://schemas.microsoft.com/office/drawing/2014/main" id="{A387A6D6-5668-B71B-51B6-4B4A29829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989138"/>
            <a:ext cx="3286125" cy="2465387"/>
          </a:xfrm>
          <a:prstGeom prst="rect">
            <a:avLst/>
          </a:prstGeom>
          <a:noFill/>
          <a:extLst>
            <a:ext uri="{909E8E84-426E-40DD-AFC4-6F175D3DCCD1}">
              <a14:hiddenFill xmlns:a14="http://schemas.microsoft.com/office/drawing/2010/main">
                <a:solidFill>
                  <a:srgbClr val="FFFFFF"/>
                </a:solidFill>
              </a14:hiddenFill>
            </a:ext>
          </a:extLst>
        </p:spPr>
      </p:pic>
      <p:pic>
        <p:nvPicPr>
          <p:cNvPr id="198662" name="Picture 6">
            <a:extLst>
              <a:ext uri="{FF2B5EF4-FFF2-40B4-BE49-F238E27FC236}">
                <a16:creationId xmlns:a16="http://schemas.microsoft.com/office/drawing/2014/main" id="{48C437BE-1A69-B1E6-366F-550C23163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550" y="1552575"/>
            <a:ext cx="4140200" cy="3105150"/>
          </a:xfrm>
          <a:prstGeom prst="rect">
            <a:avLst/>
          </a:prstGeom>
          <a:noFill/>
          <a:extLst>
            <a:ext uri="{909E8E84-426E-40DD-AFC4-6F175D3DCCD1}">
              <a14:hiddenFill xmlns:a14="http://schemas.microsoft.com/office/drawing/2010/main">
                <a:solidFill>
                  <a:srgbClr val="FFFFFF"/>
                </a:solidFill>
              </a14:hiddenFill>
            </a:ext>
          </a:extLst>
        </p:spPr>
      </p:pic>
      <p:sp>
        <p:nvSpPr>
          <p:cNvPr id="198663" name="Text Box 7">
            <a:extLst>
              <a:ext uri="{FF2B5EF4-FFF2-40B4-BE49-F238E27FC236}">
                <a16:creationId xmlns:a16="http://schemas.microsoft.com/office/drawing/2014/main" id="{86049F46-177A-0E67-33EA-8C5484449DA9}"/>
              </a:ext>
            </a:extLst>
          </p:cNvPr>
          <p:cNvSpPr txBox="1">
            <a:spLocks noChangeArrowheads="1"/>
          </p:cNvSpPr>
          <p:nvPr/>
        </p:nvSpPr>
        <p:spPr bwMode="auto">
          <a:xfrm>
            <a:off x="250825" y="4735513"/>
            <a:ext cx="8551863"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en-AU" altLang="it-IT" sz="2000">
                <a:latin typeface="Verdana" panose="020B0604030504040204" pitchFamily="34" charset="0"/>
              </a:rPr>
              <a:t>The language of the</a:t>
            </a:r>
            <a:r>
              <a:rPr lang="pl-PL" altLang="it-IT" sz="2000">
                <a:latin typeface="Verdana" panose="020B0604030504040204" pitchFamily="34" charset="0"/>
              </a:rPr>
              <a:t> </a:t>
            </a:r>
            <a:r>
              <a:rPr lang="en-AU" altLang="it-IT" sz="2000">
                <a:latin typeface="Verdana" panose="020B0604030504040204" pitchFamily="34" charset="0"/>
              </a:rPr>
              <a:t>social interactions varies according to the settings in which it takes place; thus, a</a:t>
            </a:r>
            <a:r>
              <a:rPr lang="pl-PL" altLang="it-IT" sz="2000">
                <a:latin typeface="Verdana" panose="020B0604030504040204" pitchFamily="34" charset="0"/>
              </a:rPr>
              <a:t> </a:t>
            </a:r>
            <a:r>
              <a:rPr lang="en-AU" altLang="it-IT" sz="2000">
                <a:latin typeface="Verdana" panose="020B0604030504040204" pitchFamily="34" charset="0"/>
              </a:rPr>
              <a:t>sociocultural focus takes into account the institutional arrangements, the language</a:t>
            </a:r>
            <a:r>
              <a:rPr lang="pl-PL" altLang="it-IT" sz="2000">
                <a:latin typeface="Verdana" panose="020B0604030504040204" pitchFamily="34" charset="0"/>
              </a:rPr>
              <a:t> </a:t>
            </a:r>
            <a:r>
              <a:rPr lang="en-AU" altLang="it-IT" sz="2000">
                <a:latin typeface="Verdana" panose="020B0604030504040204" pitchFamily="34" charset="0"/>
              </a:rPr>
              <a:t>that occurs, interpersonal relationships, and the impact of an individual’s motives,</a:t>
            </a:r>
            <a:r>
              <a:rPr lang="pl-PL" altLang="it-IT" sz="2000">
                <a:latin typeface="Verdana" panose="020B0604030504040204" pitchFamily="34" charset="0"/>
              </a:rPr>
              <a:t> </a:t>
            </a:r>
            <a:r>
              <a:rPr lang="en-AU" altLang="it-IT" sz="2000">
                <a:latin typeface="Verdana" panose="020B0604030504040204" pitchFamily="34" charset="0"/>
              </a:rPr>
              <a:t>goals, values, and beliefs</a:t>
            </a:r>
            <a:r>
              <a:rPr lang="pl-PL" altLang="it-IT" sz="2000">
                <a:latin typeface="Verdana" panose="020B0604030504040204" pitchFamily="34" charset="0"/>
              </a:rPr>
              <a:t>.</a:t>
            </a:r>
            <a:endParaRPr lang="en-AU" altLang="it-IT">
              <a:latin typeface="Verdana" panose="020B0604030504040204" pitchFamily="34" charset="0"/>
            </a:endParaRPr>
          </a:p>
        </p:txBody>
      </p:sp>
      <p:sp>
        <p:nvSpPr>
          <p:cNvPr id="198664" name="Text Box 8">
            <a:extLst>
              <a:ext uri="{FF2B5EF4-FFF2-40B4-BE49-F238E27FC236}">
                <a16:creationId xmlns:a16="http://schemas.microsoft.com/office/drawing/2014/main" id="{87A581CD-CE69-006D-A4F7-898EC90C4AE6}"/>
              </a:ext>
            </a:extLst>
          </p:cNvPr>
          <p:cNvSpPr txBox="1">
            <a:spLocks noChangeArrowheads="1"/>
          </p:cNvSpPr>
          <p:nvPr/>
        </p:nvSpPr>
        <p:spPr bwMode="auto">
          <a:xfrm>
            <a:off x="250825" y="6178550"/>
            <a:ext cx="9236075"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pPr>
            <a:r>
              <a:rPr lang="en-AU" altLang="it-IT" sz="1400">
                <a:solidFill>
                  <a:srgbClr val="333399"/>
                </a:solidFill>
                <a:latin typeface="Verdana" panose="020B0604030504040204" pitchFamily="34" charset="0"/>
              </a:rPr>
              <a:t>Brenda R. Brand &amp; Sandra J. Moore (2011): Enhancing Teachers’ Application</a:t>
            </a:r>
          </a:p>
          <a:p>
            <a:pPr>
              <a:lnSpc>
                <a:spcPct val="80000"/>
              </a:lnSpc>
            </a:pPr>
            <a:r>
              <a:rPr lang="en-AU" altLang="it-IT" sz="1400">
                <a:solidFill>
                  <a:srgbClr val="333399"/>
                </a:solidFill>
                <a:latin typeface="Verdana" panose="020B0604030504040204" pitchFamily="34" charset="0"/>
              </a:rPr>
              <a:t>of Inquiry‐Based Strategies Using a Constructivist Sociocultural Professional Development Model,International Journal of Science Education, 33:7, 889-913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8661"/>
                                        </p:tgtEl>
                                        <p:attrNameLst>
                                          <p:attrName>style.visibility</p:attrName>
                                        </p:attrNameLst>
                                      </p:cBhvr>
                                      <p:to>
                                        <p:strVal val="visible"/>
                                      </p:to>
                                    </p:set>
                                    <p:anim calcmode="lin" valueType="num">
                                      <p:cBhvr>
                                        <p:cTn id="7" dur="500" fill="hold"/>
                                        <p:tgtEl>
                                          <p:spTgt spid="198661"/>
                                        </p:tgtEl>
                                        <p:attrNameLst>
                                          <p:attrName>ppt_w</p:attrName>
                                        </p:attrNameLst>
                                      </p:cBhvr>
                                      <p:tavLst>
                                        <p:tav tm="0">
                                          <p:val>
                                            <p:fltVal val="0"/>
                                          </p:val>
                                        </p:tav>
                                        <p:tav tm="100000">
                                          <p:val>
                                            <p:strVal val="#ppt_w"/>
                                          </p:val>
                                        </p:tav>
                                      </p:tavLst>
                                    </p:anim>
                                    <p:anim calcmode="lin" valueType="num">
                                      <p:cBhvr>
                                        <p:cTn id="8" dur="500" fill="hold"/>
                                        <p:tgtEl>
                                          <p:spTgt spid="19866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8662"/>
                                        </p:tgtEl>
                                        <p:attrNameLst>
                                          <p:attrName>style.visibility</p:attrName>
                                        </p:attrNameLst>
                                      </p:cBhvr>
                                      <p:to>
                                        <p:strVal val="visible"/>
                                      </p:to>
                                    </p:set>
                                    <p:anim calcmode="lin" valueType="num">
                                      <p:cBhvr>
                                        <p:cTn id="13" dur="500" fill="hold"/>
                                        <p:tgtEl>
                                          <p:spTgt spid="198662"/>
                                        </p:tgtEl>
                                        <p:attrNameLst>
                                          <p:attrName>ppt_w</p:attrName>
                                        </p:attrNameLst>
                                      </p:cBhvr>
                                      <p:tavLst>
                                        <p:tav tm="0">
                                          <p:val>
                                            <p:fltVal val="0"/>
                                          </p:val>
                                        </p:tav>
                                        <p:tav tm="100000">
                                          <p:val>
                                            <p:strVal val="#ppt_w"/>
                                          </p:val>
                                        </p:tav>
                                      </p:tavLst>
                                    </p:anim>
                                    <p:anim calcmode="lin" valueType="num">
                                      <p:cBhvr>
                                        <p:cTn id="14" dur="500" fill="hold"/>
                                        <p:tgtEl>
                                          <p:spTgt spid="1986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AFDAD2D-76F6-CDBD-5B5D-2F7478D3F0BE}"/>
              </a:ext>
            </a:extLst>
          </p:cNvPr>
          <p:cNvSpPr>
            <a:spLocks noGrp="1" noChangeArrowheads="1"/>
          </p:cNvSpPr>
          <p:nvPr>
            <p:ph type="title"/>
          </p:nvPr>
        </p:nvSpPr>
        <p:spPr/>
        <p:txBody>
          <a:bodyPr/>
          <a:lstStyle/>
          <a:p>
            <a:pPr eaLnBrk="1" hangingPunct="1"/>
            <a:r>
              <a:rPr lang="pl-PL" altLang="it-IT"/>
              <a:t>What cognitivistics is?</a:t>
            </a:r>
            <a:endParaRPr lang="en-AU" altLang="it-IT"/>
          </a:p>
        </p:txBody>
      </p:sp>
      <p:sp>
        <p:nvSpPr>
          <p:cNvPr id="16387" name="Rectangle 3">
            <a:extLst>
              <a:ext uri="{FF2B5EF4-FFF2-40B4-BE49-F238E27FC236}">
                <a16:creationId xmlns:a16="http://schemas.microsoft.com/office/drawing/2014/main" id="{15A120F2-114B-3650-947B-277AD349EBC4}"/>
              </a:ext>
            </a:extLst>
          </p:cNvPr>
          <p:cNvSpPr>
            <a:spLocks noGrp="1" noChangeArrowheads="1"/>
          </p:cNvSpPr>
          <p:nvPr>
            <p:ph type="body" idx="1"/>
          </p:nvPr>
        </p:nvSpPr>
        <p:spPr>
          <a:xfrm>
            <a:off x="1370013" y="1827213"/>
            <a:ext cx="7773987" cy="4554537"/>
          </a:xfrm>
        </p:spPr>
        <p:txBody>
          <a:bodyPr/>
          <a:lstStyle/>
          <a:p>
            <a:pPr eaLnBrk="1" hangingPunct="1">
              <a:lnSpc>
                <a:spcPct val="95000"/>
              </a:lnSpc>
            </a:pPr>
            <a:r>
              <a:rPr lang="en-AU" altLang="it-IT" sz="2500"/>
              <a:t>Generally, it’s a research discipline about </a:t>
            </a:r>
            <a:r>
              <a:rPr lang="en-AU" altLang="it-IT" sz="2500" b="1"/>
              <a:t>human mind</a:t>
            </a:r>
            <a:r>
              <a:rPr lang="en-AU" altLang="it-IT" sz="2500"/>
              <a:t>, so it is more than mere niż:</a:t>
            </a:r>
          </a:p>
          <a:p>
            <a:pPr eaLnBrk="1" hangingPunct="1">
              <a:lnSpc>
                <a:spcPct val="95000"/>
              </a:lnSpc>
              <a:buFont typeface="Wingdings" panose="05000000000000000000" pitchFamily="2" charset="2"/>
              <a:buChar char="Ø"/>
            </a:pPr>
            <a:r>
              <a:rPr lang="en-AU" altLang="it-IT" sz="2500"/>
              <a:t>Psychology, which studies e.g. behaviours</a:t>
            </a:r>
          </a:p>
          <a:p>
            <a:pPr eaLnBrk="1" hangingPunct="1">
              <a:lnSpc>
                <a:spcPct val="95000"/>
              </a:lnSpc>
              <a:buFont typeface="Wingdings" panose="05000000000000000000" pitchFamily="2" charset="2"/>
              <a:buChar char="Ø"/>
            </a:pPr>
            <a:r>
              <a:rPr lang="en-AU" altLang="it-IT" sz="2500"/>
              <a:t>Pedagogy, which deals with education (i.e. social customs)</a:t>
            </a:r>
          </a:p>
          <a:p>
            <a:pPr eaLnBrk="1" hangingPunct="1">
              <a:lnSpc>
                <a:spcPct val="95000"/>
              </a:lnSpc>
              <a:buFont typeface="Wingdings" panose="05000000000000000000" pitchFamily="2" charset="2"/>
              <a:buChar char="Ø"/>
            </a:pPr>
            <a:r>
              <a:rPr lang="en-AU" altLang="it-IT" sz="2500"/>
              <a:t>Neurophysiology, which studies electric currents in brain</a:t>
            </a:r>
          </a:p>
          <a:p>
            <a:pPr eaLnBrk="1" hangingPunct="1">
              <a:lnSpc>
                <a:spcPct val="95000"/>
              </a:lnSpc>
              <a:buFont typeface="Wingdings" panose="05000000000000000000" pitchFamily="2" charset="2"/>
              <a:buChar char="Ø"/>
            </a:pPr>
            <a:r>
              <a:rPr lang="en-AU" altLang="it-IT" sz="2500"/>
              <a:t>Linguistics, which studies the language as the mirror of the mind</a:t>
            </a:r>
          </a:p>
          <a:p>
            <a:pPr eaLnBrk="1" hangingPunct="1">
              <a:lnSpc>
                <a:spcPct val="95000"/>
              </a:lnSpc>
              <a:buFont typeface="Wingdings" panose="05000000000000000000" pitchFamily="2" charset="2"/>
              <a:buNone/>
            </a:pPr>
            <a:r>
              <a:rPr lang="en-AU" altLang="it-IT" sz="2500">
                <a:solidFill>
                  <a:srgbClr val="000066"/>
                </a:solidFill>
                <a:ea typeface="Arial Unicode MS" pitchFamily="34" charset="-128"/>
              </a:rPr>
              <a:t>Human mind is much more complex than its external appearance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22" dur="5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7" dur="5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32"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14D0364-AD93-E805-E046-C40618616011}"/>
              </a:ext>
            </a:extLst>
          </p:cNvPr>
          <p:cNvSpPr>
            <a:spLocks noGrp="1" noChangeArrowheads="1"/>
          </p:cNvSpPr>
          <p:nvPr>
            <p:ph type="title"/>
          </p:nvPr>
        </p:nvSpPr>
        <p:spPr>
          <a:xfrm>
            <a:off x="1403350" y="306388"/>
            <a:ext cx="7313613" cy="1143000"/>
          </a:xfrm>
        </p:spPr>
        <p:txBody>
          <a:bodyPr/>
          <a:lstStyle/>
          <a:p>
            <a:pPr eaLnBrk="1" hangingPunct="1"/>
            <a:r>
              <a:rPr lang="pl-PL" altLang="it-IT">
                <a:latin typeface="Verdana" panose="020B0604030504040204" pitchFamily="34" charset="0"/>
              </a:rPr>
              <a:t>Conclusion</a:t>
            </a:r>
            <a:r>
              <a:rPr lang="it-IT" altLang="it-IT">
                <a:latin typeface="Verdana" panose="020B0604030504040204" pitchFamily="34" charset="0"/>
              </a:rPr>
              <a:t>i</a:t>
            </a:r>
            <a:endParaRPr lang="en-AU" altLang="it-IT">
              <a:latin typeface="Verdana" panose="020B0604030504040204" pitchFamily="34" charset="0"/>
            </a:endParaRPr>
          </a:p>
        </p:txBody>
      </p:sp>
      <p:sp>
        <p:nvSpPr>
          <p:cNvPr id="78851" name="Rectangle 3">
            <a:extLst>
              <a:ext uri="{FF2B5EF4-FFF2-40B4-BE49-F238E27FC236}">
                <a16:creationId xmlns:a16="http://schemas.microsoft.com/office/drawing/2014/main" id="{E5B57806-D795-76D7-559F-2A930CE61239}"/>
              </a:ext>
            </a:extLst>
          </p:cNvPr>
          <p:cNvSpPr>
            <a:spLocks noGrp="1" noChangeArrowheads="1"/>
          </p:cNvSpPr>
          <p:nvPr>
            <p:ph type="body" idx="1"/>
          </p:nvPr>
        </p:nvSpPr>
        <p:spPr>
          <a:xfrm>
            <a:off x="611188" y="1557338"/>
            <a:ext cx="8208962" cy="4554537"/>
          </a:xfrm>
        </p:spPr>
        <p:txBody>
          <a:bodyPr/>
          <a:lstStyle/>
          <a:p>
            <a:pPr eaLnBrk="1" hangingPunct="1"/>
            <a:r>
              <a:rPr lang="it-IT" altLang="it-IT" sz="2200" dirty="0">
                <a:solidFill>
                  <a:srgbClr val="333399"/>
                </a:solidFill>
              </a:rPr>
              <a:t>Con la virtualità galoppante, la competizione crescente, i social media che «rubano» il tempo (e «appiattiscono» l’individualità e la personalità  – tutto questo richiede un’azione urgente.</a:t>
            </a:r>
          </a:p>
          <a:p>
            <a:pPr eaLnBrk="1" hangingPunct="1"/>
            <a:r>
              <a:rPr lang="it-IT" altLang="it-IT" sz="2200" dirty="0">
                <a:solidFill>
                  <a:srgbClr val="333399"/>
                </a:solidFill>
              </a:rPr>
              <a:t>Il ritorno al mondo reale (la natura, arte, oggetti </a:t>
            </a:r>
            <a:r>
              <a:rPr lang="it-IT" altLang="it-IT" sz="2200" noProof="1">
                <a:solidFill>
                  <a:srgbClr val="333399"/>
                </a:solidFill>
              </a:rPr>
              <a:t>reali) permette di ristabilire l’ordine giusto delle categorie, riorganizzare il pensiero, riordinare la freccia del tempo.</a:t>
            </a:r>
          </a:p>
          <a:p>
            <a:pPr eaLnBrk="1" hangingPunct="1"/>
            <a:r>
              <a:rPr lang="it-IT" altLang="it-IT" sz="2200" noProof="1">
                <a:solidFill>
                  <a:srgbClr val="333399"/>
                </a:solidFill>
              </a:rPr>
              <a:t>La fisica, essendo la materia abbastanza semplice (fondata da Galileo), permette di esperimentare una didattica nuova.</a:t>
            </a:r>
          </a:p>
          <a:p>
            <a:pPr eaLnBrk="1" hangingPunct="1"/>
            <a:r>
              <a:rPr lang="it-IT" altLang="it-IT" sz="2200" noProof="1">
                <a:solidFill>
                  <a:srgbClr val="333399"/>
                </a:solidFill>
              </a:rPr>
              <a:t>Ma nessuna disciplina scolastica, fisica compresa,  </a:t>
            </a:r>
          </a:p>
          <a:p>
            <a:pPr eaLnBrk="1" hangingPunct="1">
              <a:buFont typeface="Wingdings" panose="05000000000000000000" pitchFamily="2" charset="2"/>
              <a:buNone/>
            </a:pPr>
            <a:r>
              <a:rPr lang="it-IT" altLang="it-IT" sz="2200" noProof="1">
                <a:solidFill>
                  <a:srgbClr val="333399"/>
                </a:solidFill>
              </a:rPr>
              <a:t>e’ esonerata dalla </a:t>
            </a:r>
            <a:r>
              <a:rPr lang="it-IT" altLang="it-IT" sz="2200" i="1" noProof="1">
                <a:solidFill>
                  <a:srgbClr val="333399"/>
                </a:solidFill>
              </a:rPr>
              <a:t>responsabilita’</a:t>
            </a:r>
            <a:r>
              <a:rPr lang="it-IT" altLang="it-IT" sz="2200" noProof="1">
                <a:solidFill>
                  <a:srgbClr val="333399"/>
                </a:solidFill>
              </a:rPr>
              <a:t> pedagogica</a:t>
            </a:r>
          </a:p>
          <a:p>
            <a:pPr eaLnBrk="1" hangingPunct="1"/>
            <a:endParaRPr lang="it-IT" altLang="it-IT" sz="2200" noProof="1">
              <a:solidFill>
                <a:srgbClr val="333399"/>
              </a:solidFill>
            </a:endParaRPr>
          </a:p>
          <a:p>
            <a:pPr eaLnBrk="1" hangingPunct="1">
              <a:buFont typeface="Wingdings" panose="05000000000000000000" pitchFamily="2" charset="2"/>
              <a:buNone/>
            </a:pPr>
            <a:r>
              <a:rPr lang="it-IT" altLang="it-IT" sz="2200" b="1" noProof="1">
                <a:solidFill>
                  <a:srgbClr val="333399"/>
                </a:solidFill>
              </a:rPr>
              <a:t>Thank you for your attention!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5F7849B-1DF9-476A-9156-FD052540C4AB}"/>
              </a:ext>
            </a:extLst>
          </p:cNvPr>
          <p:cNvSpPr>
            <a:spLocks noGrp="1" noChangeArrowheads="1"/>
          </p:cNvSpPr>
          <p:nvPr>
            <p:ph type="ctrTitle"/>
          </p:nvPr>
        </p:nvSpPr>
        <p:spPr>
          <a:xfrm>
            <a:off x="539750" y="404813"/>
            <a:ext cx="8280400" cy="1470025"/>
          </a:xfrm>
        </p:spPr>
        <p:txBody>
          <a:bodyPr anchor="ctr"/>
          <a:lstStyle/>
          <a:p>
            <a:pPr eaLnBrk="1" hangingPunct="1"/>
            <a:r>
              <a:rPr lang="it-IT" altLang="it-IT" b="1">
                <a:solidFill>
                  <a:schemeClr val="tx1"/>
                </a:solidFill>
              </a:rPr>
              <a:t>Inclusione e personalizzazione nell’insegnamento delle STEAM</a:t>
            </a:r>
          </a:p>
        </p:txBody>
      </p:sp>
      <p:sp>
        <p:nvSpPr>
          <p:cNvPr id="5123" name="Rectangle 3">
            <a:extLst>
              <a:ext uri="{FF2B5EF4-FFF2-40B4-BE49-F238E27FC236}">
                <a16:creationId xmlns:a16="http://schemas.microsoft.com/office/drawing/2014/main" id="{3732DC29-3314-0354-B278-CA4D6F627D71}"/>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2200" b="1">
                <a:solidFill>
                  <a:srgbClr val="002060"/>
                </a:solidFill>
                <a:latin typeface="Arial" panose="020B0604020202020204" pitchFamily="34" charset="0"/>
              </a:rPr>
              <a:t>Grzegorz Karwasz</a:t>
            </a:r>
          </a:p>
          <a:p>
            <a:pPr eaLnBrk="1" hangingPunct="1">
              <a:spcBef>
                <a:spcPct val="0"/>
              </a:spcBef>
              <a:buClrTx/>
              <a:buSzTx/>
              <a:buFontTx/>
              <a:buNone/>
            </a:pPr>
            <a:r>
              <a:rPr lang="pl-PL" altLang="it-IT" sz="2200" b="1">
                <a:solidFill>
                  <a:srgbClr val="002060"/>
                </a:solidFill>
                <a:latin typeface="Arial" panose="020B0604020202020204" pitchFamily="34" charset="0"/>
              </a:rPr>
              <a:t>Professor in Experimental Physics</a:t>
            </a:r>
          </a:p>
          <a:p>
            <a:pPr eaLnBrk="1" hangingPunct="1">
              <a:spcBef>
                <a:spcPct val="0"/>
              </a:spcBef>
              <a:buClrTx/>
              <a:buSzTx/>
              <a:buFontTx/>
              <a:buNone/>
            </a:pPr>
            <a:endParaRPr lang="it-IT" altLang="it-IT" sz="2200" i="1">
              <a:solidFill>
                <a:srgbClr val="002060"/>
              </a:solidFill>
              <a:latin typeface="Arial" panose="020B0604020202020204" pitchFamily="34" charset="0"/>
            </a:endParaRPr>
          </a:p>
          <a:p>
            <a:pPr eaLnBrk="1" hangingPunct="1">
              <a:spcBef>
                <a:spcPct val="0"/>
              </a:spcBef>
              <a:buClrTx/>
              <a:buSzTx/>
              <a:buFontTx/>
              <a:buNone/>
            </a:pPr>
            <a:r>
              <a:rPr lang="it-IT" altLang="it-IT" sz="2200" i="1">
                <a:solidFill>
                  <a:srgbClr val="002060"/>
                </a:solidFill>
                <a:latin typeface="Arial" panose="020B0604020202020204" pitchFamily="34" charset="0"/>
              </a:rPr>
              <a:t>- Facoltà di Fisica, Astronomia e Informatica Applicata</a:t>
            </a:r>
            <a:r>
              <a:rPr lang="pl-PL" altLang="it-IT" sz="2200" i="1">
                <a:solidFill>
                  <a:srgbClr val="002060"/>
                </a:solidFill>
                <a:latin typeface="Arial" panose="020B0604020202020204" pitchFamily="34" charset="0"/>
              </a:rPr>
              <a:t>, Universita’ Nicolao Copernico, Torun, Polonia</a:t>
            </a:r>
          </a:p>
          <a:p>
            <a:pPr eaLnBrk="1" hangingPunct="1">
              <a:spcBef>
                <a:spcPct val="0"/>
              </a:spcBef>
              <a:buClrTx/>
              <a:buSzTx/>
              <a:buFontTx/>
              <a:buNone/>
            </a:pPr>
            <a:endParaRPr lang="pl-PL" altLang="it-IT" sz="2200" i="1">
              <a:solidFill>
                <a:srgbClr val="002060"/>
              </a:solidFill>
              <a:latin typeface="Arial" panose="020B0604020202020204" pitchFamily="34" charset="0"/>
            </a:endParaRPr>
          </a:p>
          <a:p>
            <a:pPr eaLnBrk="1" hangingPunct="1">
              <a:spcBef>
                <a:spcPct val="0"/>
              </a:spcBef>
              <a:buClrTx/>
              <a:buSzTx/>
              <a:buFontTx/>
              <a:buNone/>
            </a:pPr>
            <a:r>
              <a:rPr lang="pl-PL" altLang="it-IT" sz="2200" b="1">
                <a:solidFill>
                  <a:srgbClr val="002060"/>
                </a:solidFill>
                <a:latin typeface="Arial" panose="020B0604020202020204" pitchFamily="34" charset="0"/>
              </a:rPr>
              <a:t>karwasz@fizyka.umk.pl</a:t>
            </a:r>
          </a:p>
        </p:txBody>
      </p:sp>
      <p:sp>
        <p:nvSpPr>
          <p:cNvPr id="5124" name="Rectangle 3">
            <a:extLst>
              <a:ext uri="{FF2B5EF4-FFF2-40B4-BE49-F238E27FC236}">
                <a16:creationId xmlns:a16="http://schemas.microsoft.com/office/drawing/2014/main" id="{EF03AF00-4725-EE1C-DDB3-0422CF238582}"/>
              </a:ext>
            </a:extLst>
          </p:cNvPr>
          <p:cNvSpPr>
            <a:spLocks noChangeArrowheads="1"/>
          </p:cNvSpPr>
          <p:nvPr/>
        </p:nvSpPr>
        <p:spPr bwMode="auto">
          <a:xfrm>
            <a:off x="203200" y="2662238"/>
            <a:ext cx="79200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600" b="1">
                <a:solidFill>
                  <a:srgbClr val="002060"/>
                </a:solidFill>
                <a:latin typeface="Arial" panose="020B0604020202020204" pitchFamily="34" charset="0"/>
              </a:rPr>
              <a:t>Lezione 4: Didattica iper-costruttivista</a:t>
            </a:r>
            <a:endParaRPr lang="pl-PL" altLang="it-IT" sz="2600" b="1">
              <a:solidFill>
                <a:srgbClr val="002060"/>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F05B2C-760D-95C2-217C-3B7B45B3B21C}"/>
              </a:ext>
            </a:extLst>
          </p:cNvPr>
          <p:cNvSpPr>
            <a:spLocks noGrp="1" noChangeArrowheads="1"/>
          </p:cNvSpPr>
          <p:nvPr>
            <p:ph type="title" idx="4294967295"/>
          </p:nvPr>
        </p:nvSpPr>
        <p:spPr>
          <a:xfrm>
            <a:off x="1331913" y="0"/>
            <a:ext cx="7313612" cy="1143000"/>
          </a:xfrm>
        </p:spPr>
        <p:txBody>
          <a:bodyPr/>
          <a:lstStyle/>
          <a:p>
            <a:pPr eaLnBrk="1" hangingPunct="1"/>
            <a:r>
              <a:rPr lang="pl-PL" altLang="it-IT"/>
              <a:t>„</a:t>
            </a:r>
            <a:r>
              <a:rPr lang="it-IT" altLang="it-IT"/>
              <a:t>Didattica e pedagogia cognitivista</a:t>
            </a:r>
            <a:r>
              <a:rPr lang="pl-PL" altLang="it-IT"/>
              <a:t>”</a:t>
            </a:r>
            <a:endParaRPr lang="en-AU" altLang="it-IT"/>
          </a:p>
        </p:txBody>
      </p:sp>
      <p:pic>
        <p:nvPicPr>
          <p:cNvPr id="6147" name="Picture 3">
            <a:extLst>
              <a:ext uri="{FF2B5EF4-FFF2-40B4-BE49-F238E27FC236}">
                <a16:creationId xmlns:a16="http://schemas.microsoft.com/office/drawing/2014/main" id="{D6FD09E6-6054-1922-3B37-20EE1B49C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1268413"/>
            <a:ext cx="15843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a:extLst>
              <a:ext uri="{FF2B5EF4-FFF2-40B4-BE49-F238E27FC236}">
                <a16:creationId xmlns:a16="http://schemas.microsoft.com/office/drawing/2014/main" id="{2FFCF15D-681D-1A66-7EC7-E0DF1B8F0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950" y="1314450"/>
            <a:ext cx="16716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9F176601-4AC4-348D-C2FC-9E4600F9BFB5}"/>
              </a:ext>
            </a:extLst>
          </p:cNvPr>
          <p:cNvSpPr txBox="1">
            <a:spLocks noChangeArrowheads="1"/>
          </p:cNvSpPr>
          <p:nvPr/>
        </p:nvSpPr>
        <p:spPr bwMode="auto">
          <a:xfrm>
            <a:off x="0" y="5927725"/>
            <a:ext cx="9144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1400" noProof="1">
                <a:latin typeface="Arial" panose="020B0604020202020204" pitchFamily="34" charset="0"/>
                <a:ea typeface="Arial Unicode MS" pitchFamily="34" charset="-128"/>
              </a:rPr>
              <a:t>Piero Crispiani, </a:t>
            </a:r>
            <a:r>
              <a:rPr lang="it-IT" altLang="it-IT" sz="1400" i="1" noProof="1">
                <a:latin typeface="Arial" panose="020B0604020202020204" pitchFamily="34" charset="0"/>
                <a:ea typeface="Arial Unicode MS" pitchFamily="34" charset="-128"/>
              </a:rPr>
              <a:t>Didattica cognitivista</a:t>
            </a:r>
            <a:r>
              <a:rPr lang="it-IT" altLang="it-IT" sz="1400" noProof="1">
                <a:latin typeface="Arial" panose="020B0604020202020204" pitchFamily="34" charset="0"/>
                <a:ea typeface="Arial Unicode MS" pitchFamily="34" charset="-128"/>
              </a:rPr>
              <a:t>, Roma, Armando Editore, 2006.</a:t>
            </a:r>
          </a:p>
          <a:p>
            <a:pPr eaLnBrk="1" hangingPunct="1">
              <a:spcBef>
                <a:spcPct val="0"/>
              </a:spcBef>
              <a:buClrTx/>
              <a:buSzTx/>
              <a:buFontTx/>
              <a:buNone/>
            </a:pPr>
            <a:r>
              <a:rPr lang="it-IT" altLang="it-IT" sz="1400" noProof="1">
                <a:latin typeface="Arial" panose="020B0604020202020204" pitchFamily="34" charset="0"/>
              </a:rPr>
              <a:t>Bronisław Siemieniecki, </a:t>
            </a:r>
            <a:r>
              <a:rPr lang="it-IT" altLang="it-IT" sz="1400" i="1" noProof="1">
                <a:latin typeface="Arial" panose="020B0604020202020204" pitchFamily="34" charset="0"/>
              </a:rPr>
              <a:t>Pedagogika kognitywistyczna. Studium teoretyczne</a:t>
            </a:r>
            <a:r>
              <a:rPr lang="it-IT" altLang="it-IT" sz="1400" noProof="1">
                <a:latin typeface="Arial" panose="020B0604020202020204" pitchFamily="34" charset="0"/>
              </a:rPr>
              <a:t>, Impuls, Kraków, 2013</a:t>
            </a:r>
            <a:endParaRPr lang="it-IT" altLang="it-IT" sz="1400" noProof="1">
              <a:latin typeface="Arial" panose="020B0604020202020204" pitchFamily="34" charset="0"/>
              <a:ea typeface="Arial Unicode MS" pitchFamily="34" charset="-128"/>
            </a:endParaRPr>
          </a:p>
          <a:p>
            <a:pPr eaLnBrk="1" hangingPunct="1">
              <a:spcBef>
                <a:spcPct val="0"/>
              </a:spcBef>
              <a:buClrTx/>
              <a:buSzTx/>
              <a:buFontTx/>
              <a:buNone/>
            </a:pPr>
            <a:r>
              <a:rPr lang="it-IT" altLang="it-IT" sz="1400" noProof="1">
                <a:latin typeface="Arial" panose="020B0604020202020204" pitchFamily="34" charset="0"/>
                <a:ea typeface="Arial Unicode MS" pitchFamily="34" charset="-128"/>
              </a:rPr>
              <a:t>Grzegorz Karwasz, Jolanta Kruk, </a:t>
            </a:r>
            <a:r>
              <a:rPr lang="it-IT" altLang="it-IT" sz="1400" i="1" noProof="1">
                <a:latin typeface="Arial" panose="020B0604020202020204" pitchFamily="34" charset="0"/>
                <a:ea typeface="Arial Unicode MS" pitchFamily="34" charset="-128"/>
              </a:rPr>
              <a:t>Idee i realizacje dydaktyki interaktywnej. Wystawy, muzea i centra nauki</a:t>
            </a:r>
            <a:r>
              <a:rPr lang="it-IT" altLang="it-IT" sz="1400" noProof="1">
                <a:latin typeface="Arial" panose="020B0604020202020204" pitchFamily="34" charset="0"/>
                <a:ea typeface="Arial Unicode MS" pitchFamily="34" charset="-128"/>
              </a:rPr>
              <a:t>, Wyd. Nauk. UMK, Toruń, 2012.</a:t>
            </a:r>
          </a:p>
        </p:txBody>
      </p:sp>
      <p:pic>
        <p:nvPicPr>
          <p:cNvPr id="6150" name="Picture 6">
            <a:extLst>
              <a:ext uri="{FF2B5EF4-FFF2-40B4-BE49-F238E27FC236}">
                <a16:creationId xmlns:a16="http://schemas.microsoft.com/office/drawing/2014/main" id="{C6418D69-90FD-14C2-6FD0-BA9BB4117D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375" y="1268413"/>
            <a:ext cx="164465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a:extLst>
              <a:ext uri="{FF2B5EF4-FFF2-40B4-BE49-F238E27FC236}">
                <a16:creationId xmlns:a16="http://schemas.microsoft.com/office/drawing/2014/main" id="{6266E3D2-B292-539C-BFD7-0AE63AEE59A5}"/>
              </a:ext>
            </a:extLst>
          </p:cNvPr>
          <p:cNvSpPr txBox="1">
            <a:spLocks noChangeArrowheads="1"/>
          </p:cNvSpPr>
          <p:nvPr/>
        </p:nvSpPr>
        <p:spPr bwMode="auto">
          <a:xfrm>
            <a:off x="-68263" y="3860800"/>
            <a:ext cx="9028113" cy="288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a:t>[...] che la </a:t>
            </a:r>
            <a:r>
              <a:rPr lang="it-IT" altLang="it-IT" sz="2000" i="1"/>
              <a:t>didattica cognitivista </a:t>
            </a:r>
            <a:r>
              <a:rPr lang="it-IT" altLang="it-IT" sz="2000"/>
              <a:t>non è un metodo, non veicola una procedura o un protocollo, bensì raccoglie una serie di considerazioni e preoccupazioni relative  e dubbi sulle osservazioni [didattiche] stesse, e fa appello alle conoscenze precedenti – dalla neuropsicologia alla pedagogia, all'etologia, alla sociologia ecc. – agli aspetti più affidabili del ragionamento, quindi                                                                                                                                                                                                                                                                                                                                                                                                                                                                                                                                                                                                                                                                                                                                                                                                                                                                                                                                                                                                                                                                                                                                                                                                                                                                                                                                                                                                                                                                                                                                                                                                                                                                                                                                                                                                                                                                                                                                                                                                                                                                                                                                                                                                                                                                                                                                                                                                                                                                                                                                                                                                                                                                                                                                                                                                                                                                                                                                                                                                                                                                                                                                                                                                                                                                                                                                                                                                                                                                                                                                                                                                                                                                                                                                                                                                                                                                                                                                                                                                                                                                                                                                                                                                                                                                                                                                                                                                                                                                                                                                                                                                                                                                                                                                                                                                                                                                                                                                                                                                                                                                                                                                                                                                                                                                                                                                                                                                                                                                                                                                                                                                                                                                                                                                                                                                                                                                                                                                                                                                                                                                                                                                                                                                                                                                                                                                                                                                                                                                                                                                                                                                                                                                                                                                                                                                                                                                                                                                                                                                                                                                                                                                                                                                                                                                                                                                                                                                                                                                                                                                                                                                                                                                                                                                                                                                                                                                                                                                                                                                                                                                                                                                                                                                                                                                                                                                                                                                                                                                                                                                                                                                                                                                                                                                                                                                                                                                                                                                                                                                                                                                                                                                                                                                                                                                                                                                                                                                                                                                                                                                                                                                                                                                                                                                                                                                                                                                                                                                                                                                                                                                                                                                                                                                                                                                                                                                                                                                                                                                                                                                                                                                                                                                                                                                                                                                                                                                                                                                                                                                                                                                                                                                                                                                                                                                                                                                                                                                                                                                                                                                                                                                                                                                                                                                                                                                                                                                                                                                                                                                                                                                                                                                                                                                                                                                                                                                                                                                                                                                                                                                                                                                                                                                                                                                                                                                                                                                                                                                                                                                                                                                                                                                                                                                                                                                                                                                                                                                                                                                                                                                                                                                                                                                                                                                                                                                                                                                                                                                                                                                                                                                                                                                                                                                                                                                                                                                                                                                                                                                                                                                                                                                                                                                                                                                                                                                                                                                                                                                                                                                                                                                                                                                                                                                                                                                                                                                                                                                                                                                                                                                                                                                                                                                                                                                                                                                                                                                                                                                                                                                                                                                                                                                                                                                                                                                                                                                                                                                                                                                                                                                                                                                                                                                                                                                                                                                                                                                                                                                                                                                                                                                                                                                                                                                                                                                                                                                                                                                                                                                                                                                                                                                                                                                                                                                                                                                                                                                                                                                                                                                                                                                                                                                                                                                                                                                                                                                                                                                                                                                                                                                                                                                                            la mente umana" (p.13) </a:t>
            </a:r>
            <a:r>
              <a:rPr lang="it-IT" altLang="it-IT" sz="1800"/>
              <a:t>
</a:t>
            </a:r>
            <a:endParaRPr lang="en-AU" altLang="it-IT" sz="1800"/>
          </a:p>
        </p:txBody>
      </p:sp>
      <p:pic>
        <p:nvPicPr>
          <p:cNvPr id="6152" name="Picture 8">
            <a:extLst>
              <a:ext uri="{FF2B5EF4-FFF2-40B4-BE49-F238E27FC236}">
                <a16:creationId xmlns:a16="http://schemas.microsoft.com/office/drawing/2014/main" id="{3D4D110C-FC72-EF35-30F2-8239B661F2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1268413"/>
            <a:ext cx="1706563"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99DFE8D-F755-592F-222A-2F0B0AAFDCC0}"/>
              </a:ext>
            </a:extLst>
          </p:cNvPr>
          <p:cNvSpPr>
            <a:spLocks noGrp="1" noChangeArrowheads="1"/>
          </p:cNvSpPr>
          <p:nvPr>
            <p:ph type="title"/>
          </p:nvPr>
        </p:nvSpPr>
        <p:spPr/>
        <p:txBody>
          <a:bodyPr/>
          <a:lstStyle/>
          <a:p>
            <a:pPr eaLnBrk="1" hangingPunct="1"/>
            <a:r>
              <a:rPr lang="pl-PL" altLang="it-IT"/>
              <a:t>How does it change didactics?</a:t>
            </a:r>
            <a:endParaRPr lang="en-AU" altLang="it-IT"/>
          </a:p>
        </p:txBody>
      </p:sp>
      <p:sp>
        <p:nvSpPr>
          <p:cNvPr id="17411" name="Rectangle 3">
            <a:extLst>
              <a:ext uri="{FF2B5EF4-FFF2-40B4-BE49-F238E27FC236}">
                <a16:creationId xmlns:a16="http://schemas.microsoft.com/office/drawing/2014/main" id="{9E160DE1-D0E3-3B5F-00F6-6E3C877A8301}"/>
              </a:ext>
            </a:extLst>
          </p:cNvPr>
          <p:cNvSpPr>
            <a:spLocks noGrp="1" noChangeArrowheads="1"/>
          </p:cNvSpPr>
          <p:nvPr>
            <p:ph type="body" idx="1"/>
          </p:nvPr>
        </p:nvSpPr>
        <p:spPr>
          <a:xfrm>
            <a:off x="1403350" y="1844675"/>
            <a:ext cx="7313613" cy="4770438"/>
          </a:xfrm>
        </p:spPr>
        <p:txBody>
          <a:bodyPr/>
          <a:lstStyle/>
          <a:p>
            <a:pPr eaLnBrk="1" hangingPunct="1">
              <a:lnSpc>
                <a:spcPct val="90000"/>
              </a:lnSpc>
            </a:pPr>
            <a:r>
              <a:rPr lang="en-AU" altLang="it-IT" sz="2100"/>
              <a:t>Teaching is </a:t>
            </a:r>
            <a:r>
              <a:rPr lang="en-AU" altLang="it-IT" sz="2100" i="1"/>
              <a:t>not </a:t>
            </a:r>
            <a:r>
              <a:rPr lang="en-AU" altLang="it-IT" sz="2100"/>
              <a:t>any more a transmission-like passing of information from one to another generation (like it was in times of Homer)</a:t>
            </a:r>
          </a:p>
          <a:p>
            <a:pPr eaLnBrk="1" hangingPunct="1">
              <a:lnSpc>
                <a:spcPct val="90000"/>
              </a:lnSpc>
            </a:pPr>
            <a:r>
              <a:rPr lang="en-AU" altLang="it-IT" sz="2100"/>
              <a:t>We teach, thoroughly looking into eyes of the student (not discussing of a guy with a port</a:t>
            </a:r>
            <a:r>
              <a:rPr lang="pl-PL" altLang="it-IT" sz="2100"/>
              <a:t>r</a:t>
            </a:r>
            <a:r>
              <a:rPr lang="en-AU" altLang="it-IT" sz="2100"/>
              <a:t>ait, as Polish philosopher K. Ajdukiewicz said)</a:t>
            </a:r>
          </a:p>
          <a:p>
            <a:pPr eaLnBrk="1" hangingPunct="1">
              <a:lnSpc>
                <a:spcPct val="90000"/>
              </a:lnSpc>
            </a:pPr>
            <a:r>
              <a:rPr lang="en-AU" altLang="it-IT" sz="2100"/>
              <a:t>Teaching becomes, to a great extent, an individual </a:t>
            </a:r>
            <a:r>
              <a:rPr lang="en-AU" altLang="it-IT" sz="2100" i="1"/>
              <a:t>constructing </a:t>
            </a:r>
            <a:r>
              <a:rPr lang="en-AU" altLang="it-IT" sz="2100"/>
              <a:t>of knowledge, practical abilities and long-life competences in the mind of a young person</a:t>
            </a:r>
          </a:p>
          <a:p>
            <a:pPr eaLnBrk="1" hangingPunct="1">
              <a:lnSpc>
                <a:spcPct val="90000"/>
              </a:lnSpc>
            </a:pPr>
            <a:r>
              <a:rPr lang="en-AU" altLang="it-IT" sz="2100"/>
              <a:t>Learning becomes a </a:t>
            </a:r>
            <a:r>
              <a:rPr lang="en-AU" altLang="it-IT" sz="2100" i="1"/>
              <a:t>cognitive</a:t>
            </a:r>
            <a:r>
              <a:rPr lang="en-AU" altLang="it-IT" sz="2100"/>
              <a:t> adventure of a young person</a:t>
            </a:r>
          </a:p>
          <a:p>
            <a:pPr eaLnBrk="1" hangingPunct="1">
              <a:lnSpc>
                <a:spcPct val="90000"/>
              </a:lnSpc>
            </a:pPr>
            <a:r>
              <a:rPr lang="en-AU" altLang="it-IT" sz="2100"/>
              <a:t>The teacher acts as a </a:t>
            </a:r>
            <a:r>
              <a:rPr lang="en-AU" altLang="it-IT" sz="2100" i="1"/>
              <a:t>„pedagog”</a:t>
            </a:r>
            <a:r>
              <a:rPr lang="en-AU" altLang="it-IT" sz="2100"/>
              <a:t>, i.e. that one who walks together with a pupil.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27"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BEB3AF5-F81D-BE14-3F73-07489D35BFA5}"/>
              </a:ext>
            </a:extLst>
          </p:cNvPr>
          <p:cNvSpPr>
            <a:spLocks noGrp="1" noChangeArrowheads="1"/>
          </p:cNvSpPr>
          <p:nvPr>
            <p:ph type="title"/>
          </p:nvPr>
        </p:nvSpPr>
        <p:spPr/>
        <p:txBody>
          <a:bodyPr/>
          <a:lstStyle/>
          <a:p>
            <a:pPr eaLnBrk="1" hangingPunct="1"/>
            <a:r>
              <a:rPr lang="pl-PL" altLang="it-IT"/>
              <a:t>Pedagogy ↔ didactics</a:t>
            </a:r>
          </a:p>
        </p:txBody>
      </p:sp>
      <p:sp>
        <p:nvSpPr>
          <p:cNvPr id="11267" name="Text Box 3">
            <a:extLst>
              <a:ext uri="{FF2B5EF4-FFF2-40B4-BE49-F238E27FC236}">
                <a16:creationId xmlns:a16="http://schemas.microsoft.com/office/drawing/2014/main" id="{1D0474A9-CD83-D29B-43AC-950E9F171F21}"/>
              </a:ext>
            </a:extLst>
          </p:cNvPr>
          <p:cNvSpPr txBox="1">
            <a:spLocks noChangeArrowheads="1"/>
          </p:cNvSpPr>
          <p:nvPr/>
        </p:nvSpPr>
        <p:spPr bwMode="auto">
          <a:xfrm>
            <a:off x="323850" y="5489575"/>
            <a:ext cx="85105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br>
              <a:rPr lang="en-AU" altLang="it-IT" sz="1400">
                <a:latin typeface="Arial" panose="020B0604020202020204" pitchFamily="34" charset="0"/>
              </a:rPr>
            </a:br>
            <a:r>
              <a:rPr lang="en-AU" altLang="it-IT" sz="1400">
                <a:latin typeface="Arial" panose="020B0604020202020204" pitchFamily="34" charset="0"/>
              </a:rPr>
              <a:t>L’educazione nella Grecia antica: un singolare modello educativo </a:t>
            </a:r>
            <a:endParaRPr lang="pl-PL" altLang="it-IT" sz="1400">
              <a:latin typeface="Arial" panose="020B0604020202020204" pitchFamily="34" charset="0"/>
            </a:endParaRPr>
          </a:p>
          <a:p>
            <a:pPr eaLnBrk="1" hangingPunct="1"/>
            <a:r>
              <a:rPr lang="en-AU" altLang="it-IT" sz="1400">
                <a:latin typeface="Arial" panose="020B0604020202020204" pitchFamily="34" charset="0"/>
              </a:rPr>
              <a:t>Amalia Margherita Cirio </a:t>
            </a:r>
          </a:p>
          <a:p>
            <a:pPr eaLnBrk="1" hangingPunct="1"/>
            <a:r>
              <a:rPr lang="en-AU" altLang="it-IT" sz="1400">
                <a:latin typeface="Arial" panose="020B0604020202020204" pitchFamily="34" charset="0"/>
              </a:rPr>
              <a:t>Docente di Lingua e letteratura greca </a:t>
            </a:r>
          </a:p>
          <a:p>
            <a:pPr eaLnBrk="1" hangingPunct="1"/>
            <a:r>
              <a:rPr lang="en-AU" altLang="it-IT" sz="1400">
                <a:latin typeface="Arial" panose="020B0604020202020204" pitchFamily="34" charset="0"/>
              </a:rPr>
              <a:t>Università di Roma “La Sapienza”</a:t>
            </a:r>
            <a:endParaRPr lang="pl-PL" altLang="it-IT" sz="1400">
              <a:latin typeface="Arial" panose="020B0604020202020204" pitchFamily="34" charset="0"/>
            </a:endParaRPr>
          </a:p>
          <a:p>
            <a:pPr eaLnBrk="1" hangingPunct="1"/>
            <a:r>
              <a:rPr lang="en-AU" altLang="it-IT" sz="1400">
                <a:latin typeface="Arial" panose="020B0604020202020204" pitchFamily="34" charset="0"/>
              </a:rPr>
              <a:t>http://www.rivista.ssef.it/www.rivista.ssef.it/sited9dc.html?page=20050111143715663&amp;edition=2010-02-01</a:t>
            </a:r>
          </a:p>
        </p:txBody>
      </p:sp>
      <p:pic>
        <p:nvPicPr>
          <p:cNvPr id="39940" name="Picture 4">
            <a:extLst>
              <a:ext uri="{FF2B5EF4-FFF2-40B4-BE49-F238E27FC236}">
                <a16:creationId xmlns:a16="http://schemas.microsoft.com/office/drawing/2014/main" id="{2CC97890-B442-3F65-1EAA-8FD6E0007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541463"/>
            <a:ext cx="58102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a:extLst>
              <a:ext uri="{FF2B5EF4-FFF2-40B4-BE49-F238E27FC236}">
                <a16:creationId xmlns:a16="http://schemas.microsoft.com/office/drawing/2014/main" id="{0A4B6E17-5044-9902-6D0F-46AF1BFB5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133600"/>
            <a:ext cx="2828925"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fltVal val="0"/>
                                          </p:val>
                                        </p:tav>
                                        <p:tav tm="100000">
                                          <p:val>
                                            <p:strVal val="#ppt_w"/>
                                          </p:val>
                                        </p:tav>
                                      </p:tavLst>
                                    </p:anim>
                                    <p:anim calcmode="lin" valueType="num">
                                      <p:cBhvr>
                                        <p:cTn id="8" dur="500" fill="hold"/>
                                        <p:tgtEl>
                                          <p:spTgt spid="399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8AEDAAB-BDDA-86D0-7BF1-9DBED41B88F1}"/>
              </a:ext>
            </a:extLst>
          </p:cNvPr>
          <p:cNvSpPr>
            <a:spLocks noGrp="1" noChangeArrowheads="1"/>
          </p:cNvSpPr>
          <p:nvPr>
            <p:ph type="title"/>
          </p:nvPr>
        </p:nvSpPr>
        <p:spPr/>
        <p:txBody>
          <a:bodyPr/>
          <a:lstStyle/>
          <a:p>
            <a:pPr eaLnBrk="1" hangingPunct="1"/>
            <a:r>
              <a:rPr lang="it-IT" altLang="it-IT"/>
              <a:t>Che cosa dobbiamo insegnare</a:t>
            </a:r>
            <a:r>
              <a:rPr lang="pl-PL" altLang="it-IT"/>
              <a:t>?</a:t>
            </a:r>
            <a:endParaRPr lang="en-AU" altLang="it-IT"/>
          </a:p>
        </p:txBody>
      </p:sp>
      <p:sp>
        <p:nvSpPr>
          <p:cNvPr id="31747" name="Rectangle 3">
            <a:extLst>
              <a:ext uri="{FF2B5EF4-FFF2-40B4-BE49-F238E27FC236}">
                <a16:creationId xmlns:a16="http://schemas.microsoft.com/office/drawing/2014/main" id="{78C86AC1-4A75-F713-DEDD-65E32F7C3694}"/>
              </a:ext>
            </a:extLst>
          </p:cNvPr>
          <p:cNvSpPr>
            <a:spLocks noGrp="1" noChangeArrowheads="1"/>
          </p:cNvSpPr>
          <p:nvPr>
            <p:ph type="body" idx="1"/>
          </p:nvPr>
        </p:nvSpPr>
        <p:spPr>
          <a:xfrm>
            <a:off x="971550" y="1657350"/>
            <a:ext cx="8172450" cy="5200650"/>
          </a:xfrm>
        </p:spPr>
        <p:txBody>
          <a:bodyPr/>
          <a:lstStyle/>
          <a:p>
            <a:pPr eaLnBrk="1" hangingPunct="1">
              <a:lnSpc>
                <a:spcPct val="80000"/>
              </a:lnSpc>
            </a:pPr>
            <a:r>
              <a:rPr lang="it-IT" altLang="it-IT" sz="2200"/>
              <a:t>Gli indicatori dell’OCSE (AHELO) sono chiari:</a:t>
            </a:r>
          </a:p>
          <a:p>
            <a:pPr eaLnBrk="1" hangingPunct="1">
              <a:lnSpc>
                <a:spcPct val="80000"/>
              </a:lnSpc>
              <a:buFont typeface="Wingdings" panose="05000000000000000000" pitchFamily="2" charset="2"/>
              <a:buChar char="Ø"/>
            </a:pPr>
            <a:r>
              <a:rPr lang="it-IT" altLang="it-IT" sz="2200" b="1"/>
              <a:t>pensare in modo ciritico </a:t>
            </a:r>
            <a:r>
              <a:rPr lang="it-IT" altLang="it-IT" sz="2200"/>
              <a:t>(critical thinking)</a:t>
            </a:r>
          </a:p>
          <a:p>
            <a:pPr eaLnBrk="1" hangingPunct="1">
              <a:lnSpc>
                <a:spcPct val="80000"/>
              </a:lnSpc>
              <a:buFont typeface="Wingdings" panose="05000000000000000000" pitchFamily="2" charset="2"/>
              <a:buChar char="Ø"/>
            </a:pPr>
            <a:r>
              <a:rPr lang="it-IT" altLang="it-IT" sz="2200" b="1"/>
              <a:t>ragionare in modo analitico </a:t>
            </a:r>
            <a:r>
              <a:rPr lang="it-IT" altLang="it-IT" sz="2200"/>
              <a:t>(analytical reasoning) </a:t>
            </a:r>
          </a:p>
          <a:p>
            <a:pPr eaLnBrk="1" hangingPunct="1">
              <a:lnSpc>
                <a:spcPct val="80000"/>
              </a:lnSpc>
              <a:buFont typeface="Wingdings" panose="05000000000000000000" pitchFamily="2" charset="2"/>
              <a:buChar char="Ø"/>
            </a:pPr>
            <a:r>
              <a:rPr lang="it-IT" altLang="it-IT" sz="2200" b="1"/>
              <a:t>risolvere i problemi</a:t>
            </a:r>
            <a:r>
              <a:rPr lang="it-IT" altLang="it-IT" sz="2200"/>
              <a:t> (problem solving)</a:t>
            </a:r>
          </a:p>
          <a:p>
            <a:pPr eaLnBrk="1" hangingPunct="1">
              <a:lnSpc>
                <a:spcPct val="80000"/>
              </a:lnSpc>
              <a:buFont typeface="Wingdings" panose="05000000000000000000" pitchFamily="2" charset="2"/>
              <a:buChar char="Ø"/>
            </a:pPr>
            <a:r>
              <a:rPr lang="it-IT" altLang="it-IT" sz="2200" b="1"/>
              <a:t>comminicare per l’iscritto </a:t>
            </a:r>
            <a:r>
              <a:rPr lang="it-IT" altLang="it-IT" sz="2200"/>
              <a:t>(written communication)</a:t>
            </a:r>
          </a:p>
          <a:p>
            <a:pPr eaLnBrk="1" hangingPunct="1">
              <a:lnSpc>
                <a:spcPct val="90000"/>
              </a:lnSpc>
              <a:buFont typeface="Wingdings" panose="05000000000000000000" pitchFamily="2" charset="2"/>
              <a:buNone/>
            </a:pPr>
            <a:r>
              <a:rPr lang="it-IT" altLang="it-IT" sz="2200"/>
              <a:t>Uno di fondatori del cognitivismo, Jerome Bruner scrisse (nel 1966): </a:t>
            </a:r>
          </a:p>
          <a:p>
            <a:pPr eaLnBrk="1" hangingPunct="1">
              <a:lnSpc>
                <a:spcPct val="90000"/>
              </a:lnSpc>
              <a:buFont typeface="Wingdings" panose="05000000000000000000" pitchFamily="2" charset="2"/>
              <a:buNone/>
            </a:pPr>
            <a:r>
              <a:rPr lang="it-IT" altLang="it-IT" sz="2200"/>
              <a:t>„Lo scopo d’insegnamento non è il produrre delle piccole enciclopedie ambulanti, ma l’introdurre un pensiero autonomo” </a:t>
            </a:r>
          </a:p>
          <a:p>
            <a:pPr eaLnBrk="1" hangingPunct="1">
              <a:lnSpc>
                <a:spcPct val="90000"/>
              </a:lnSpc>
              <a:buFont typeface="Wingdings" panose="05000000000000000000" pitchFamily="2" charset="2"/>
              <a:buNone/>
            </a:pPr>
            <a:r>
              <a:rPr lang="it-IT" altLang="it-IT" sz="2200"/>
              <a:t>Pedagogo polacco Z. Pietrasiński diceva:</a:t>
            </a:r>
          </a:p>
          <a:p>
            <a:pPr eaLnBrk="1" hangingPunct="1">
              <a:lnSpc>
                <a:spcPct val="90000"/>
              </a:lnSpc>
              <a:spcBef>
                <a:spcPct val="0"/>
              </a:spcBef>
              <a:buFont typeface="Wingdings" panose="05000000000000000000" pitchFamily="2" charset="2"/>
              <a:buNone/>
            </a:pPr>
            <a:r>
              <a:rPr lang="it-IT" altLang="it-IT" sz="2200"/>
              <a:t>„Il raggionare non è solo la condizione per imparare ma anche il più importante risultato”</a:t>
            </a:r>
            <a:endParaRPr lang="it-IT" altLang="it-IT" sz="2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olo 1">
            <a:extLst>
              <a:ext uri="{FF2B5EF4-FFF2-40B4-BE49-F238E27FC236}">
                <a16:creationId xmlns:a16="http://schemas.microsoft.com/office/drawing/2014/main" id="{5819A981-387D-6A78-1B13-C2CFC046A899}"/>
              </a:ext>
            </a:extLst>
          </p:cNvPr>
          <p:cNvSpPr>
            <a:spLocks noGrp="1" noChangeArrowheads="1"/>
          </p:cNvSpPr>
          <p:nvPr>
            <p:ph type="title" idx="4294967295"/>
          </p:nvPr>
        </p:nvSpPr>
        <p:spPr/>
        <p:txBody>
          <a:bodyPr/>
          <a:lstStyle/>
          <a:p>
            <a:pPr eaLnBrk="1" hangingPunct="1"/>
            <a:r>
              <a:rPr lang="it-IT" altLang="it-IT"/>
              <a:t>P. Crispiani: Didattica cognitivista</a:t>
            </a:r>
          </a:p>
        </p:txBody>
      </p:sp>
      <p:sp>
        <p:nvSpPr>
          <p:cNvPr id="38915" name="Segnaposto contenuto 2">
            <a:extLst>
              <a:ext uri="{FF2B5EF4-FFF2-40B4-BE49-F238E27FC236}">
                <a16:creationId xmlns:a16="http://schemas.microsoft.com/office/drawing/2014/main" id="{DDF28946-6761-64BB-31F8-B148DE8B4C7B}"/>
              </a:ext>
            </a:extLst>
          </p:cNvPr>
          <p:cNvSpPr>
            <a:spLocks noGrp="1" noChangeArrowheads="1"/>
          </p:cNvSpPr>
          <p:nvPr>
            <p:ph idx="4294967295"/>
          </p:nvPr>
        </p:nvSpPr>
        <p:spPr>
          <a:xfrm>
            <a:off x="395536" y="1827213"/>
            <a:ext cx="8288089" cy="4114800"/>
          </a:xfrm>
        </p:spPr>
        <p:txBody>
          <a:bodyPr/>
          <a:lstStyle/>
          <a:p>
            <a:pPr marL="0" indent="0" eaLnBrk="1" hangingPunct="1">
              <a:buFont typeface="Wingdings" panose="05000000000000000000" pitchFamily="2" charset="2"/>
              <a:buNone/>
            </a:pPr>
            <a:r>
              <a:rPr lang="it-IT" altLang="it-IT" sz="2000" dirty="0"/>
              <a:t>Oltre una didattica programmata e modellizzata vi è da sempre, e fortunatamente sopravvive, una maestria dell’insegnamento che ragiona quotidianamente su se stessa, che conosce l’andare </a:t>
            </a:r>
            <a:r>
              <a:rPr lang="it-IT" altLang="it-IT" sz="2000" i="1" dirty="0"/>
              <a:t>random</a:t>
            </a:r>
            <a:r>
              <a:rPr lang="it-IT" altLang="it-IT" sz="2000" dirty="0"/>
              <a:t>, il </a:t>
            </a:r>
            <a:r>
              <a:rPr lang="it-IT" altLang="it-IT" sz="2000" i="1" dirty="0"/>
              <a:t>navigare a vela</a:t>
            </a:r>
            <a:r>
              <a:rPr lang="it-IT" altLang="it-IT" sz="2000" dirty="0"/>
              <a:t>, il compiere percorsi </a:t>
            </a:r>
            <a:r>
              <a:rPr lang="it-IT" altLang="it-IT" sz="2000" dirty="0" err="1"/>
              <a:t>illineari</a:t>
            </a:r>
            <a:r>
              <a:rPr lang="it-IT" altLang="it-IT" sz="2000" dirty="0"/>
              <a:t> e reticolati, il valorizzare le </a:t>
            </a:r>
            <a:r>
              <a:rPr lang="it-IT" altLang="it-IT" sz="2000" i="1" dirty="0"/>
              <a:t>mosse</a:t>
            </a:r>
            <a:r>
              <a:rPr lang="it-IT" altLang="it-IT" sz="2000" dirty="0"/>
              <a:t> professionali istantanee, le scelte, le soluzioni improvvise, ma sulla scorta di una costante riflessione, sul proprio agire e sull’esperienza, nonché di un confronto con le formalizzazioni teorizzate, dunque di un sapere filtrato dal tempo, sottratto alle suggestioni dell’immediato e del gratificante. (p.15)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olo 1">
            <a:extLst>
              <a:ext uri="{FF2B5EF4-FFF2-40B4-BE49-F238E27FC236}">
                <a16:creationId xmlns:a16="http://schemas.microsoft.com/office/drawing/2014/main" id="{A1CB3672-4AB4-05A2-8E49-973E651590BC}"/>
              </a:ext>
            </a:extLst>
          </p:cNvPr>
          <p:cNvSpPr>
            <a:spLocks noGrp="1" noChangeArrowheads="1"/>
          </p:cNvSpPr>
          <p:nvPr>
            <p:ph type="title"/>
          </p:nvPr>
        </p:nvSpPr>
        <p:spPr/>
        <p:txBody>
          <a:bodyPr/>
          <a:lstStyle/>
          <a:p>
            <a:r>
              <a:rPr lang="it-IT" altLang="it-IT"/>
              <a:t>Didattica cognitiva - definizione</a:t>
            </a:r>
          </a:p>
        </p:txBody>
      </p:sp>
      <p:sp>
        <p:nvSpPr>
          <p:cNvPr id="33795" name="Segnaposto contenuto 2">
            <a:extLst>
              <a:ext uri="{FF2B5EF4-FFF2-40B4-BE49-F238E27FC236}">
                <a16:creationId xmlns:a16="http://schemas.microsoft.com/office/drawing/2014/main" id="{E475A854-D7C2-A952-C6EC-1E84013ABA5E}"/>
              </a:ext>
            </a:extLst>
          </p:cNvPr>
          <p:cNvSpPr>
            <a:spLocks noGrp="1" noChangeArrowheads="1"/>
          </p:cNvSpPr>
          <p:nvPr>
            <p:ph idx="1"/>
          </p:nvPr>
        </p:nvSpPr>
        <p:spPr>
          <a:xfrm>
            <a:off x="179512" y="1628775"/>
            <a:ext cx="8856983" cy="4114800"/>
          </a:xfrm>
        </p:spPr>
        <p:txBody>
          <a:bodyPr/>
          <a:lstStyle/>
          <a:p>
            <a:r>
              <a:rPr lang="it-IT" altLang="it-IT" sz="2000" dirty="0"/>
              <a:t>Garantire </a:t>
            </a:r>
            <a:r>
              <a:rPr lang="it-IT" altLang="it-IT" sz="2000" b="1" dirty="0"/>
              <a:t>il cognitivo </a:t>
            </a:r>
            <a:r>
              <a:rPr lang="it-IT" altLang="it-IT" sz="2000" dirty="0"/>
              <a:t>come regime di esecuzione dell’insegnamento e dell’apprendimento, impone di travalicare le mere condotte di risposta a programmi di stimoli, per cercarne invece </a:t>
            </a:r>
            <a:r>
              <a:rPr lang="it-IT" altLang="it-IT" sz="2000" i="1" dirty="0"/>
              <a:t>la trama</a:t>
            </a:r>
            <a:r>
              <a:rPr lang="it-IT" altLang="it-IT" sz="2000" dirty="0"/>
              <a:t> del percorso di costruzione, un percorso fatto di nozioni, concetti, memorizzazioni, verbalizzazioni, relazioni tra concetti, ecc. La didattica cognitivista è una didattica interattiva, che rilegge ed approfondisce, che richiede di andare  a fondo, far emergere le risorse, pluralizzare gli stili cognitivi, tornare sulle questioni con andamenti insistenti e ricorsivi, che rileggono, reinterpretano e </a:t>
            </a:r>
            <a:r>
              <a:rPr lang="it-IT" altLang="it-IT" sz="2000" dirty="0" err="1"/>
              <a:t>riverbalizzano</a:t>
            </a:r>
            <a:r>
              <a:rPr lang="it-IT" altLang="it-IT" sz="2000" dirty="0"/>
              <a:t> le conoscenze pregresse, secondo una </a:t>
            </a:r>
            <a:r>
              <a:rPr lang="it-IT" altLang="it-IT" sz="2000" i="1" dirty="0"/>
              <a:t>spirale </a:t>
            </a:r>
            <a:r>
              <a:rPr lang="it-IT" altLang="it-IT" sz="2000" i="1" dirty="0" err="1"/>
              <a:t>apprenditiva</a:t>
            </a:r>
            <a:r>
              <a:rPr lang="it-IT" altLang="it-IT" sz="2000" i="1" dirty="0"/>
              <a:t>, </a:t>
            </a:r>
            <a:r>
              <a:rPr lang="it-IT" altLang="it-IT" sz="2000" dirty="0"/>
              <a:t>espressione di una logica di qualità. </a:t>
            </a:r>
          </a:p>
          <a:p>
            <a:endParaRPr lang="it-IT" altLang="it-IT" sz="2000" dirty="0"/>
          </a:p>
          <a:p>
            <a:r>
              <a:rPr lang="it-IT" altLang="it-IT" sz="2000" dirty="0"/>
              <a:t>Piero </a:t>
            </a:r>
            <a:r>
              <a:rPr lang="it-IT" altLang="it-IT" sz="2000" dirty="0" err="1"/>
              <a:t>Crispiani</a:t>
            </a:r>
            <a:r>
              <a:rPr lang="it-IT" altLang="it-IT" sz="2000" dirty="0"/>
              <a:t>, </a:t>
            </a:r>
            <a:r>
              <a:rPr lang="it-IT" altLang="it-IT" sz="2000" i="1" dirty="0"/>
              <a:t>Didattica cognitivista</a:t>
            </a:r>
            <a:r>
              <a:rPr lang="it-IT" altLang="it-IT" sz="2000" dirty="0"/>
              <a:t>, (p. 19)</a:t>
            </a:r>
          </a:p>
        </p:txBody>
      </p:sp>
    </p:spTree>
  </p:cSld>
  <p:clrMapOvr>
    <a:masterClrMapping/>
  </p:clrMapOvr>
</p:sld>
</file>

<file path=ppt/theme/theme1.xml><?xml version="1.0" encoding="utf-8"?>
<a:theme xmlns:a="http://schemas.openxmlformats.org/drawingml/2006/main" name="Zaćmienie">
  <a:themeElements>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Zaćmieni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Zaćmieni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Zaćmieni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Zaćmieni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Zaćmieni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Zaćmieni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Zaćmieni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Zaćmieni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Zaćmieni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Zaćmieni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Eclipse</Template>
  <TotalTime>5132</TotalTime>
  <Words>2429</Words>
  <Application>Microsoft Office PowerPoint</Application>
  <PresentationFormat>Presentazione su schermo (4:3)</PresentationFormat>
  <Paragraphs>211</Paragraphs>
  <Slides>42</Slides>
  <Notes>28</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42</vt:i4>
      </vt:variant>
    </vt:vector>
  </HeadingPairs>
  <TitlesOfParts>
    <vt:vector size="46" baseType="lpstr">
      <vt:lpstr>Arial</vt:lpstr>
      <vt:lpstr>Verdana</vt:lpstr>
      <vt:lpstr>Wingdings</vt:lpstr>
      <vt:lpstr>Zaćmienie</vt:lpstr>
      <vt:lpstr>La prassi del costruttivismo</vt:lpstr>
      <vt:lpstr>Presentazione standard di PowerPoint</vt:lpstr>
      <vt:lpstr>Lo scopo generale:</vt:lpstr>
      <vt:lpstr>What cognitivistics is?</vt:lpstr>
      <vt:lpstr>How does it change didactics?</vt:lpstr>
      <vt:lpstr>Pedagogy ↔ didactics</vt:lpstr>
      <vt:lpstr>Che cosa dobbiamo insegnare?</vt:lpstr>
      <vt:lpstr>P. Crispiani: Didattica cognitivista</vt:lpstr>
      <vt:lpstr>Didattica cognitiva - definizione</vt:lpstr>
      <vt:lpstr>Due basi della didattica innovativa (GK)</vt:lpstr>
      <vt:lpstr>Strategie didattiche &amp; pedagogiche Iper-costruttivismo = camminare</vt:lpstr>
      <vt:lpstr>Strategie della Pedagogia Cognitivista: Neo-realismo </vt:lpstr>
      <vt:lpstr>Mondo virtuale ↔ mondo reale  (Liceo Pedagogico Rosmini di Trento a Toruń) </vt:lpstr>
      <vt:lpstr>I principi della didattica I-C:</vt:lpstr>
      <vt:lpstr>Didattica cognitiva  (Piero Crispiani)</vt:lpstr>
      <vt:lpstr>Didactical &amp; Pedagogical strategy: Hyper-constructivism = walking</vt:lpstr>
      <vt:lpstr>Didactical &amp; Pedagogical strategy: Hyper-constructivism = walking</vt:lpstr>
      <vt:lpstr>Guided participation: theory  (Barbara Rogoff)</vt:lpstr>
      <vt:lpstr>Guided participation: implementation at school</vt:lpstr>
      <vt:lpstr>Guided experiment: implementations in all ambients </vt:lpstr>
      <vt:lpstr>Hyper-constructivism and pedagogical goals</vt:lpstr>
      <vt:lpstr>Collaborazione di gruppo: suonare l’orchestra, chiudere il circuito elettrico</vt:lpstr>
      <vt:lpstr>Presentazione standard di PowerPoint</vt:lpstr>
      <vt:lpstr>«Prodotti» sociali collaterali</vt:lpstr>
      <vt:lpstr>«Prodotti» sociali collaterali</vt:lpstr>
      <vt:lpstr>«Prodotti» sociali collaterali</vt:lpstr>
      <vt:lpstr>Imparare porta gioia  (l’emozione cognitiva) </vt:lpstr>
      <vt:lpstr>Imparare porta gioia  (l’emozione cognitiva) </vt:lpstr>
      <vt:lpstr>Imparare porta gioia  (l’emozione cognitiva) </vt:lpstr>
      <vt:lpstr>Libera esplorazione cognitiva,  risposte autonome (= personalita’)</vt:lpstr>
      <vt:lpstr>Libera esplorazione cognitiva,  risposte autonome (= personalita’)</vt:lpstr>
      <vt:lpstr>Pedagogical aspects:  in-dividuality &amp; personality</vt:lpstr>
      <vt:lpstr>Pedagogical aspects:  in-dividuality &amp; personality</vt:lpstr>
      <vt:lpstr>Pedagogical aspects:  in-dividuality &amp; personality</vt:lpstr>
      <vt:lpstr>Piero Crispiani: Didattica cognitivista</vt:lpstr>
      <vt:lpstr>Pedagogy ↔ didactics</vt:lpstr>
      <vt:lpstr>Social competences:  group collaboration, task division</vt:lpstr>
      <vt:lpstr>Individual visibility: splendors &amp; risks</vt:lpstr>
      <vt:lpstr>Social construction – emotions: group competition &amp; support</vt:lpstr>
      <vt:lpstr>Conclusioni</vt:lpstr>
      <vt:lpstr>Inclusione e personalizzazione nell’insegnamento delle STEAM</vt:lpstr>
      <vt:lpstr>„Didattica e pedagogia cognitivista”</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Dydaktyka kognitywistyczna</dc:title>
  <dc:creator>GK</dc:creator>
  <cp:lastModifiedBy>Maria Karwasz</cp:lastModifiedBy>
  <cp:revision>86</cp:revision>
  <dcterms:created xsi:type="dcterms:W3CDTF">2017-06-07T18:11:07Z</dcterms:created>
  <dcterms:modified xsi:type="dcterms:W3CDTF">2022-12-18T12:01:03Z</dcterms:modified>
</cp:coreProperties>
</file>