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6.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321" r:id="rId2"/>
    <p:sldId id="324" r:id="rId3"/>
    <p:sldId id="278" r:id="rId4"/>
    <p:sldId id="340" r:id="rId5"/>
    <p:sldId id="325" r:id="rId6"/>
    <p:sldId id="349" r:id="rId7"/>
    <p:sldId id="345" r:id="rId8"/>
    <p:sldId id="370" r:id="rId9"/>
    <p:sldId id="362" r:id="rId10"/>
    <p:sldId id="361" r:id="rId11"/>
    <p:sldId id="265" r:id="rId12"/>
    <p:sldId id="264" r:id="rId13"/>
    <p:sldId id="350" r:id="rId14"/>
    <p:sldId id="351" r:id="rId15"/>
    <p:sldId id="354" r:id="rId16"/>
    <p:sldId id="355" r:id="rId17"/>
    <p:sldId id="363" r:id="rId18"/>
    <p:sldId id="352" r:id="rId19"/>
    <p:sldId id="287" r:id="rId20"/>
    <p:sldId id="288" r:id="rId21"/>
    <p:sldId id="356" r:id="rId22"/>
    <p:sldId id="357" r:id="rId23"/>
    <p:sldId id="327" r:id="rId24"/>
    <p:sldId id="358" r:id="rId25"/>
    <p:sldId id="364" r:id="rId26"/>
    <p:sldId id="342" r:id="rId27"/>
    <p:sldId id="328" r:id="rId28"/>
    <p:sldId id="365" r:id="rId29"/>
    <p:sldId id="366" r:id="rId30"/>
    <p:sldId id="329" r:id="rId31"/>
    <p:sldId id="330" r:id="rId32"/>
    <p:sldId id="332" r:id="rId33"/>
    <p:sldId id="331" r:id="rId34"/>
    <p:sldId id="359" r:id="rId35"/>
    <p:sldId id="395" r:id="rId36"/>
    <p:sldId id="279" r:id="rId37"/>
    <p:sldId id="283" r:id="rId38"/>
    <p:sldId id="367" r:id="rId39"/>
    <p:sldId id="368" r:id="rId40"/>
    <p:sldId id="290" r:id="rId41"/>
    <p:sldId id="291" r:id="rId42"/>
    <p:sldId id="369" r:id="rId43"/>
    <p:sldId id="372" r:id="rId44"/>
    <p:sldId id="371" r:id="rId45"/>
    <p:sldId id="326" r:id="rId46"/>
    <p:sldId id="373" r:id="rId47"/>
    <p:sldId id="374" r:id="rId48"/>
    <p:sldId id="334" r:id="rId49"/>
    <p:sldId id="388" r:id="rId50"/>
    <p:sldId id="375" r:id="rId51"/>
    <p:sldId id="376" r:id="rId52"/>
    <p:sldId id="377" r:id="rId53"/>
    <p:sldId id="378" r:id="rId54"/>
    <p:sldId id="379" r:id="rId55"/>
    <p:sldId id="320" r:id="rId56"/>
    <p:sldId id="398" r:id="rId57"/>
    <p:sldId id="396" r:id="rId58"/>
    <p:sldId id="389" r:id="rId59"/>
    <p:sldId id="267" r:id="rId60"/>
    <p:sldId id="391" r:id="rId61"/>
    <p:sldId id="382" r:id="rId62"/>
    <p:sldId id="401" r:id="rId63"/>
    <p:sldId id="296" r:id="rId64"/>
    <p:sldId id="319" r:id="rId65"/>
    <p:sldId id="276" r:id="rId66"/>
    <p:sldId id="275" r:id="rId67"/>
    <p:sldId id="336" r:id="rId68"/>
    <p:sldId id="360" r:id="rId69"/>
    <p:sldId id="337" r:id="rId70"/>
    <p:sldId id="297" r:id="rId71"/>
    <p:sldId id="318" r:id="rId72"/>
    <p:sldId id="298" r:id="rId73"/>
    <p:sldId id="310" r:id="rId74"/>
    <p:sldId id="312" r:id="rId75"/>
    <p:sldId id="399" r:id="rId76"/>
    <p:sldId id="317" r:id="rId77"/>
    <p:sldId id="339" r:id="rId78"/>
    <p:sldId id="400" r:id="rId79"/>
    <p:sldId id="380" r:id="rId80"/>
    <p:sldId id="385" r:id="rId81"/>
    <p:sldId id="381" r:id="rId82"/>
    <p:sldId id="383" r:id="rId83"/>
    <p:sldId id="392" r:id="rId84"/>
    <p:sldId id="402" r:id="rId85"/>
    <p:sldId id="403" r:id="rId86"/>
    <p:sldId id="407" r:id="rId87"/>
    <p:sldId id="393" r:id="rId88"/>
    <p:sldId id="404" r:id="rId89"/>
    <p:sldId id="405" r:id="rId90"/>
    <p:sldId id="406" r:id="rId91"/>
    <p:sldId id="394" r:id="rId92"/>
    <p:sldId id="408" r:id="rId93"/>
    <p:sldId id="397" r:id="rId94"/>
    <p:sldId id="409" r:id="rId95"/>
    <p:sldId id="338" r:id="rId96"/>
    <p:sldId id="384" r:id="rId97"/>
    <p:sldId id="386" r:id="rId98"/>
    <p:sldId id="387" r:id="rId99"/>
    <p:sldId id="294" r:id="rId100"/>
  </p:sldIdLst>
  <p:sldSz cx="9144000" cy="6858000" type="screen4x3"/>
  <p:notesSz cx="6858000" cy="9144000"/>
  <p:defaultTextStyle>
    <a:defPPr>
      <a:defRPr lang="en-AU"/>
    </a:defPPr>
    <a:lvl1pPr algn="l" rtl="0" eaLnBrk="0" fontAlgn="base" hangingPunct="0">
      <a:spcBef>
        <a:spcPct val="0"/>
      </a:spcBef>
      <a:spcAft>
        <a:spcPct val="0"/>
      </a:spcAft>
      <a:defRPr sz="2400" kern="1200">
        <a:solidFill>
          <a:schemeClr val="tx1"/>
        </a:solidFill>
        <a:latin typeface="Arial Unicode MS" pitchFamily="34" charset="-128"/>
        <a:ea typeface="Arial Unicode MS" pitchFamily="34" charset="-128"/>
        <a:cs typeface="+mn-cs"/>
      </a:defRPr>
    </a:lvl1pPr>
    <a:lvl2pPr marL="457200" algn="l" rtl="0" eaLnBrk="0" fontAlgn="base" hangingPunct="0">
      <a:spcBef>
        <a:spcPct val="0"/>
      </a:spcBef>
      <a:spcAft>
        <a:spcPct val="0"/>
      </a:spcAft>
      <a:defRPr sz="2400" kern="1200">
        <a:solidFill>
          <a:schemeClr val="tx1"/>
        </a:solidFill>
        <a:latin typeface="Arial Unicode MS" pitchFamily="34" charset="-128"/>
        <a:ea typeface="Arial Unicode MS" pitchFamily="34" charset="-128"/>
        <a:cs typeface="+mn-cs"/>
      </a:defRPr>
    </a:lvl2pPr>
    <a:lvl3pPr marL="914400" algn="l" rtl="0" eaLnBrk="0" fontAlgn="base" hangingPunct="0">
      <a:spcBef>
        <a:spcPct val="0"/>
      </a:spcBef>
      <a:spcAft>
        <a:spcPct val="0"/>
      </a:spcAft>
      <a:defRPr sz="2400" kern="1200">
        <a:solidFill>
          <a:schemeClr val="tx1"/>
        </a:solidFill>
        <a:latin typeface="Arial Unicode MS" pitchFamily="34" charset="-128"/>
        <a:ea typeface="Arial Unicode MS" pitchFamily="34" charset="-128"/>
        <a:cs typeface="+mn-cs"/>
      </a:defRPr>
    </a:lvl3pPr>
    <a:lvl4pPr marL="1371600" algn="l" rtl="0" eaLnBrk="0" fontAlgn="base" hangingPunct="0">
      <a:spcBef>
        <a:spcPct val="0"/>
      </a:spcBef>
      <a:spcAft>
        <a:spcPct val="0"/>
      </a:spcAft>
      <a:defRPr sz="2400" kern="1200">
        <a:solidFill>
          <a:schemeClr val="tx1"/>
        </a:solidFill>
        <a:latin typeface="Arial Unicode MS" pitchFamily="34" charset="-128"/>
        <a:ea typeface="Arial Unicode MS" pitchFamily="34" charset="-128"/>
        <a:cs typeface="+mn-cs"/>
      </a:defRPr>
    </a:lvl4pPr>
    <a:lvl5pPr marL="1828800" algn="l" rtl="0" eaLnBrk="0" fontAlgn="base" hangingPunct="0">
      <a:spcBef>
        <a:spcPct val="0"/>
      </a:spcBef>
      <a:spcAft>
        <a:spcPct val="0"/>
      </a:spcAft>
      <a:defRPr sz="2400" kern="1200">
        <a:solidFill>
          <a:schemeClr val="tx1"/>
        </a:solidFill>
        <a:latin typeface="Arial Unicode MS" pitchFamily="34" charset="-128"/>
        <a:ea typeface="Arial Unicode MS" pitchFamily="34" charset="-128"/>
        <a:cs typeface="+mn-cs"/>
      </a:defRPr>
    </a:lvl5pPr>
    <a:lvl6pPr marL="2286000" algn="l" defTabSz="914400" rtl="0" eaLnBrk="1" latinLnBrk="0" hangingPunct="1">
      <a:defRPr sz="2400" kern="1200">
        <a:solidFill>
          <a:schemeClr val="tx1"/>
        </a:solidFill>
        <a:latin typeface="Arial Unicode MS" pitchFamily="34" charset="-128"/>
        <a:ea typeface="Arial Unicode MS" pitchFamily="34" charset="-128"/>
        <a:cs typeface="+mn-cs"/>
      </a:defRPr>
    </a:lvl6pPr>
    <a:lvl7pPr marL="2743200" algn="l" defTabSz="914400" rtl="0" eaLnBrk="1" latinLnBrk="0" hangingPunct="1">
      <a:defRPr sz="2400" kern="1200">
        <a:solidFill>
          <a:schemeClr val="tx1"/>
        </a:solidFill>
        <a:latin typeface="Arial Unicode MS" pitchFamily="34" charset="-128"/>
        <a:ea typeface="Arial Unicode MS" pitchFamily="34" charset="-128"/>
        <a:cs typeface="+mn-cs"/>
      </a:defRPr>
    </a:lvl7pPr>
    <a:lvl8pPr marL="3200400" algn="l" defTabSz="914400" rtl="0" eaLnBrk="1" latinLnBrk="0" hangingPunct="1">
      <a:defRPr sz="2400" kern="1200">
        <a:solidFill>
          <a:schemeClr val="tx1"/>
        </a:solidFill>
        <a:latin typeface="Arial Unicode MS" pitchFamily="34" charset="-128"/>
        <a:ea typeface="Arial Unicode MS" pitchFamily="34" charset="-128"/>
        <a:cs typeface="+mn-cs"/>
      </a:defRPr>
    </a:lvl8pPr>
    <a:lvl9pPr marL="3657600" algn="l" defTabSz="914400" rtl="0" eaLnBrk="1" latinLnBrk="0" hangingPunct="1">
      <a:defRPr sz="2400" kern="1200">
        <a:solidFill>
          <a:schemeClr val="tx1"/>
        </a:solidFill>
        <a:latin typeface="Arial Unicode MS" pitchFamily="34" charset="-128"/>
        <a:ea typeface="Arial Unicode MS"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DAEDEF"/>
    <a:srgbClr val="FF9900"/>
    <a:srgbClr val="993366"/>
    <a:srgbClr val="FFFF00"/>
    <a:srgbClr val="99CCFF"/>
    <a:srgbClr val="0000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02" autoAdjust="0"/>
    <p:restoredTop sz="98837" autoAdjust="0"/>
  </p:normalViewPr>
  <p:slideViewPr>
    <p:cSldViewPr>
      <p:cViewPr varScale="1">
        <p:scale>
          <a:sx n="70" d="100"/>
          <a:sy n="70" d="100"/>
        </p:scale>
        <p:origin x="78"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2:01.326"/>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34.168"/>
    </inkml:context>
    <inkml:brush xml:id="br0">
      <inkml:brushProperty name="width" value="0.025" units="cm"/>
      <inkml:brushProperty name="height" value="0.025" units="cm"/>
      <inkml:brushProperty name="color" value="#00A0D7"/>
    </inkml:brush>
  </inkml:definitions>
  <inkml:trace contextRef="#ctx0" brushRef="#br0">0 1 24575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35.261"/>
    </inkml:context>
    <inkml:brush xml:id="br0">
      <inkml:brushProperty name="width" value="0.025" units="cm"/>
      <inkml:brushProperty name="height" value="0.025" units="cm"/>
      <inkml:brushProperty name="color" value="#00A0D7"/>
    </inkml:brush>
  </inkml:definitions>
  <inkml:trace contextRef="#ctx0" brushRef="#br0">0 1 24575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38.293"/>
    </inkml:context>
    <inkml:brush xml:id="br0">
      <inkml:brushProperty name="width" value="0.025" units="cm"/>
      <inkml:brushProperty name="height" value="0.025" units="cm"/>
      <inkml:brushProperty name="color" value="#00A0D7"/>
    </inkml:brush>
  </inkml:definitions>
  <inkml:trace contextRef="#ctx0" brushRef="#br0">1 0 24575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41.510"/>
    </inkml:context>
    <inkml:brush xml:id="br0">
      <inkml:brushProperty name="width" value="0.025" units="cm"/>
      <inkml:brushProperty name="height" value="0.025" units="cm"/>
      <inkml:brushProperty name="color" value="#00A0D7"/>
    </inkml:brush>
  </inkml:definitions>
  <inkml:trace contextRef="#ctx0" brushRef="#br0">1 0 24575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42.478"/>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43.457"/>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44.553"/>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38.941"/>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44.399"/>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59.943"/>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2:14.258"/>
    </inkml:context>
    <inkml:brush xml:id="br0">
      <inkml:brushProperty name="width" value="0.025" units="cm"/>
      <inkml:brushProperty name="height" value="0.025" units="cm"/>
      <inkml:brushProperty name="color" value="#00A0D7"/>
    </inkml:brush>
  </inkml:definitions>
  <inkml:trace contextRef="#ctx0" brushRef="#br0">0 0 24575,'103'0'0,"120"16"0,-104-2 0,144-2 0,-195-10 0,77 14 0,47 3 0,115-21 0,112 4 0,-242 21 0,-62-7 0,-3 1 0,-45-7 0,79 3 0,27-16 0,93 6 0,-219 3 0,-1 2 0,49 16 0,-53-12 0,1-2 0,73 8 0,269-16 0,-181-5 0,1591 3 0,-1760 2 0,0 2 0,0 1 0,-1 2 0,45 15 0,-44-11 0,0-2 0,1-2 0,69 6 0,10-13-1365,-81-1-5461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00.851"/>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26.964"/>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27.935"/>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30.193"/>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5:30.995"/>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09.312"/>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0.340"/>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1.570"/>
    </inkml:context>
    <inkml:brush xml:id="br0">
      <inkml:brushProperty name="width" value="0.025" units="cm"/>
      <inkml:brushProperty name="height" value="0.025" units="cm"/>
      <inkml:brushProperty name="color" value="#00A0D7"/>
    </inkml:brush>
  </inkml:definitions>
  <inkml:trace contextRef="#ctx0" brushRef="#br0">0 0 24575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5.690"/>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7.455"/>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2:17.447"/>
    </inkml:context>
    <inkml:brush xml:id="br0">
      <inkml:brushProperty name="width" value="0.025" units="cm"/>
      <inkml:brushProperty name="height" value="0.025" units="cm"/>
      <inkml:brushProperty name="color" value="#00A0D7"/>
    </inkml:brush>
  </inkml:definitions>
  <inkml:trace contextRef="#ctx0" brushRef="#br0">0 336 24575,'19'1'0,"0"-1"0,0 0 0,-1-2 0,1 0 0,0-1 0,-1-1 0,0 0 0,0-1 0,32-15 0,-13 4 0,0 2 0,1 2 0,0 1 0,0 1 0,2 3 0,63-5 0,3-8 0,-49 8 0,7-2 0,-19 4 0,1 2 0,67-4 0,-96 11 15,-1 0-1,0-1 1,0-1-1,0-1 0,0 0 1,-1-1-1,28-13 1,-2-3-684,54-40 0,-90 58 526,19-12-6683</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7.840"/>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19.081"/>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51.611"/>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53.066"/>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6:58.400"/>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7:01.352"/>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7:02.338"/>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2:22.003"/>
    </inkml:context>
    <inkml:brush xml:id="br0">
      <inkml:brushProperty name="width" value="0.025" units="cm"/>
      <inkml:brushProperty name="height" value="0.025" units="cm"/>
      <inkml:brushProperty name="color" value="#00A0D7"/>
    </inkml:brush>
  </inkml:definitions>
  <inkml:trace contextRef="#ctx0" brushRef="#br0">588 1248 24575,'0'-29'0,"1"16"0,-1 1 0,0-1 0,0 1 0,-1-1 0,-1 1 0,0-1 0,-1 1 0,0 0 0,-10-22 0,-45-96 0,47 98 0,-2 0 0,-2 1 0,-1 0 0,-1 2 0,-1 0 0,-31-37 0,24 34 0,2 0 0,1-1 0,2-2 0,2 0 0,-18-44 0,33 72 0,-55-138 0,40 110 0,5 7 0,-1 1 0,-1 0 0,-2 2 0,-27-34 0,40 54-136,0 0-1,0-1 1,0 0-1,0 0 1,1 0-1,0 0 1,0 0-1,1-1 0,-3-9 1,0-9-6690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2:58.728"/>
    </inkml:context>
    <inkml:brush xml:id="br0">
      <inkml:brushProperty name="width" value="0.025" units="cm"/>
      <inkml:brushProperty name="height" value="0.025" units="cm"/>
      <inkml:brushProperty name="color" value="#00A0D7"/>
    </inkml:brush>
  </inkml:definitions>
  <inkml:trace contextRef="#ctx0" brushRef="#br0">7559 1 24575,'0'3'0,"0"0"0,-1 0 0,1 0 0,-1 0 0,1 0 0,-1 0 0,0 0 0,0 0 0,-1 0 0,1 0 0,-1-1 0,1 1 0,-1 0 0,0-1 0,0 1 0,0-1 0,0 0 0,0 0 0,-1 0 0,-3 3 0,-6 2 0,1 0 0,-1-1 0,-22 8 0,-9 4 0,-7 9 0,-1-2 0,-1-2 0,-72 20 0,97-34 0,-1 2 0,2 0 0,-37 22 0,-38 16 0,33-20 0,35-15 0,-1 0 0,-68 16 0,85-24 0,0-1 0,0 2 0,0 0 0,1 1 0,0 1 0,-17 13 0,-29 14 0,57-33 0,0 0 0,0 0 0,0 1 0,0-1 0,1 1 0,0 0 0,-1 0 0,1 0 0,1 1 0,-1-1 0,1 1 0,0 0 0,0 0 0,0 0 0,-2 7 0,0 4 0,0 1 0,1-1 0,-2 32 0,4-32 0,0 0 0,0-1 0,-2 1 0,0-1 0,-11 27 0,-13 6 0,-2-1 0,-62 73 0,75-99 0,-488 572 0,438-518 0,-89 86 0,-25 28 0,92-91 0,-28 35 0,102-114 0,-1-1 0,-1 0 0,0-1 0,-1-1 0,-1-1 0,-23 15 0,-132 67 0,103-60 0,-76 50 0,100-56 0,-1-3 0,-1-1 0,-1-3 0,-56 18 0,93-36 0,0-1 0,0 2 0,1 0 0,-1 0 0,1 1 0,-14 13 0,-36 22 0,-43 26 0,-8 6 0,-436 241 0,422-227 0,65-44 0,-2 0 0,1 4 0,-98 98 0,-105 160 12,97-106-347,-422 451-718,-52-42 484,577-555 810,-154 143 1463,207-186-1704,0-1 0,-1 0 0,-28 17 0,-21 16 0,-162 149 0,183-153 0,6-6 0,-60 47 0,84-71 0,0 0 0,1 1 0,0 0 0,-9 13 0,10-12 0,0 0 0,-1-1 0,-20 16 0,9-8 8,2 0 0,0 1 0,1 1 0,-21 31 0,-9 9-1413,27-35-5421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3:00.369"/>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24.580"/>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25.913"/>
    </inkml:context>
    <inkml:brush xml:id="br0">
      <inkml:brushProperty name="width" value="0.025" units="cm"/>
      <inkml:brushProperty name="height" value="0.025" units="cm"/>
      <inkml:brushProperty name="color" value="#00A0D7"/>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5T17:04:29.024"/>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182AC88-9244-2751-20E6-7A318DBED73D}"/>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en-AU" altLang="it-IT"/>
          </a:p>
        </p:txBody>
      </p:sp>
      <p:sp>
        <p:nvSpPr>
          <p:cNvPr id="5123" name="Rectangle 3">
            <a:extLst>
              <a:ext uri="{FF2B5EF4-FFF2-40B4-BE49-F238E27FC236}">
                <a16:creationId xmlns:a16="http://schemas.microsoft.com/office/drawing/2014/main" id="{23F07980-6679-88F5-8134-9580AB6D56C3}"/>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endParaRPr lang="en-AU" altLang="it-IT"/>
          </a:p>
        </p:txBody>
      </p:sp>
      <p:sp>
        <p:nvSpPr>
          <p:cNvPr id="2052" name="Rectangle 4">
            <a:extLst>
              <a:ext uri="{FF2B5EF4-FFF2-40B4-BE49-F238E27FC236}">
                <a16:creationId xmlns:a16="http://schemas.microsoft.com/office/drawing/2014/main" id="{686F43A3-4E90-A350-0679-D0D54CF2EB9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556DCDDB-4A74-B6C2-A7DB-87178226995E}"/>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AU" altLang="it-IT" noProof="0"/>
              <a:t>Kliknij, aby edytować style wzorca tekstu</a:t>
            </a:r>
          </a:p>
          <a:p>
            <a:pPr lvl="1"/>
            <a:r>
              <a:rPr lang="en-AU" altLang="it-IT" noProof="0"/>
              <a:t>Drugi poziom</a:t>
            </a:r>
          </a:p>
          <a:p>
            <a:pPr lvl="2"/>
            <a:r>
              <a:rPr lang="en-AU" altLang="it-IT" noProof="0"/>
              <a:t>Trzeci poziom</a:t>
            </a:r>
          </a:p>
          <a:p>
            <a:pPr lvl="3"/>
            <a:r>
              <a:rPr lang="en-AU" altLang="it-IT" noProof="0"/>
              <a:t>Czwarty poziom</a:t>
            </a:r>
          </a:p>
          <a:p>
            <a:pPr lvl="4"/>
            <a:r>
              <a:rPr lang="en-AU" altLang="it-IT" noProof="0"/>
              <a:t>Piąty poziom</a:t>
            </a:r>
          </a:p>
        </p:txBody>
      </p:sp>
      <p:sp>
        <p:nvSpPr>
          <p:cNvPr id="5126" name="Rectangle 6">
            <a:extLst>
              <a:ext uri="{FF2B5EF4-FFF2-40B4-BE49-F238E27FC236}">
                <a16:creationId xmlns:a16="http://schemas.microsoft.com/office/drawing/2014/main" id="{99D863D1-88DD-BBF4-7CF6-3C35496580B7}"/>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en-AU" altLang="it-IT"/>
          </a:p>
        </p:txBody>
      </p:sp>
      <p:sp>
        <p:nvSpPr>
          <p:cNvPr id="5127" name="Rectangle 7">
            <a:extLst>
              <a:ext uri="{FF2B5EF4-FFF2-40B4-BE49-F238E27FC236}">
                <a16:creationId xmlns:a16="http://schemas.microsoft.com/office/drawing/2014/main" id="{0DC10C75-BE98-2131-6D89-5A1A019BC74F}"/>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fld id="{C9668DC8-69E3-4D3F-9239-43B48584E579}" type="slidenum">
              <a:rPr lang="en-AU" altLang="it-IT"/>
              <a:pPr>
                <a:defRPr/>
              </a:pPr>
              <a:t>‹N›</a:t>
            </a:fld>
            <a:endParaRPr lang="en-AU" altLang="it-IT"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5F222D69-D548-9502-DE3A-6D6542E09C4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351C50A5-6F8E-45CD-8FCC-68F89DECE6FF}" type="slidenum">
              <a:rPr lang="en-AU" altLang="it-IT" sz="1200" smtClean="0">
                <a:latin typeface="Arial" panose="020B0604020202020204" pitchFamily="34" charset="0"/>
              </a:rPr>
              <a:pPr/>
              <a:t>1</a:t>
            </a:fld>
            <a:endParaRPr lang="en-AU" altLang="it-IT" sz="1200">
              <a:latin typeface="Arial" panose="020B0604020202020204" pitchFamily="34" charset="0"/>
            </a:endParaRPr>
          </a:p>
        </p:txBody>
      </p:sp>
      <p:sp>
        <p:nvSpPr>
          <p:cNvPr id="4099" name="Symbol zastępczy obrazu slajdu 1">
            <a:extLst>
              <a:ext uri="{FF2B5EF4-FFF2-40B4-BE49-F238E27FC236}">
                <a16:creationId xmlns:a16="http://schemas.microsoft.com/office/drawing/2014/main" id="{BF956851-6D5D-F03C-97E8-191F513C27E3}"/>
              </a:ext>
            </a:extLst>
          </p:cNvPr>
          <p:cNvSpPr>
            <a:spLocks noGrp="1" noRot="1" noChangeAspect="1" noChangeArrowheads="1" noTextEdit="1"/>
          </p:cNvSpPr>
          <p:nvPr>
            <p:ph type="sldImg"/>
          </p:nvPr>
        </p:nvSpPr>
        <p:spPr>
          <a:ln/>
        </p:spPr>
      </p:sp>
      <p:sp>
        <p:nvSpPr>
          <p:cNvPr id="4100" name="Symbol zastępczy notatek 2">
            <a:extLst>
              <a:ext uri="{FF2B5EF4-FFF2-40B4-BE49-F238E27FC236}">
                <a16:creationId xmlns:a16="http://schemas.microsoft.com/office/drawing/2014/main" id="{434FA6E6-38B4-8FBD-9C78-3F9B1594D59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4101" name="Symbol zastępczy numeru slajdu 3">
            <a:extLst>
              <a:ext uri="{FF2B5EF4-FFF2-40B4-BE49-F238E27FC236}">
                <a16:creationId xmlns:a16="http://schemas.microsoft.com/office/drawing/2014/main" id="{1D480394-72E7-D89A-7BA4-712622F1291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8411FA34-2920-40FE-8753-CFD782A9FA97}" type="slidenum">
              <a:rPr lang="en-US" altLang="it-IT" sz="1200">
                <a:latin typeface="Calibri" panose="020F0502020204030204" pitchFamily="34" charset="0"/>
              </a:rPr>
              <a:pPr algn="r" eaLnBrk="1" hangingPunct="1"/>
              <a:t>1</a:t>
            </a:fld>
            <a:endParaRPr lang="en-US" altLang="it-IT" sz="120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B82BEFD7-3B5B-F79E-8247-58F4FE4B7F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AEA5ABC5-6A05-4C2B-BA29-CBFB9B7C9FC6}" type="slidenum">
              <a:rPr lang="en-AU" altLang="it-IT" sz="1200" smtClean="0">
                <a:latin typeface="Arial" panose="020B0604020202020204" pitchFamily="34" charset="0"/>
              </a:rPr>
              <a:pPr/>
              <a:t>34</a:t>
            </a:fld>
            <a:endParaRPr lang="en-AU" altLang="it-IT" sz="1200">
              <a:latin typeface="Arial" panose="020B0604020202020204" pitchFamily="34" charset="0"/>
            </a:endParaRPr>
          </a:p>
        </p:txBody>
      </p:sp>
      <p:sp>
        <p:nvSpPr>
          <p:cNvPr id="47107" name="Symbol zastępczy obrazu slajdu 1">
            <a:extLst>
              <a:ext uri="{FF2B5EF4-FFF2-40B4-BE49-F238E27FC236}">
                <a16:creationId xmlns:a16="http://schemas.microsoft.com/office/drawing/2014/main" id="{21AF15C9-F2AF-8683-AEFC-04461259F72B}"/>
              </a:ext>
            </a:extLst>
          </p:cNvPr>
          <p:cNvSpPr>
            <a:spLocks noGrp="1" noRot="1" noChangeAspect="1" noChangeArrowheads="1" noTextEdit="1"/>
          </p:cNvSpPr>
          <p:nvPr>
            <p:ph type="sldImg"/>
          </p:nvPr>
        </p:nvSpPr>
        <p:spPr>
          <a:ln/>
        </p:spPr>
      </p:sp>
      <p:sp>
        <p:nvSpPr>
          <p:cNvPr id="47108" name="Symbol zastępczy notatek 2">
            <a:extLst>
              <a:ext uri="{FF2B5EF4-FFF2-40B4-BE49-F238E27FC236}">
                <a16:creationId xmlns:a16="http://schemas.microsoft.com/office/drawing/2014/main" id="{26CE2815-9D76-3CB5-ECF4-A5487610CA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47109" name="Symbol zastępczy numeru slajdu 3">
            <a:extLst>
              <a:ext uri="{FF2B5EF4-FFF2-40B4-BE49-F238E27FC236}">
                <a16:creationId xmlns:a16="http://schemas.microsoft.com/office/drawing/2014/main" id="{1D96CA33-3760-D3E0-9E21-50CB4CC8495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DBB3B0E8-A6EF-411F-A485-B83DB6117622}" type="slidenum">
              <a:rPr lang="en-US" altLang="it-IT" sz="1200">
                <a:latin typeface="Calibri" panose="020F0502020204030204" pitchFamily="34" charset="0"/>
              </a:rPr>
              <a:pPr algn="r" eaLnBrk="1" hangingPunct="1"/>
              <a:t>34</a:t>
            </a:fld>
            <a:endParaRPr lang="en-US" altLang="it-IT"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F7E73FA9-40B7-CE6C-FD28-91F8EC78E1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8914C187-DA92-45BE-A9F1-4F95AEFD5098}" type="slidenum">
              <a:rPr lang="en-AU" altLang="it-IT" sz="1200" smtClean="0">
                <a:latin typeface="Arial" panose="020B0604020202020204" pitchFamily="34" charset="0"/>
              </a:rPr>
              <a:pPr/>
              <a:t>36</a:t>
            </a:fld>
            <a:endParaRPr lang="en-AU" altLang="it-IT" sz="1200">
              <a:latin typeface="Arial" panose="020B0604020202020204" pitchFamily="34" charset="0"/>
            </a:endParaRPr>
          </a:p>
        </p:txBody>
      </p:sp>
      <p:sp>
        <p:nvSpPr>
          <p:cNvPr id="50179" name="Symbol zastępczy obrazu slajdu 1">
            <a:extLst>
              <a:ext uri="{FF2B5EF4-FFF2-40B4-BE49-F238E27FC236}">
                <a16:creationId xmlns:a16="http://schemas.microsoft.com/office/drawing/2014/main" id="{9BA7F293-D22E-48AB-AAFF-8FBC8FCCA0EF}"/>
              </a:ext>
            </a:extLst>
          </p:cNvPr>
          <p:cNvSpPr>
            <a:spLocks noGrp="1" noRot="1" noChangeAspect="1" noChangeArrowheads="1" noTextEdit="1"/>
          </p:cNvSpPr>
          <p:nvPr>
            <p:ph type="sldImg"/>
          </p:nvPr>
        </p:nvSpPr>
        <p:spPr>
          <a:ln/>
        </p:spPr>
      </p:sp>
      <p:sp>
        <p:nvSpPr>
          <p:cNvPr id="50180" name="Symbol zastępczy notatek 2">
            <a:extLst>
              <a:ext uri="{FF2B5EF4-FFF2-40B4-BE49-F238E27FC236}">
                <a16:creationId xmlns:a16="http://schemas.microsoft.com/office/drawing/2014/main" id="{C296F994-1673-C193-EBBE-784012BA2C9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50181" name="Symbol zastępczy numeru slajdu 3">
            <a:extLst>
              <a:ext uri="{FF2B5EF4-FFF2-40B4-BE49-F238E27FC236}">
                <a16:creationId xmlns:a16="http://schemas.microsoft.com/office/drawing/2014/main" id="{E629F896-5AA5-8694-F9C5-4E31EC421FE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F1263491-DF21-498A-B96F-FFC08F580FE8}" type="slidenum">
              <a:rPr lang="en-US" altLang="it-IT" sz="1200">
                <a:latin typeface="Calibri" panose="020F0502020204030204" pitchFamily="34" charset="0"/>
              </a:rPr>
              <a:pPr algn="r" eaLnBrk="1" hangingPunct="1"/>
              <a:t>36</a:t>
            </a:fld>
            <a:endParaRPr lang="en-US" altLang="it-IT"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89231B05-83C6-9EED-7EA5-D092A40F12A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1C55A76B-26CC-403F-829C-41D67428FCEB}" type="slidenum">
              <a:rPr lang="en-AU" altLang="it-IT" sz="1200" smtClean="0">
                <a:latin typeface="Arial" panose="020B0604020202020204" pitchFamily="34" charset="0"/>
              </a:rPr>
              <a:pPr/>
              <a:t>43</a:t>
            </a:fld>
            <a:endParaRPr lang="en-AU" altLang="it-IT" sz="1200">
              <a:latin typeface="Arial" panose="020B0604020202020204" pitchFamily="34" charset="0"/>
            </a:endParaRPr>
          </a:p>
        </p:txBody>
      </p:sp>
      <p:sp>
        <p:nvSpPr>
          <p:cNvPr id="58371" name="Symbol zastępczy obrazu slajdu 1">
            <a:extLst>
              <a:ext uri="{FF2B5EF4-FFF2-40B4-BE49-F238E27FC236}">
                <a16:creationId xmlns:a16="http://schemas.microsoft.com/office/drawing/2014/main" id="{32E43F10-55FE-A2C8-02AF-7B6CEBEE6B3E}"/>
              </a:ext>
            </a:extLst>
          </p:cNvPr>
          <p:cNvSpPr>
            <a:spLocks noGrp="1" noRot="1" noChangeAspect="1" noChangeArrowheads="1" noTextEdit="1"/>
          </p:cNvSpPr>
          <p:nvPr>
            <p:ph type="sldImg"/>
          </p:nvPr>
        </p:nvSpPr>
        <p:spPr>
          <a:ln/>
        </p:spPr>
      </p:sp>
      <p:sp>
        <p:nvSpPr>
          <p:cNvPr id="58372" name="Symbol zastępczy notatek 2">
            <a:extLst>
              <a:ext uri="{FF2B5EF4-FFF2-40B4-BE49-F238E27FC236}">
                <a16:creationId xmlns:a16="http://schemas.microsoft.com/office/drawing/2014/main" id="{69CEE481-07D0-5650-0E4B-C1E30D075B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58373" name="Symbol zastępczy numeru slajdu 3">
            <a:extLst>
              <a:ext uri="{FF2B5EF4-FFF2-40B4-BE49-F238E27FC236}">
                <a16:creationId xmlns:a16="http://schemas.microsoft.com/office/drawing/2014/main" id="{2E67A225-09EC-D333-475D-256EDE749B7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11B7ED71-9486-4F26-B77B-22965DD6962C}" type="slidenum">
              <a:rPr lang="en-US" altLang="it-IT" sz="1200">
                <a:latin typeface="Calibri" panose="020F0502020204030204" pitchFamily="34" charset="0"/>
              </a:rPr>
              <a:pPr algn="r" eaLnBrk="1" hangingPunct="1"/>
              <a:t>43</a:t>
            </a:fld>
            <a:endParaRPr lang="en-US" altLang="it-IT"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F7AA9C38-C99B-DD7D-7582-B8B965E90F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61A074BE-17BB-425C-8396-AEBC49AA2E19}" type="slidenum">
              <a:rPr lang="en-AU" altLang="it-IT" sz="1200" smtClean="0">
                <a:latin typeface="Arial" panose="020B0604020202020204" pitchFamily="34" charset="0"/>
              </a:rPr>
              <a:pPr/>
              <a:t>44</a:t>
            </a:fld>
            <a:endParaRPr lang="en-AU" altLang="it-IT" sz="1200">
              <a:latin typeface="Arial" panose="020B0604020202020204" pitchFamily="34" charset="0"/>
            </a:endParaRPr>
          </a:p>
        </p:txBody>
      </p:sp>
      <p:sp>
        <p:nvSpPr>
          <p:cNvPr id="60419" name="Symbol zastępczy obrazu slajdu 1">
            <a:extLst>
              <a:ext uri="{FF2B5EF4-FFF2-40B4-BE49-F238E27FC236}">
                <a16:creationId xmlns:a16="http://schemas.microsoft.com/office/drawing/2014/main" id="{E90C8A69-D23D-C6F0-89B9-1417DE7E65B3}"/>
              </a:ext>
            </a:extLst>
          </p:cNvPr>
          <p:cNvSpPr>
            <a:spLocks noGrp="1" noRot="1" noChangeAspect="1" noChangeArrowheads="1" noTextEdit="1"/>
          </p:cNvSpPr>
          <p:nvPr>
            <p:ph type="sldImg"/>
          </p:nvPr>
        </p:nvSpPr>
        <p:spPr>
          <a:ln/>
        </p:spPr>
      </p:sp>
      <p:sp>
        <p:nvSpPr>
          <p:cNvPr id="60420" name="Symbol zastępczy notatek 2">
            <a:extLst>
              <a:ext uri="{FF2B5EF4-FFF2-40B4-BE49-F238E27FC236}">
                <a16:creationId xmlns:a16="http://schemas.microsoft.com/office/drawing/2014/main" id="{AD9C4BEC-63BE-899E-7E28-8B4A5882EC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60421" name="Symbol zastępczy numeru slajdu 3">
            <a:extLst>
              <a:ext uri="{FF2B5EF4-FFF2-40B4-BE49-F238E27FC236}">
                <a16:creationId xmlns:a16="http://schemas.microsoft.com/office/drawing/2014/main" id="{1BC54BD3-98D8-09B1-26AD-50DDF73F6EC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4441816D-9B5D-4C3B-AD79-071427902755}" type="slidenum">
              <a:rPr lang="en-US" altLang="it-IT" sz="1200">
                <a:latin typeface="Calibri" panose="020F0502020204030204" pitchFamily="34" charset="0"/>
              </a:rPr>
              <a:pPr algn="r" eaLnBrk="1" hangingPunct="1"/>
              <a:t>44</a:t>
            </a:fld>
            <a:endParaRPr lang="en-US" altLang="it-IT"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A8B80E68-723B-FF31-3EF0-90F94443B2D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E6FD495E-D6EC-4BFE-8F16-89677D861DE4}" type="slidenum">
              <a:rPr lang="en-AU" altLang="it-IT" sz="1200" smtClean="0">
                <a:latin typeface="Arial" panose="020B0604020202020204" pitchFamily="34" charset="0"/>
              </a:rPr>
              <a:pPr/>
              <a:t>45</a:t>
            </a:fld>
            <a:endParaRPr lang="en-AU" altLang="it-IT" sz="1200">
              <a:latin typeface="Arial" panose="020B0604020202020204" pitchFamily="34" charset="0"/>
            </a:endParaRPr>
          </a:p>
        </p:txBody>
      </p:sp>
      <p:sp>
        <p:nvSpPr>
          <p:cNvPr id="62467" name="Symbol zastępczy obrazu slajdu 1">
            <a:extLst>
              <a:ext uri="{FF2B5EF4-FFF2-40B4-BE49-F238E27FC236}">
                <a16:creationId xmlns:a16="http://schemas.microsoft.com/office/drawing/2014/main" id="{D7579E7C-E8D7-8A2C-CDB2-AE038147FAC1}"/>
              </a:ext>
            </a:extLst>
          </p:cNvPr>
          <p:cNvSpPr>
            <a:spLocks noGrp="1" noRot="1" noChangeAspect="1" noChangeArrowheads="1" noTextEdit="1"/>
          </p:cNvSpPr>
          <p:nvPr>
            <p:ph type="sldImg"/>
          </p:nvPr>
        </p:nvSpPr>
        <p:spPr>
          <a:ln/>
        </p:spPr>
      </p:sp>
      <p:sp>
        <p:nvSpPr>
          <p:cNvPr id="62468" name="Symbol zastępczy notatek 2">
            <a:extLst>
              <a:ext uri="{FF2B5EF4-FFF2-40B4-BE49-F238E27FC236}">
                <a16:creationId xmlns:a16="http://schemas.microsoft.com/office/drawing/2014/main" id="{6510435F-CDD8-0488-B830-014F03E22FA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62469" name="Symbol zastępczy numeru slajdu 3">
            <a:extLst>
              <a:ext uri="{FF2B5EF4-FFF2-40B4-BE49-F238E27FC236}">
                <a16:creationId xmlns:a16="http://schemas.microsoft.com/office/drawing/2014/main" id="{52C471F7-C1BB-F6D9-7ED7-C26BF06636B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661B14AC-63EA-4269-AD75-A355E72BBC4A}" type="slidenum">
              <a:rPr lang="en-US" altLang="it-IT" sz="1200">
                <a:latin typeface="Calibri" panose="020F0502020204030204" pitchFamily="34" charset="0"/>
              </a:rPr>
              <a:pPr algn="r" eaLnBrk="1" hangingPunct="1"/>
              <a:t>45</a:t>
            </a:fld>
            <a:endParaRPr lang="en-US" altLang="it-IT"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44BB2D91-29A0-E3E9-27B2-D8EB8AB51D6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27BD7C0C-8044-4CCF-B802-D77D94C648F1}" type="slidenum">
              <a:rPr lang="en-AU" altLang="it-IT" sz="1200" smtClean="0">
                <a:latin typeface="Arial" panose="020B0604020202020204" pitchFamily="34" charset="0"/>
              </a:rPr>
              <a:pPr/>
              <a:t>59</a:t>
            </a:fld>
            <a:endParaRPr lang="en-AU" altLang="it-IT" sz="1200">
              <a:latin typeface="Arial" panose="020B0604020202020204" pitchFamily="34" charset="0"/>
            </a:endParaRPr>
          </a:p>
        </p:txBody>
      </p:sp>
      <p:sp>
        <p:nvSpPr>
          <p:cNvPr id="77827" name="Symbol zastępczy obrazu slajdu 1">
            <a:extLst>
              <a:ext uri="{FF2B5EF4-FFF2-40B4-BE49-F238E27FC236}">
                <a16:creationId xmlns:a16="http://schemas.microsoft.com/office/drawing/2014/main" id="{122EBC8B-8291-2F46-E7FD-33B1BC7F8C58}"/>
              </a:ext>
            </a:extLst>
          </p:cNvPr>
          <p:cNvSpPr>
            <a:spLocks noGrp="1" noRot="1" noChangeAspect="1" noChangeArrowheads="1" noTextEdit="1"/>
          </p:cNvSpPr>
          <p:nvPr>
            <p:ph type="sldImg"/>
          </p:nvPr>
        </p:nvSpPr>
        <p:spPr>
          <a:ln/>
        </p:spPr>
      </p:sp>
      <p:sp>
        <p:nvSpPr>
          <p:cNvPr id="77828" name="Symbol zastępczy notatek 2">
            <a:extLst>
              <a:ext uri="{FF2B5EF4-FFF2-40B4-BE49-F238E27FC236}">
                <a16:creationId xmlns:a16="http://schemas.microsoft.com/office/drawing/2014/main" id="{8AE01242-6B85-D7AD-C131-44C409FF60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77829" name="Symbol zastępczy numeru slajdu 3">
            <a:extLst>
              <a:ext uri="{FF2B5EF4-FFF2-40B4-BE49-F238E27FC236}">
                <a16:creationId xmlns:a16="http://schemas.microsoft.com/office/drawing/2014/main" id="{A56A4907-32C6-D5FC-FD02-FE38269612A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BC3D1647-A550-4F90-A366-B404300ECC9B}" type="slidenum">
              <a:rPr lang="en-US" altLang="it-IT" sz="1200">
                <a:latin typeface="Calibri" panose="020F0502020204030204" pitchFamily="34" charset="0"/>
              </a:rPr>
              <a:pPr algn="r" eaLnBrk="1" hangingPunct="1"/>
              <a:t>59</a:t>
            </a:fld>
            <a:endParaRPr lang="en-US" altLang="it-IT"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DB37EAB0-7D63-6521-16B8-A6D0417D89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C2A368A2-1F3D-4130-A4FC-EC5297F3AF41}" type="slidenum">
              <a:rPr lang="en-AU" altLang="it-IT" sz="1200" smtClean="0">
                <a:latin typeface="Arial" panose="020B0604020202020204" pitchFamily="34" charset="0"/>
              </a:rPr>
              <a:pPr/>
              <a:t>63</a:t>
            </a:fld>
            <a:endParaRPr lang="en-AU" altLang="it-IT" sz="1200">
              <a:latin typeface="Arial" panose="020B0604020202020204" pitchFamily="34" charset="0"/>
            </a:endParaRPr>
          </a:p>
        </p:txBody>
      </p:sp>
      <p:sp>
        <p:nvSpPr>
          <p:cNvPr id="82947" name="Symbol zastępczy obrazu slajdu 1">
            <a:extLst>
              <a:ext uri="{FF2B5EF4-FFF2-40B4-BE49-F238E27FC236}">
                <a16:creationId xmlns:a16="http://schemas.microsoft.com/office/drawing/2014/main" id="{0DA4AAF7-0348-B98F-8D51-84F6650D7382}"/>
              </a:ext>
            </a:extLst>
          </p:cNvPr>
          <p:cNvSpPr>
            <a:spLocks noGrp="1" noRot="1" noChangeAspect="1" noChangeArrowheads="1" noTextEdit="1"/>
          </p:cNvSpPr>
          <p:nvPr>
            <p:ph type="sldImg"/>
          </p:nvPr>
        </p:nvSpPr>
        <p:spPr>
          <a:ln/>
        </p:spPr>
      </p:sp>
      <p:sp>
        <p:nvSpPr>
          <p:cNvPr id="82948" name="Symbol zastępczy notatek 2">
            <a:extLst>
              <a:ext uri="{FF2B5EF4-FFF2-40B4-BE49-F238E27FC236}">
                <a16:creationId xmlns:a16="http://schemas.microsoft.com/office/drawing/2014/main" id="{1A0E967A-27EE-69C2-A883-B6C50D9D45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82949" name="Symbol zastępczy numeru slajdu 3">
            <a:extLst>
              <a:ext uri="{FF2B5EF4-FFF2-40B4-BE49-F238E27FC236}">
                <a16:creationId xmlns:a16="http://schemas.microsoft.com/office/drawing/2014/main" id="{AC8EF23B-2008-3529-14DD-16779012D18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BCA06701-EC78-41A3-A20A-0FD0786281CA}" type="slidenum">
              <a:rPr lang="en-US" altLang="it-IT" sz="1200">
                <a:latin typeface="Calibri" panose="020F0502020204030204" pitchFamily="34" charset="0"/>
              </a:rPr>
              <a:pPr algn="r" eaLnBrk="1" hangingPunct="1"/>
              <a:t>63</a:t>
            </a:fld>
            <a:endParaRPr lang="en-US" altLang="it-IT"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F5AB09AE-F257-566C-AD8D-BD46FBE4A2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ADD571D1-DD4F-4E5A-8FDF-F85B8BD0CEFD}" type="slidenum">
              <a:rPr lang="en-AU" altLang="it-IT" sz="1200" smtClean="0">
                <a:latin typeface="Arial" panose="020B0604020202020204" pitchFamily="34" charset="0"/>
              </a:rPr>
              <a:pPr/>
              <a:t>68</a:t>
            </a:fld>
            <a:endParaRPr lang="en-AU" altLang="it-IT" sz="1200">
              <a:latin typeface="Arial" panose="020B0604020202020204" pitchFamily="34" charset="0"/>
            </a:endParaRPr>
          </a:p>
        </p:txBody>
      </p:sp>
      <p:sp>
        <p:nvSpPr>
          <p:cNvPr id="89091" name="Symbol zastępczy obrazu slajdu 1">
            <a:extLst>
              <a:ext uri="{FF2B5EF4-FFF2-40B4-BE49-F238E27FC236}">
                <a16:creationId xmlns:a16="http://schemas.microsoft.com/office/drawing/2014/main" id="{5EA954E1-DED9-43FB-D995-34A6CDAA4E32}"/>
              </a:ext>
            </a:extLst>
          </p:cNvPr>
          <p:cNvSpPr>
            <a:spLocks noGrp="1" noRot="1" noChangeAspect="1" noChangeArrowheads="1" noTextEdit="1"/>
          </p:cNvSpPr>
          <p:nvPr>
            <p:ph type="sldImg"/>
          </p:nvPr>
        </p:nvSpPr>
        <p:spPr>
          <a:ln/>
        </p:spPr>
      </p:sp>
      <p:sp>
        <p:nvSpPr>
          <p:cNvPr id="89092" name="Symbol zastępczy notatek 2">
            <a:extLst>
              <a:ext uri="{FF2B5EF4-FFF2-40B4-BE49-F238E27FC236}">
                <a16:creationId xmlns:a16="http://schemas.microsoft.com/office/drawing/2014/main" id="{E80A5B45-6067-EBFA-FD19-05795A68D9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89093" name="Symbol zastępczy numeru slajdu 3">
            <a:extLst>
              <a:ext uri="{FF2B5EF4-FFF2-40B4-BE49-F238E27FC236}">
                <a16:creationId xmlns:a16="http://schemas.microsoft.com/office/drawing/2014/main" id="{97260334-AA64-606D-550E-99206DD95EB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A3A3D2EA-91AB-4850-B664-CE765828A82B}" type="slidenum">
              <a:rPr lang="en-US" altLang="it-IT" sz="1200">
                <a:latin typeface="Calibri" panose="020F0502020204030204" pitchFamily="34" charset="0"/>
              </a:rPr>
              <a:pPr algn="r" eaLnBrk="1" hangingPunct="1"/>
              <a:t>68</a:t>
            </a:fld>
            <a:endParaRPr lang="en-US" altLang="it-IT"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8B1CE9D7-1B76-B860-C861-0259680BBF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0069D370-307F-4E10-89D6-ADB12E0807A2}" type="slidenum">
              <a:rPr lang="en-AU" altLang="it-IT" sz="1200" smtClean="0">
                <a:latin typeface="Arial" panose="020B0604020202020204" pitchFamily="34" charset="0"/>
              </a:rPr>
              <a:pPr/>
              <a:t>70</a:t>
            </a:fld>
            <a:endParaRPr lang="en-AU" altLang="it-IT" sz="1200">
              <a:latin typeface="Arial" panose="020B0604020202020204" pitchFamily="34" charset="0"/>
            </a:endParaRPr>
          </a:p>
        </p:txBody>
      </p:sp>
      <p:sp>
        <p:nvSpPr>
          <p:cNvPr id="92163" name="Symbol zastępczy obrazu slajdu 1">
            <a:extLst>
              <a:ext uri="{FF2B5EF4-FFF2-40B4-BE49-F238E27FC236}">
                <a16:creationId xmlns:a16="http://schemas.microsoft.com/office/drawing/2014/main" id="{95C517B2-E3E1-6954-ED47-46C5FDB578CD}"/>
              </a:ext>
            </a:extLst>
          </p:cNvPr>
          <p:cNvSpPr>
            <a:spLocks noGrp="1" noRot="1" noChangeAspect="1" noChangeArrowheads="1" noTextEdit="1"/>
          </p:cNvSpPr>
          <p:nvPr>
            <p:ph type="sldImg"/>
          </p:nvPr>
        </p:nvSpPr>
        <p:spPr>
          <a:ln/>
        </p:spPr>
      </p:sp>
      <p:sp>
        <p:nvSpPr>
          <p:cNvPr id="92164" name="Symbol zastępczy notatek 2">
            <a:extLst>
              <a:ext uri="{FF2B5EF4-FFF2-40B4-BE49-F238E27FC236}">
                <a16:creationId xmlns:a16="http://schemas.microsoft.com/office/drawing/2014/main" id="{7045F324-2AF9-9264-F474-80928CBF562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92165" name="Symbol zastępczy numeru slajdu 3">
            <a:extLst>
              <a:ext uri="{FF2B5EF4-FFF2-40B4-BE49-F238E27FC236}">
                <a16:creationId xmlns:a16="http://schemas.microsoft.com/office/drawing/2014/main" id="{A0C36FA3-3D2D-B6D4-D350-80BB8A343E1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93AF041A-A4C2-4205-9F29-76D2D261D5EC}" type="slidenum">
              <a:rPr lang="en-US" altLang="it-IT" sz="1200">
                <a:latin typeface="Calibri" panose="020F0502020204030204" pitchFamily="34" charset="0"/>
              </a:rPr>
              <a:pPr algn="r" eaLnBrk="1" hangingPunct="1"/>
              <a:t>70</a:t>
            </a:fld>
            <a:endParaRPr lang="en-US" altLang="it-IT"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7232032D-B24B-399A-CEF3-F364451D83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DF99C6A7-EDE6-445D-BF1A-E5583D5ED6E1}" type="slidenum">
              <a:rPr lang="en-AU" altLang="it-IT" sz="1200" smtClean="0">
                <a:latin typeface="Arial" panose="020B0604020202020204" pitchFamily="34" charset="0"/>
              </a:rPr>
              <a:pPr/>
              <a:t>72</a:t>
            </a:fld>
            <a:endParaRPr lang="en-AU" altLang="it-IT" sz="1200">
              <a:latin typeface="Arial" panose="020B0604020202020204" pitchFamily="34" charset="0"/>
            </a:endParaRPr>
          </a:p>
        </p:txBody>
      </p:sp>
      <p:sp>
        <p:nvSpPr>
          <p:cNvPr id="95235" name="Symbol zastępczy obrazu slajdu 1">
            <a:extLst>
              <a:ext uri="{FF2B5EF4-FFF2-40B4-BE49-F238E27FC236}">
                <a16:creationId xmlns:a16="http://schemas.microsoft.com/office/drawing/2014/main" id="{F7D76154-445D-D144-945E-A82A411B7AA6}"/>
              </a:ext>
            </a:extLst>
          </p:cNvPr>
          <p:cNvSpPr>
            <a:spLocks noGrp="1" noRot="1" noChangeAspect="1" noChangeArrowheads="1" noTextEdit="1"/>
          </p:cNvSpPr>
          <p:nvPr>
            <p:ph type="sldImg"/>
          </p:nvPr>
        </p:nvSpPr>
        <p:spPr>
          <a:ln/>
        </p:spPr>
      </p:sp>
      <p:sp>
        <p:nvSpPr>
          <p:cNvPr id="95236" name="Symbol zastępczy notatek 2">
            <a:extLst>
              <a:ext uri="{FF2B5EF4-FFF2-40B4-BE49-F238E27FC236}">
                <a16:creationId xmlns:a16="http://schemas.microsoft.com/office/drawing/2014/main" id="{408135C4-900B-436A-ACDB-E65E6E88500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95237" name="Symbol zastępczy numeru slajdu 3">
            <a:extLst>
              <a:ext uri="{FF2B5EF4-FFF2-40B4-BE49-F238E27FC236}">
                <a16:creationId xmlns:a16="http://schemas.microsoft.com/office/drawing/2014/main" id="{67B0A2D8-CF8F-C1CD-9542-4F8A7443F560}"/>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E05E33CC-3E5C-40F3-B8C4-DEA48341CF7A}" type="slidenum">
              <a:rPr lang="en-US" altLang="it-IT" sz="1200">
                <a:latin typeface="Calibri" panose="020F0502020204030204" pitchFamily="34" charset="0"/>
              </a:rPr>
              <a:pPr algn="r" eaLnBrk="1" hangingPunct="1"/>
              <a:t>72</a:t>
            </a:fld>
            <a:endParaRPr lang="en-US" altLang="it-IT"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43C2965C-221B-2467-3503-69E50E06FF0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5B899ECE-7A65-44FD-9F88-B4A4E7CDF645}" type="slidenum">
              <a:rPr lang="en-AU" altLang="it-IT" sz="1200" smtClean="0">
                <a:latin typeface="Arial" panose="020B0604020202020204" pitchFamily="34" charset="0"/>
              </a:rPr>
              <a:pPr/>
              <a:t>2</a:t>
            </a:fld>
            <a:endParaRPr lang="en-AU" altLang="it-IT" sz="1200">
              <a:latin typeface="Arial" panose="020B0604020202020204" pitchFamily="34" charset="0"/>
            </a:endParaRPr>
          </a:p>
        </p:txBody>
      </p:sp>
      <p:sp>
        <p:nvSpPr>
          <p:cNvPr id="6147" name="Symbol zastępczy obrazu slajdu 1">
            <a:extLst>
              <a:ext uri="{FF2B5EF4-FFF2-40B4-BE49-F238E27FC236}">
                <a16:creationId xmlns:a16="http://schemas.microsoft.com/office/drawing/2014/main" id="{4398E269-FA22-06E7-3B21-35FB4056B148}"/>
              </a:ext>
            </a:extLst>
          </p:cNvPr>
          <p:cNvSpPr>
            <a:spLocks noGrp="1" noRot="1" noChangeAspect="1" noChangeArrowheads="1" noTextEdit="1"/>
          </p:cNvSpPr>
          <p:nvPr>
            <p:ph type="sldImg"/>
          </p:nvPr>
        </p:nvSpPr>
        <p:spPr>
          <a:ln/>
        </p:spPr>
      </p:sp>
      <p:sp>
        <p:nvSpPr>
          <p:cNvPr id="6148" name="Symbol zastępczy notatek 2">
            <a:extLst>
              <a:ext uri="{FF2B5EF4-FFF2-40B4-BE49-F238E27FC236}">
                <a16:creationId xmlns:a16="http://schemas.microsoft.com/office/drawing/2014/main" id="{DD51519E-BD18-D93C-F77E-D36D61E20F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6149" name="Symbol zastępczy numeru slajdu 3">
            <a:extLst>
              <a:ext uri="{FF2B5EF4-FFF2-40B4-BE49-F238E27FC236}">
                <a16:creationId xmlns:a16="http://schemas.microsoft.com/office/drawing/2014/main" id="{0420680F-6747-C1E5-652D-C6876467B69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E9FF23CC-7BF5-4E35-BBEE-61F9CA2F17DD}" type="slidenum">
              <a:rPr lang="en-US" altLang="it-IT" sz="1200">
                <a:latin typeface="Calibri" panose="020F0502020204030204" pitchFamily="34" charset="0"/>
              </a:rPr>
              <a:pPr algn="r" eaLnBrk="1" hangingPunct="1"/>
              <a:t>2</a:t>
            </a:fld>
            <a:endParaRPr lang="en-US" altLang="it-IT" sz="12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5B56AB11-1313-B8AF-E707-4878996505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5FDD7502-F776-44B5-BC1B-ECBE1C462D9A}" type="slidenum">
              <a:rPr lang="en-AU" altLang="it-IT" sz="1200" smtClean="0">
                <a:latin typeface="Arial" panose="020B0604020202020204" pitchFamily="34" charset="0"/>
              </a:rPr>
              <a:pPr/>
              <a:t>74</a:t>
            </a:fld>
            <a:endParaRPr lang="en-AU" altLang="it-IT" sz="1200">
              <a:latin typeface="Arial" panose="020B0604020202020204" pitchFamily="34" charset="0"/>
            </a:endParaRPr>
          </a:p>
        </p:txBody>
      </p:sp>
      <p:sp>
        <p:nvSpPr>
          <p:cNvPr id="98307" name="Symbol zastępczy obrazu slajdu 1">
            <a:extLst>
              <a:ext uri="{FF2B5EF4-FFF2-40B4-BE49-F238E27FC236}">
                <a16:creationId xmlns:a16="http://schemas.microsoft.com/office/drawing/2014/main" id="{FA2AB122-B625-F03B-DE5C-C75056872BC0}"/>
              </a:ext>
            </a:extLst>
          </p:cNvPr>
          <p:cNvSpPr>
            <a:spLocks noGrp="1" noRot="1" noChangeAspect="1" noChangeArrowheads="1" noTextEdit="1"/>
          </p:cNvSpPr>
          <p:nvPr>
            <p:ph type="sldImg"/>
          </p:nvPr>
        </p:nvSpPr>
        <p:spPr>
          <a:ln/>
        </p:spPr>
      </p:sp>
      <p:sp>
        <p:nvSpPr>
          <p:cNvPr id="98308" name="Symbol zastępczy notatek 2">
            <a:extLst>
              <a:ext uri="{FF2B5EF4-FFF2-40B4-BE49-F238E27FC236}">
                <a16:creationId xmlns:a16="http://schemas.microsoft.com/office/drawing/2014/main" id="{7D2ECDB1-0603-ACB3-CFEF-85F3B8B311B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98309" name="Symbol zastępczy numeru slajdu 3">
            <a:extLst>
              <a:ext uri="{FF2B5EF4-FFF2-40B4-BE49-F238E27FC236}">
                <a16:creationId xmlns:a16="http://schemas.microsoft.com/office/drawing/2014/main" id="{D58DD56E-53D2-9C40-1FA7-BDE4AF0B11C9}"/>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32CDA349-523B-434C-9B8C-E8D2E9688C07}" type="slidenum">
              <a:rPr lang="en-US" altLang="it-IT" sz="1200">
                <a:latin typeface="Calibri" panose="020F0502020204030204" pitchFamily="34" charset="0"/>
              </a:rPr>
              <a:pPr algn="r" eaLnBrk="1" hangingPunct="1"/>
              <a:t>74</a:t>
            </a:fld>
            <a:endParaRPr lang="en-US" altLang="it-IT"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800ADDF4-A22B-DFB0-5642-33A387011C1F}"/>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16E21526-7F00-4924-99B2-2BA029A61616}" type="slidenum">
              <a:rPr lang="en-AU" altLang="it-IT" sz="1200">
                <a:latin typeface="Arial" panose="020B0604020202020204" pitchFamily="34" charset="0"/>
              </a:rPr>
              <a:pPr algn="r" eaLnBrk="1" hangingPunct="1"/>
              <a:t>75</a:t>
            </a:fld>
            <a:endParaRPr lang="en-AU" altLang="it-IT" sz="1200">
              <a:latin typeface="Arial" panose="020B0604020202020204" pitchFamily="34" charset="0"/>
            </a:endParaRPr>
          </a:p>
        </p:txBody>
      </p:sp>
      <p:sp>
        <p:nvSpPr>
          <p:cNvPr id="100355" name="Symbol zastępczy obrazu slajdu 1">
            <a:extLst>
              <a:ext uri="{FF2B5EF4-FFF2-40B4-BE49-F238E27FC236}">
                <a16:creationId xmlns:a16="http://schemas.microsoft.com/office/drawing/2014/main" id="{35054D02-86AA-0E40-3380-29FD5378EA76}"/>
              </a:ext>
            </a:extLst>
          </p:cNvPr>
          <p:cNvSpPr>
            <a:spLocks noGrp="1" noRot="1" noChangeAspect="1" noChangeArrowheads="1" noTextEdit="1"/>
          </p:cNvSpPr>
          <p:nvPr>
            <p:ph type="sldImg"/>
          </p:nvPr>
        </p:nvSpPr>
        <p:spPr>
          <a:ln/>
        </p:spPr>
      </p:sp>
      <p:sp>
        <p:nvSpPr>
          <p:cNvPr id="100356" name="Symbol zastępczy notatek 2">
            <a:extLst>
              <a:ext uri="{FF2B5EF4-FFF2-40B4-BE49-F238E27FC236}">
                <a16:creationId xmlns:a16="http://schemas.microsoft.com/office/drawing/2014/main" id="{ABA6F377-9FB6-BCB9-04F4-A7F7474AB1F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00357" name="Symbol zastępczy numeru slajdu 3">
            <a:extLst>
              <a:ext uri="{FF2B5EF4-FFF2-40B4-BE49-F238E27FC236}">
                <a16:creationId xmlns:a16="http://schemas.microsoft.com/office/drawing/2014/main" id="{B5290B7A-D4AE-2728-C34F-ACA08F675A8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D09E6E13-272C-448D-8042-05E6CE27EBBA}" type="slidenum">
              <a:rPr lang="en-US" altLang="it-IT" sz="1200">
                <a:latin typeface="Calibri" panose="020F0502020204030204" pitchFamily="34" charset="0"/>
              </a:rPr>
              <a:pPr algn="r" eaLnBrk="1" hangingPunct="1"/>
              <a:t>75</a:t>
            </a:fld>
            <a:endParaRPr lang="en-US" altLang="it-IT" sz="120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D0F01BE9-529E-08A9-B60F-487778FBC7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EA72C237-130A-4C89-9834-B79575CDC7E3}" type="slidenum">
              <a:rPr lang="en-AU" altLang="it-IT" sz="1200" smtClean="0">
                <a:latin typeface="Arial" panose="020B0604020202020204" pitchFamily="34" charset="0"/>
              </a:rPr>
              <a:pPr/>
              <a:t>76</a:t>
            </a:fld>
            <a:endParaRPr lang="en-AU" altLang="it-IT" sz="1200">
              <a:latin typeface="Arial" panose="020B0604020202020204" pitchFamily="34" charset="0"/>
            </a:endParaRPr>
          </a:p>
        </p:txBody>
      </p:sp>
      <p:sp>
        <p:nvSpPr>
          <p:cNvPr id="102403" name="Symbol zastępczy obrazu slajdu 1">
            <a:extLst>
              <a:ext uri="{FF2B5EF4-FFF2-40B4-BE49-F238E27FC236}">
                <a16:creationId xmlns:a16="http://schemas.microsoft.com/office/drawing/2014/main" id="{3A06367D-5D2E-4991-E32C-F62C2C716AFA}"/>
              </a:ext>
            </a:extLst>
          </p:cNvPr>
          <p:cNvSpPr>
            <a:spLocks noGrp="1" noRot="1" noChangeAspect="1" noChangeArrowheads="1" noTextEdit="1"/>
          </p:cNvSpPr>
          <p:nvPr>
            <p:ph type="sldImg"/>
          </p:nvPr>
        </p:nvSpPr>
        <p:spPr>
          <a:ln/>
        </p:spPr>
      </p:sp>
      <p:sp>
        <p:nvSpPr>
          <p:cNvPr id="102404" name="Symbol zastępczy notatek 2">
            <a:extLst>
              <a:ext uri="{FF2B5EF4-FFF2-40B4-BE49-F238E27FC236}">
                <a16:creationId xmlns:a16="http://schemas.microsoft.com/office/drawing/2014/main" id="{7BB37D9B-EBEE-6381-096A-EB0364ED19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02405" name="Symbol zastępczy numeru slajdu 3">
            <a:extLst>
              <a:ext uri="{FF2B5EF4-FFF2-40B4-BE49-F238E27FC236}">
                <a16:creationId xmlns:a16="http://schemas.microsoft.com/office/drawing/2014/main" id="{B3FE725A-52B5-E896-5C51-AFE0EBAD77A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BE94393B-1DB0-4C9D-92C2-D17E62F99BC1}" type="slidenum">
              <a:rPr lang="en-US" altLang="it-IT" sz="1200">
                <a:latin typeface="Calibri" panose="020F0502020204030204" pitchFamily="34" charset="0"/>
              </a:rPr>
              <a:pPr algn="r" eaLnBrk="1" hangingPunct="1"/>
              <a:t>76</a:t>
            </a:fld>
            <a:endParaRPr lang="en-US" altLang="it-IT" sz="120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1A629C29-E976-578A-9594-B92D040C153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395FF38C-0C40-4840-AA8F-A9E47F8EA43B}" type="slidenum">
              <a:rPr lang="en-AU" altLang="it-IT" sz="1200" smtClean="0">
                <a:latin typeface="Arial" panose="020B0604020202020204" pitchFamily="34" charset="0"/>
              </a:rPr>
              <a:pPr/>
              <a:t>83</a:t>
            </a:fld>
            <a:endParaRPr lang="en-AU" altLang="it-IT" sz="1200">
              <a:latin typeface="Arial" panose="020B0604020202020204" pitchFamily="34" charset="0"/>
            </a:endParaRPr>
          </a:p>
        </p:txBody>
      </p:sp>
      <p:sp>
        <p:nvSpPr>
          <p:cNvPr id="110595" name="Symbol zastępczy obrazu slajdu 1">
            <a:extLst>
              <a:ext uri="{FF2B5EF4-FFF2-40B4-BE49-F238E27FC236}">
                <a16:creationId xmlns:a16="http://schemas.microsoft.com/office/drawing/2014/main" id="{0200F44E-5B3B-9AF9-B23D-1277ACCF2FC1}"/>
              </a:ext>
            </a:extLst>
          </p:cNvPr>
          <p:cNvSpPr>
            <a:spLocks noGrp="1" noRot="1" noChangeAspect="1" noChangeArrowheads="1" noTextEdit="1"/>
          </p:cNvSpPr>
          <p:nvPr>
            <p:ph type="sldImg"/>
          </p:nvPr>
        </p:nvSpPr>
        <p:spPr>
          <a:ln/>
        </p:spPr>
      </p:sp>
      <p:sp>
        <p:nvSpPr>
          <p:cNvPr id="110596" name="Symbol zastępczy notatek 2">
            <a:extLst>
              <a:ext uri="{FF2B5EF4-FFF2-40B4-BE49-F238E27FC236}">
                <a16:creationId xmlns:a16="http://schemas.microsoft.com/office/drawing/2014/main" id="{EF5B116A-43C1-F8E7-8502-74C0A9C2EA4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10597" name="Symbol zastępczy numeru slajdu 3">
            <a:extLst>
              <a:ext uri="{FF2B5EF4-FFF2-40B4-BE49-F238E27FC236}">
                <a16:creationId xmlns:a16="http://schemas.microsoft.com/office/drawing/2014/main" id="{3D4FB132-BFB1-EB86-9D8A-5C9F425A8F3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5D1C6E39-6AAE-4AF5-BE09-877F1E0FE0D7}" type="slidenum">
              <a:rPr lang="en-US" altLang="it-IT" sz="1200">
                <a:latin typeface="Calibri" panose="020F0502020204030204" pitchFamily="34" charset="0"/>
              </a:rPr>
              <a:pPr algn="r" eaLnBrk="1" hangingPunct="1"/>
              <a:t>83</a:t>
            </a:fld>
            <a:endParaRPr lang="en-US" altLang="it-IT"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A25BA251-AC5D-8D43-700A-AFB12F5DB3B2}"/>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69FF2A77-64EE-4B51-8824-D8D7271E0286}" type="slidenum">
              <a:rPr lang="en-AU" altLang="it-IT" sz="1200">
                <a:latin typeface="Arial" panose="020B0604020202020204" pitchFamily="34" charset="0"/>
              </a:rPr>
              <a:pPr algn="r" eaLnBrk="1" hangingPunct="1"/>
              <a:t>84</a:t>
            </a:fld>
            <a:endParaRPr lang="en-AU" altLang="it-IT" sz="1200">
              <a:latin typeface="Arial" panose="020B0604020202020204" pitchFamily="34" charset="0"/>
            </a:endParaRPr>
          </a:p>
        </p:txBody>
      </p:sp>
      <p:sp>
        <p:nvSpPr>
          <p:cNvPr id="112643" name="Symbol zastępczy obrazu slajdu 1">
            <a:extLst>
              <a:ext uri="{FF2B5EF4-FFF2-40B4-BE49-F238E27FC236}">
                <a16:creationId xmlns:a16="http://schemas.microsoft.com/office/drawing/2014/main" id="{B28EA320-7A99-4C9D-B4A5-C0546A1F2350}"/>
              </a:ext>
            </a:extLst>
          </p:cNvPr>
          <p:cNvSpPr>
            <a:spLocks noGrp="1" noRot="1" noChangeAspect="1" noChangeArrowheads="1" noTextEdit="1"/>
          </p:cNvSpPr>
          <p:nvPr>
            <p:ph type="sldImg"/>
          </p:nvPr>
        </p:nvSpPr>
        <p:spPr>
          <a:ln/>
        </p:spPr>
      </p:sp>
      <p:sp>
        <p:nvSpPr>
          <p:cNvPr id="112644" name="Symbol zastępczy notatek 2">
            <a:extLst>
              <a:ext uri="{FF2B5EF4-FFF2-40B4-BE49-F238E27FC236}">
                <a16:creationId xmlns:a16="http://schemas.microsoft.com/office/drawing/2014/main" id="{CDBE9847-CB59-4015-CEB5-9797A26B27E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12645" name="Symbol zastępczy numeru slajdu 3">
            <a:extLst>
              <a:ext uri="{FF2B5EF4-FFF2-40B4-BE49-F238E27FC236}">
                <a16:creationId xmlns:a16="http://schemas.microsoft.com/office/drawing/2014/main" id="{820C3F65-F3B4-E4CE-6E41-DE51838E17F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6C8B701B-F625-4C96-BADC-54895BD248FC}" type="slidenum">
              <a:rPr lang="en-US" altLang="it-IT" sz="1200">
                <a:latin typeface="Calibri" panose="020F0502020204030204" pitchFamily="34" charset="0"/>
              </a:rPr>
              <a:pPr algn="r" eaLnBrk="1" hangingPunct="1"/>
              <a:t>84</a:t>
            </a:fld>
            <a:endParaRPr lang="en-US" altLang="it-IT"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D1CEC613-E964-F734-491E-DCC05D3078FD}"/>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DB701317-285C-42C5-856B-1FC9FFA13DDF}" type="slidenum">
              <a:rPr lang="en-AU" altLang="it-IT" sz="1200">
                <a:latin typeface="Arial" panose="020B0604020202020204" pitchFamily="34" charset="0"/>
              </a:rPr>
              <a:pPr algn="r" eaLnBrk="1" hangingPunct="1"/>
              <a:t>85</a:t>
            </a:fld>
            <a:endParaRPr lang="en-AU" altLang="it-IT" sz="1200">
              <a:latin typeface="Arial" panose="020B0604020202020204" pitchFamily="34" charset="0"/>
            </a:endParaRPr>
          </a:p>
        </p:txBody>
      </p:sp>
      <p:sp>
        <p:nvSpPr>
          <p:cNvPr id="114691" name="Symbol zastępczy obrazu slajdu 1">
            <a:extLst>
              <a:ext uri="{FF2B5EF4-FFF2-40B4-BE49-F238E27FC236}">
                <a16:creationId xmlns:a16="http://schemas.microsoft.com/office/drawing/2014/main" id="{D7C0A1C5-B48C-D590-3376-2241681F78D7}"/>
              </a:ext>
            </a:extLst>
          </p:cNvPr>
          <p:cNvSpPr>
            <a:spLocks noGrp="1" noRot="1" noChangeAspect="1" noChangeArrowheads="1" noTextEdit="1"/>
          </p:cNvSpPr>
          <p:nvPr>
            <p:ph type="sldImg"/>
          </p:nvPr>
        </p:nvSpPr>
        <p:spPr>
          <a:ln/>
        </p:spPr>
      </p:sp>
      <p:sp>
        <p:nvSpPr>
          <p:cNvPr id="114692" name="Symbol zastępczy notatek 2">
            <a:extLst>
              <a:ext uri="{FF2B5EF4-FFF2-40B4-BE49-F238E27FC236}">
                <a16:creationId xmlns:a16="http://schemas.microsoft.com/office/drawing/2014/main" id="{1F8AD702-280E-1E06-0012-896D1F72E2B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14693" name="Symbol zastępczy numeru slajdu 3">
            <a:extLst>
              <a:ext uri="{FF2B5EF4-FFF2-40B4-BE49-F238E27FC236}">
                <a16:creationId xmlns:a16="http://schemas.microsoft.com/office/drawing/2014/main" id="{BB881A39-7BFA-A392-A265-23533AF294D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740A3C5F-3C64-4547-A6D3-0981ED5A7C4D}" type="slidenum">
              <a:rPr lang="en-US" altLang="it-IT" sz="1200">
                <a:latin typeface="Calibri" panose="020F0502020204030204" pitchFamily="34" charset="0"/>
              </a:rPr>
              <a:pPr algn="r" eaLnBrk="1" hangingPunct="1"/>
              <a:t>85</a:t>
            </a:fld>
            <a:endParaRPr lang="en-US" altLang="it-IT"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77E030CE-DA6B-F6DA-8A0E-5BB66E1DA6DC}"/>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68E450C6-969B-49CB-A051-F2A24011D30D}" type="slidenum">
              <a:rPr lang="en-AU" altLang="it-IT" sz="1200">
                <a:latin typeface="Arial" panose="020B0604020202020204" pitchFamily="34" charset="0"/>
              </a:rPr>
              <a:pPr algn="r" eaLnBrk="1" hangingPunct="1"/>
              <a:t>86</a:t>
            </a:fld>
            <a:endParaRPr lang="en-AU" altLang="it-IT" sz="1200">
              <a:latin typeface="Arial" panose="020B0604020202020204" pitchFamily="34" charset="0"/>
            </a:endParaRPr>
          </a:p>
        </p:txBody>
      </p:sp>
      <p:sp>
        <p:nvSpPr>
          <p:cNvPr id="116739" name="Symbol zastępczy obrazu slajdu 1">
            <a:extLst>
              <a:ext uri="{FF2B5EF4-FFF2-40B4-BE49-F238E27FC236}">
                <a16:creationId xmlns:a16="http://schemas.microsoft.com/office/drawing/2014/main" id="{7D57530D-A4B4-B0DA-EE7A-6E7F65E4A81C}"/>
              </a:ext>
            </a:extLst>
          </p:cNvPr>
          <p:cNvSpPr>
            <a:spLocks noGrp="1" noRot="1" noChangeAspect="1" noChangeArrowheads="1" noTextEdit="1"/>
          </p:cNvSpPr>
          <p:nvPr>
            <p:ph type="sldImg"/>
          </p:nvPr>
        </p:nvSpPr>
        <p:spPr>
          <a:ln/>
        </p:spPr>
      </p:sp>
      <p:sp>
        <p:nvSpPr>
          <p:cNvPr id="116740" name="Symbol zastępczy notatek 2">
            <a:extLst>
              <a:ext uri="{FF2B5EF4-FFF2-40B4-BE49-F238E27FC236}">
                <a16:creationId xmlns:a16="http://schemas.microsoft.com/office/drawing/2014/main" id="{55377EC4-4B16-0201-D54F-CBC2DD0B9C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16741" name="Symbol zastępczy numeru slajdu 3">
            <a:extLst>
              <a:ext uri="{FF2B5EF4-FFF2-40B4-BE49-F238E27FC236}">
                <a16:creationId xmlns:a16="http://schemas.microsoft.com/office/drawing/2014/main" id="{C8DE92CB-B842-96A6-ADCB-337283FC769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8A142B41-8032-4B34-83BA-CAEEDD49C4B2}" type="slidenum">
              <a:rPr lang="en-US" altLang="it-IT" sz="1200">
                <a:latin typeface="Calibri" panose="020F0502020204030204" pitchFamily="34" charset="0"/>
              </a:rPr>
              <a:pPr algn="r" eaLnBrk="1" hangingPunct="1"/>
              <a:t>86</a:t>
            </a:fld>
            <a:endParaRPr lang="en-US" altLang="it-IT"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3403F8F0-ED1B-0AC7-891C-CDFDBEF8DC2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842C9741-25E2-4373-8917-C1D31359FD0B}" type="slidenum">
              <a:rPr lang="en-AU" altLang="it-IT" sz="1200" smtClean="0">
                <a:latin typeface="Arial" panose="020B0604020202020204" pitchFamily="34" charset="0"/>
              </a:rPr>
              <a:pPr/>
              <a:t>87</a:t>
            </a:fld>
            <a:endParaRPr lang="en-AU" altLang="it-IT" sz="1200">
              <a:latin typeface="Arial" panose="020B0604020202020204" pitchFamily="34" charset="0"/>
            </a:endParaRPr>
          </a:p>
        </p:txBody>
      </p:sp>
      <p:sp>
        <p:nvSpPr>
          <p:cNvPr id="118787" name="Symbol zastępczy obrazu slajdu 1">
            <a:extLst>
              <a:ext uri="{FF2B5EF4-FFF2-40B4-BE49-F238E27FC236}">
                <a16:creationId xmlns:a16="http://schemas.microsoft.com/office/drawing/2014/main" id="{7DAD8E09-913F-8475-E839-E1DEBC77DF39}"/>
              </a:ext>
            </a:extLst>
          </p:cNvPr>
          <p:cNvSpPr>
            <a:spLocks noGrp="1" noRot="1" noChangeAspect="1" noChangeArrowheads="1" noTextEdit="1"/>
          </p:cNvSpPr>
          <p:nvPr>
            <p:ph type="sldImg"/>
          </p:nvPr>
        </p:nvSpPr>
        <p:spPr>
          <a:ln/>
        </p:spPr>
      </p:sp>
      <p:sp>
        <p:nvSpPr>
          <p:cNvPr id="118788" name="Symbol zastępczy notatek 2">
            <a:extLst>
              <a:ext uri="{FF2B5EF4-FFF2-40B4-BE49-F238E27FC236}">
                <a16:creationId xmlns:a16="http://schemas.microsoft.com/office/drawing/2014/main" id="{D7C4B462-944E-A071-E934-807A422038E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18789" name="Symbol zastępczy numeru slajdu 3">
            <a:extLst>
              <a:ext uri="{FF2B5EF4-FFF2-40B4-BE49-F238E27FC236}">
                <a16:creationId xmlns:a16="http://schemas.microsoft.com/office/drawing/2014/main" id="{891481E4-D4C5-1485-E70B-A016E067521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B2D8737C-2D04-499E-909B-D67BCFB7A709}" type="slidenum">
              <a:rPr lang="en-US" altLang="it-IT" sz="1200">
                <a:latin typeface="Calibri" panose="020F0502020204030204" pitchFamily="34" charset="0"/>
              </a:rPr>
              <a:pPr algn="r" eaLnBrk="1" hangingPunct="1"/>
              <a:t>87</a:t>
            </a:fld>
            <a:endParaRPr lang="en-US" altLang="it-IT"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A58E368E-1E30-4EC4-E9E1-4F53231C9B7D}"/>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86D745E1-B945-4C42-8816-A3F036869F54}" type="slidenum">
              <a:rPr lang="en-AU" altLang="it-IT" sz="1200">
                <a:latin typeface="Arial" panose="020B0604020202020204" pitchFamily="34" charset="0"/>
              </a:rPr>
              <a:pPr algn="r" eaLnBrk="1" hangingPunct="1"/>
              <a:t>88</a:t>
            </a:fld>
            <a:endParaRPr lang="en-AU" altLang="it-IT" sz="1200">
              <a:latin typeface="Arial" panose="020B0604020202020204" pitchFamily="34" charset="0"/>
            </a:endParaRPr>
          </a:p>
        </p:txBody>
      </p:sp>
      <p:sp>
        <p:nvSpPr>
          <p:cNvPr id="120835" name="Symbol zastępczy obrazu slajdu 1">
            <a:extLst>
              <a:ext uri="{FF2B5EF4-FFF2-40B4-BE49-F238E27FC236}">
                <a16:creationId xmlns:a16="http://schemas.microsoft.com/office/drawing/2014/main" id="{DA894842-D615-F77F-D209-44A9A0616CCD}"/>
              </a:ext>
            </a:extLst>
          </p:cNvPr>
          <p:cNvSpPr>
            <a:spLocks noGrp="1" noRot="1" noChangeAspect="1" noChangeArrowheads="1" noTextEdit="1"/>
          </p:cNvSpPr>
          <p:nvPr>
            <p:ph type="sldImg"/>
          </p:nvPr>
        </p:nvSpPr>
        <p:spPr>
          <a:ln/>
        </p:spPr>
      </p:sp>
      <p:sp>
        <p:nvSpPr>
          <p:cNvPr id="120836" name="Symbol zastępczy notatek 2">
            <a:extLst>
              <a:ext uri="{FF2B5EF4-FFF2-40B4-BE49-F238E27FC236}">
                <a16:creationId xmlns:a16="http://schemas.microsoft.com/office/drawing/2014/main" id="{686EE0FB-A3B9-6697-4E5F-56F03C0138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20837" name="Symbol zastępczy numeru slajdu 3">
            <a:extLst>
              <a:ext uri="{FF2B5EF4-FFF2-40B4-BE49-F238E27FC236}">
                <a16:creationId xmlns:a16="http://schemas.microsoft.com/office/drawing/2014/main" id="{4E91CF95-1733-93AD-C0C1-5139C8E58AC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2ADD037B-996F-471A-A043-52261CD63BEC}" type="slidenum">
              <a:rPr lang="en-US" altLang="it-IT" sz="1200">
                <a:latin typeface="Calibri" panose="020F0502020204030204" pitchFamily="34" charset="0"/>
              </a:rPr>
              <a:pPr algn="r" eaLnBrk="1" hangingPunct="1"/>
              <a:t>88</a:t>
            </a:fld>
            <a:endParaRPr lang="en-US" altLang="it-IT"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A303900-02DD-CB23-9069-5AB749A1C05A}"/>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A65CC156-9783-4262-B850-F5ED91264D03}" type="slidenum">
              <a:rPr lang="en-AU" altLang="it-IT" sz="1200">
                <a:latin typeface="Arial" panose="020B0604020202020204" pitchFamily="34" charset="0"/>
              </a:rPr>
              <a:pPr algn="r" eaLnBrk="1" hangingPunct="1"/>
              <a:t>89</a:t>
            </a:fld>
            <a:endParaRPr lang="en-AU" altLang="it-IT" sz="1200">
              <a:latin typeface="Arial" panose="020B0604020202020204" pitchFamily="34" charset="0"/>
            </a:endParaRPr>
          </a:p>
        </p:txBody>
      </p:sp>
      <p:sp>
        <p:nvSpPr>
          <p:cNvPr id="122883" name="Symbol zastępczy obrazu slajdu 1">
            <a:extLst>
              <a:ext uri="{FF2B5EF4-FFF2-40B4-BE49-F238E27FC236}">
                <a16:creationId xmlns:a16="http://schemas.microsoft.com/office/drawing/2014/main" id="{1FB74C2B-B748-0F62-6392-5335E25B8B1A}"/>
              </a:ext>
            </a:extLst>
          </p:cNvPr>
          <p:cNvSpPr>
            <a:spLocks noGrp="1" noRot="1" noChangeAspect="1" noChangeArrowheads="1" noTextEdit="1"/>
          </p:cNvSpPr>
          <p:nvPr>
            <p:ph type="sldImg"/>
          </p:nvPr>
        </p:nvSpPr>
        <p:spPr>
          <a:ln/>
        </p:spPr>
      </p:sp>
      <p:sp>
        <p:nvSpPr>
          <p:cNvPr id="122884" name="Symbol zastępczy notatek 2">
            <a:extLst>
              <a:ext uri="{FF2B5EF4-FFF2-40B4-BE49-F238E27FC236}">
                <a16:creationId xmlns:a16="http://schemas.microsoft.com/office/drawing/2014/main" id="{89A176CB-9067-FD16-F7C3-31F790FD5D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22885" name="Symbol zastępczy numeru slajdu 3">
            <a:extLst>
              <a:ext uri="{FF2B5EF4-FFF2-40B4-BE49-F238E27FC236}">
                <a16:creationId xmlns:a16="http://schemas.microsoft.com/office/drawing/2014/main" id="{DEE14487-B2A1-6065-279C-E9EFAA614CA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929ED467-48E2-4975-9B0F-3771BD4FE36B}" type="slidenum">
              <a:rPr lang="en-US" altLang="it-IT" sz="1200">
                <a:latin typeface="Calibri" panose="020F0502020204030204" pitchFamily="34" charset="0"/>
              </a:rPr>
              <a:pPr algn="r" eaLnBrk="1" hangingPunct="1"/>
              <a:t>89</a:t>
            </a:fld>
            <a:endParaRPr lang="en-US" altLang="it-IT"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09A9B21D-4418-45AD-0A54-D892C4DE6E7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9EAC6545-E668-49C6-981A-8630D09AD317}" type="slidenum">
              <a:rPr lang="en-AU" altLang="it-IT" sz="1200" smtClean="0">
                <a:latin typeface="Arial" panose="020B0604020202020204" pitchFamily="34" charset="0"/>
              </a:rPr>
              <a:pPr/>
              <a:t>3</a:t>
            </a:fld>
            <a:endParaRPr lang="en-AU" altLang="it-IT" sz="1200">
              <a:latin typeface="Arial" panose="020B0604020202020204" pitchFamily="34" charset="0"/>
            </a:endParaRPr>
          </a:p>
        </p:txBody>
      </p:sp>
      <p:sp>
        <p:nvSpPr>
          <p:cNvPr id="8195" name="Symbol zastępczy obrazu slajdu 1">
            <a:extLst>
              <a:ext uri="{FF2B5EF4-FFF2-40B4-BE49-F238E27FC236}">
                <a16:creationId xmlns:a16="http://schemas.microsoft.com/office/drawing/2014/main" id="{12288620-4564-2826-391E-CE3BE1F0A857}"/>
              </a:ext>
            </a:extLst>
          </p:cNvPr>
          <p:cNvSpPr>
            <a:spLocks noGrp="1" noRot="1" noChangeAspect="1" noChangeArrowheads="1" noTextEdit="1"/>
          </p:cNvSpPr>
          <p:nvPr>
            <p:ph type="sldImg"/>
          </p:nvPr>
        </p:nvSpPr>
        <p:spPr>
          <a:ln/>
        </p:spPr>
      </p:sp>
      <p:sp>
        <p:nvSpPr>
          <p:cNvPr id="8196" name="Symbol zastępczy notatek 2">
            <a:extLst>
              <a:ext uri="{FF2B5EF4-FFF2-40B4-BE49-F238E27FC236}">
                <a16:creationId xmlns:a16="http://schemas.microsoft.com/office/drawing/2014/main" id="{27178C7F-50CA-F8B5-BFC4-33609CACC85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8197" name="Symbol zastępczy numeru slajdu 3">
            <a:extLst>
              <a:ext uri="{FF2B5EF4-FFF2-40B4-BE49-F238E27FC236}">
                <a16:creationId xmlns:a16="http://schemas.microsoft.com/office/drawing/2014/main" id="{0192AC18-DC30-884A-9E6C-6B473C82C0EB}"/>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CEC8DB06-C1E7-4AE1-916F-530F6F1E3372}" type="slidenum">
              <a:rPr lang="en-US" altLang="it-IT" sz="1200">
                <a:latin typeface="Calibri" panose="020F0502020204030204" pitchFamily="34" charset="0"/>
              </a:rPr>
              <a:pPr algn="r" eaLnBrk="1" hangingPunct="1"/>
              <a:t>3</a:t>
            </a:fld>
            <a:endParaRPr lang="en-US" altLang="it-IT"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224F593B-A59A-F2DD-6BFB-96E6808109CE}"/>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418F3B36-20D9-43CD-9F0B-4606584FC2CF}" type="slidenum">
              <a:rPr lang="en-AU" altLang="it-IT" sz="1200">
                <a:latin typeface="Arial" panose="020B0604020202020204" pitchFamily="34" charset="0"/>
              </a:rPr>
              <a:pPr algn="r" eaLnBrk="1" hangingPunct="1"/>
              <a:t>90</a:t>
            </a:fld>
            <a:endParaRPr lang="en-AU" altLang="it-IT" sz="1200">
              <a:latin typeface="Arial" panose="020B0604020202020204" pitchFamily="34" charset="0"/>
            </a:endParaRPr>
          </a:p>
        </p:txBody>
      </p:sp>
      <p:sp>
        <p:nvSpPr>
          <p:cNvPr id="124931" name="Symbol zastępczy obrazu slajdu 1">
            <a:extLst>
              <a:ext uri="{FF2B5EF4-FFF2-40B4-BE49-F238E27FC236}">
                <a16:creationId xmlns:a16="http://schemas.microsoft.com/office/drawing/2014/main" id="{3EE692C8-3484-BA0D-6222-36277C6941A4}"/>
              </a:ext>
            </a:extLst>
          </p:cNvPr>
          <p:cNvSpPr>
            <a:spLocks noGrp="1" noRot="1" noChangeAspect="1" noChangeArrowheads="1" noTextEdit="1"/>
          </p:cNvSpPr>
          <p:nvPr>
            <p:ph type="sldImg"/>
          </p:nvPr>
        </p:nvSpPr>
        <p:spPr>
          <a:ln/>
        </p:spPr>
      </p:sp>
      <p:sp>
        <p:nvSpPr>
          <p:cNvPr id="124932" name="Symbol zastępczy notatek 2">
            <a:extLst>
              <a:ext uri="{FF2B5EF4-FFF2-40B4-BE49-F238E27FC236}">
                <a16:creationId xmlns:a16="http://schemas.microsoft.com/office/drawing/2014/main" id="{33A65092-EB06-9384-95E4-5416832CF30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24933" name="Symbol zastępczy numeru slajdu 3">
            <a:extLst>
              <a:ext uri="{FF2B5EF4-FFF2-40B4-BE49-F238E27FC236}">
                <a16:creationId xmlns:a16="http://schemas.microsoft.com/office/drawing/2014/main" id="{33CDEB81-750F-C334-B9A6-09C30E06E91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4FDAE5E6-C7AB-4F66-B5A2-FEFDE681CD66}" type="slidenum">
              <a:rPr lang="en-US" altLang="it-IT" sz="1200">
                <a:latin typeface="Calibri" panose="020F0502020204030204" pitchFamily="34" charset="0"/>
              </a:rPr>
              <a:pPr algn="r" eaLnBrk="1" hangingPunct="1"/>
              <a:t>90</a:t>
            </a:fld>
            <a:endParaRPr lang="en-US" altLang="it-IT"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13E402F2-C485-5D91-41A0-828ABDDB2B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CB413AAC-FDEC-4F68-AD1F-9A2BC116C52F}" type="slidenum">
              <a:rPr lang="en-AU" altLang="it-IT" sz="1200" smtClean="0">
                <a:latin typeface="Arial" panose="020B0604020202020204" pitchFamily="34" charset="0"/>
              </a:rPr>
              <a:pPr/>
              <a:t>91</a:t>
            </a:fld>
            <a:endParaRPr lang="en-AU" altLang="it-IT" sz="1200">
              <a:latin typeface="Arial" panose="020B0604020202020204" pitchFamily="34" charset="0"/>
            </a:endParaRPr>
          </a:p>
        </p:txBody>
      </p:sp>
      <p:sp>
        <p:nvSpPr>
          <p:cNvPr id="126979" name="Symbol zastępczy obrazu slajdu 1">
            <a:extLst>
              <a:ext uri="{FF2B5EF4-FFF2-40B4-BE49-F238E27FC236}">
                <a16:creationId xmlns:a16="http://schemas.microsoft.com/office/drawing/2014/main" id="{EA98E5F2-DE01-4B7B-CFEE-DC3D25B19E2F}"/>
              </a:ext>
            </a:extLst>
          </p:cNvPr>
          <p:cNvSpPr>
            <a:spLocks noGrp="1" noRot="1" noChangeAspect="1" noChangeArrowheads="1" noTextEdit="1"/>
          </p:cNvSpPr>
          <p:nvPr>
            <p:ph type="sldImg"/>
          </p:nvPr>
        </p:nvSpPr>
        <p:spPr>
          <a:ln/>
        </p:spPr>
      </p:sp>
      <p:sp>
        <p:nvSpPr>
          <p:cNvPr id="126980" name="Symbol zastępczy notatek 2">
            <a:extLst>
              <a:ext uri="{FF2B5EF4-FFF2-40B4-BE49-F238E27FC236}">
                <a16:creationId xmlns:a16="http://schemas.microsoft.com/office/drawing/2014/main" id="{8ECD6563-AA80-CF7F-8874-68DE10383D9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26981" name="Symbol zastępczy numeru slajdu 3">
            <a:extLst>
              <a:ext uri="{FF2B5EF4-FFF2-40B4-BE49-F238E27FC236}">
                <a16:creationId xmlns:a16="http://schemas.microsoft.com/office/drawing/2014/main" id="{6BAF7041-FF92-884C-56FB-667351C11C1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879CB29E-5E97-4CA7-B0DC-F9C01E37013E}" type="slidenum">
              <a:rPr lang="en-US" altLang="it-IT" sz="1200">
                <a:latin typeface="Calibri" panose="020F0502020204030204" pitchFamily="34" charset="0"/>
              </a:rPr>
              <a:pPr algn="r" eaLnBrk="1" hangingPunct="1"/>
              <a:t>91</a:t>
            </a:fld>
            <a:endParaRPr lang="en-US" altLang="it-IT"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CCBD1270-7581-F8FA-C6E8-5204C5CC930F}"/>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8763C673-F67B-44BE-9223-68E0F226C63B}" type="slidenum">
              <a:rPr lang="en-AU" altLang="it-IT" sz="1200">
                <a:latin typeface="Arial" panose="020B0604020202020204" pitchFamily="34" charset="0"/>
              </a:rPr>
              <a:pPr algn="r" eaLnBrk="1" hangingPunct="1"/>
              <a:t>92</a:t>
            </a:fld>
            <a:endParaRPr lang="en-AU" altLang="it-IT" sz="1200">
              <a:latin typeface="Arial" panose="020B0604020202020204" pitchFamily="34" charset="0"/>
            </a:endParaRPr>
          </a:p>
        </p:txBody>
      </p:sp>
      <p:sp>
        <p:nvSpPr>
          <p:cNvPr id="129027" name="Symbol zastępczy obrazu slajdu 1">
            <a:extLst>
              <a:ext uri="{FF2B5EF4-FFF2-40B4-BE49-F238E27FC236}">
                <a16:creationId xmlns:a16="http://schemas.microsoft.com/office/drawing/2014/main" id="{9886B6E5-CDE4-12B1-DACA-0783DF03614D}"/>
              </a:ext>
            </a:extLst>
          </p:cNvPr>
          <p:cNvSpPr>
            <a:spLocks noGrp="1" noRot="1" noChangeAspect="1" noChangeArrowheads="1" noTextEdit="1"/>
          </p:cNvSpPr>
          <p:nvPr>
            <p:ph type="sldImg"/>
          </p:nvPr>
        </p:nvSpPr>
        <p:spPr>
          <a:ln/>
        </p:spPr>
      </p:sp>
      <p:sp>
        <p:nvSpPr>
          <p:cNvPr id="129028" name="Symbol zastępczy notatek 2">
            <a:extLst>
              <a:ext uri="{FF2B5EF4-FFF2-40B4-BE49-F238E27FC236}">
                <a16:creationId xmlns:a16="http://schemas.microsoft.com/office/drawing/2014/main" id="{552547D9-DC83-252F-D214-E58F3FA902B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29029" name="Symbol zastępczy numeru slajdu 3">
            <a:extLst>
              <a:ext uri="{FF2B5EF4-FFF2-40B4-BE49-F238E27FC236}">
                <a16:creationId xmlns:a16="http://schemas.microsoft.com/office/drawing/2014/main" id="{AED22C51-E6A1-B8B0-5DE3-98337BD2382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E1F9F21B-7EE7-4D88-820B-622AFCBD23F3}" type="slidenum">
              <a:rPr lang="en-US" altLang="it-IT" sz="1200">
                <a:latin typeface="Calibri" panose="020F0502020204030204" pitchFamily="34" charset="0"/>
              </a:rPr>
              <a:pPr algn="r" eaLnBrk="1" hangingPunct="1"/>
              <a:t>92</a:t>
            </a:fld>
            <a:endParaRPr lang="en-US" altLang="it-IT"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A8831560-A294-21DB-BF50-551076F800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C4DEC832-6C13-4656-9FE7-9D216B3A6203}" type="slidenum">
              <a:rPr lang="en-AU" altLang="it-IT" sz="1200" smtClean="0">
                <a:latin typeface="Arial" panose="020B0604020202020204" pitchFamily="34" charset="0"/>
              </a:rPr>
              <a:pPr/>
              <a:t>93</a:t>
            </a:fld>
            <a:endParaRPr lang="en-AU" altLang="it-IT" sz="1200">
              <a:latin typeface="Arial" panose="020B0604020202020204" pitchFamily="34" charset="0"/>
            </a:endParaRPr>
          </a:p>
        </p:txBody>
      </p:sp>
      <p:sp>
        <p:nvSpPr>
          <p:cNvPr id="131075" name="Symbol zastępczy obrazu slajdu 1">
            <a:extLst>
              <a:ext uri="{FF2B5EF4-FFF2-40B4-BE49-F238E27FC236}">
                <a16:creationId xmlns:a16="http://schemas.microsoft.com/office/drawing/2014/main" id="{76F75C99-3193-64A6-C024-FC84E37E6B06}"/>
              </a:ext>
            </a:extLst>
          </p:cNvPr>
          <p:cNvSpPr>
            <a:spLocks noGrp="1" noRot="1" noChangeAspect="1" noChangeArrowheads="1" noTextEdit="1"/>
          </p:cNvSpPr>
          <p:nvPr>
            <p:ph type="sldImg"/>
          </p:nvPr>
        </p:nvSpPr>
        <p:spPr>
          <a:ln/>
        </p:spPr>
      </p:sp>
      <p:sp>
        <p:nvSpPr>
          <p:cNvPr id="131076" name="Symbol zastępczy notatek 2">
            <a:extLst>
              <a:ext uri="{FF2B5EF4-FFF2-40B4-BE49-F238E27FC236}">
                <a16:creationId xmlns:a16="http://schemas.microsoft.com/office/drawing/2014/main" id="{F12B5294-4235-27F2-7FF3-EDF36177BA6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31077" name="Symbol zastępczy numeru slajdu 3">
            <a:extLst>
              <a:ext uri="{FF2B5EF4-FFF2-40B4-BE49-F238E27FC236}">
                <a16:creationId xmlns:a16="http://schemas.microsoft.com/office/drawing/2014/main" id="{2CA6EA78-3E52-411D-7D32-5F82109D43B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FA9C15FA-8B22-4114-812E-9BAF9D0C8A87}" type="slidenum">
              <a:rPr lang="en-US" altLang="it-IT" sz="1200">
                <a:latin typeface="Calibri" panose="020F0502020204030204" pitchFamily="34" charset="0"/>
              </a:rPr>
              <a:pPr algn="r" eaLnBrk="1" hangingPunct="1"/>
              <a:t>93</a:t>
            </a:fld>
            <a:endParaRPr lang="en-US" altLang="it-IT"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CA3DD02D-BA4A-1383-0CDB-B1E661A91445}"/>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BD83CBEF-7FE7-4AE6-8F58-55EA76DE7473}" type="slidenum">
              <a:rPr lang="en-AU" altLang="it-IT" sz="1200">
                <a:latin typeface="Arial" panose="020B0604020202020204" pitchFamily="34" charset="0"/>
              </a:rPr>
              <a:pPr algn="r" eaLnBrk="1" hangingPunct="1"/>
              <a:t>94</a:t>
            </a:fld>
            <a:endParaRPr lang="en-AU" altLang="it-IT" sz="1200">
              <a:latin typeface="Arial" panose="020B0604020202020204" pitchFamily="34" charset="0"/>
            </a:endParaRPr>
          </a:p>
        </p:txBody>
      </p:sp>
      <p:sp>
        <p:nvSpPr>
          <p:cNvPr id="133123" name="Symbol zastępczy obrazu slajdu 1">
            <a:extLst>
              <a:ext uri="{FF2B5EF4-FFF2-40B4-BE49-F238E27FC236}">
                <a16:creationId xmlns:a16="http://schemas.microsoft.com/office/drawing/2014/main" id="{7E08DE80-B425-F4ED-91D1-850A16D899CA}"/>
              </a:ext>
            </a:extLst>
          </p:cNvPr>
          <p:cNvSpPr>
            <a:spLocks noGrp="1" noRot="1" noChangeAspect="1" noChangeArrowheads="1" noTextEdit="1"/>
          </p:cNvSpPr>
          <p:nvPr>
            <p:ph type="sldImg"/>
          </p:nvPr>
        </p:nvSpPr>
        <p:spPr>
          <a:ln/>
        </p:spPr>
      </p:sp>
      <p:sp>
        <p:nvSpPr>
          <p:cNvPr id="133124" name="Symbol zastępczy notatek 2">
            <a:extLst>
              <a:ext uri="{FF2B5EF4-FFF2-40B4-BE49-F238E27FC236}">
                <a16:creationId xmlns:a16="http://schemas.microsoft.com/office/drawing/2014/main" id="{28602AB7-80B3-0FB6-5190-FC7B654BA3B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133125" name="Symbol zastępczy numeru slajdu 3">
            <a:extLst>
              <a:ext uri="{FF2B5EF4-FFF2-40B4-BE49-F238E27FC236}">
                <a16:creationId xmlns:a16="http://schemas.microsoft.com/office/drawing/2014/main" id="{0620C517-C2DB-7C1F-E457-1D0A978FF9A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E806FAB2-3B2B-4F38-8246-42696E273173}" type="slidenum">
              <a:rPr lang="en-US" altLang="it-IT" sz="1200">
                <a:latin typeface="Calibri" panose="020F0502020204030204" pitchFamily="34" charset="0"/>
              </a:rPr>
              <a:pPr algn="r" eaLnBrk="1" hangingPunct="1"/>
              <a:t>94</a:t>
            </a:fld>
            <a:endParaRPr lang="en-US" altLang="it-IT"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53D0C84E-1A9A-8E67-9A78-9399975CAE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C692830F-ABB1-4C10-8DFB-2C95C2DA0B30}" type="slidenum">
              <a:rPr lang="en-AU" altLang="it-IT" sz="1200" smtClean="0">
                <a:latin typeface="Arial" panose="020B0604020202020204" pitchFamily="34" charset="0"/>
              </a:rPr>
              <a:pPr/>
              <a:t>4</a:t>
            </a:fld>
            <a:endParaRPr lang="en-AU" altLang="it-IT" sz="1200">
              <a:latin typeface="Arial" panose="020B0604020202020204" pitchFamily="34" charset="0"/>
            </a:endParaRPr>
          </a:p>
        </p:txBody>
      </p:sp>
      <p:sp>
        <p:nvSpPr>
          <p:cNvPr id="10243" name="Symbol zastępczy obrazu slajdu 1">
            <a:extLst>
              <a:ext uri="{FF2B5EF4-FFF2-40B4-BE49-F238E27FC236}">
                <a16:creationId xmlns:a16="http://schemas.microsoft.com/office/drawing/2014/main" id="{A4A30AFD-35E9-838C-16C4-EDD4E80B0D25}"/>
              </a:ext>
            </a:extLst>
          </p:cNvPr>
          <p:cNvSpPr>
            <a:spLocks noGrp="1" noRot="1" noChangeAspect="1" noChangeArrowheads="1" noTextEdit="1"/>
          </p:cNvSpPr>
          <p:nvPr>
            <p:ph type="sldImg"/>
          </p:nvPr>
        </p:nvSpPr>
        <p:spPr>
          <a:ln/>
        </p:spPr>
      </p:sp>
      <p:sp>
        <p:nvSpPr>
          <p:cNvPr id="10244" name="Symbol zastępczy notatek 2">
            <a:extLst>
              <a:ext uri="{FF2B5EF4-FFF2-40B4-BE49-F238E27FC236}">
                <a16:creationId xmlns:a16="http://schemas.microsoft.com/office/drawing/2014/main" id="{66B0BF9D-EEC1-F68F-5040-779C2035AE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Pierwszy slajd</a:t>
            </a:r>
            <a:endParaRPr lang="en-US" altLang="it-IT"/>
          </a:p>
        </p:txBody>
      </p:sp>
      <p:sp>
        <p:nvSpPr>
          <p:cNvPr id="10245" name="Symbol zastępczy numeru slajdu 3">
            <a:extLst>
              <a:ext uri="{FF2B5EF4-FFF2-40B4-BE49-F238E27FC236}">
                <a16:creationId xmlns:a16="http://schemas.microsoft.com/office/drawing/2014/main" id="{E992AD56-1583-1432-6E38-CEB0DC05D4D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0FAFAE7B-020E-4ECE-AFA3-CFBABA7A5595}" type="slidenum">
              <a:rPr lang="en-US" altLang="it-IT" sz="1200">
                <a:latin typeface="Calibri" panose="020F0502020204030204" pitchFamily="34" charset="0"/>
              </a:rPr>
              <a:pPr algn="r" eaLnBrk="1" hangingPunct="1"/>
              <a:t>4</a:t>
            </a:fld>
            <a:endParaRPr lang="en-US" altLang="it-IT"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37B86E92-6062-A53E-831E-6B897E192F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766559D5-027A-4410-95FA-1FD38BABF76C}" type="slidenum">
              <a:rPr lang="en-AU" altLang="it-IT" sz="1200" smtClean="0">
                <a:latin typeface="Arial" panose="020B0604020202020204" pitchFamily="34" charset="0"/>
              </a:rPr>
              <a:pPr/>
              <a:t>20</a:t>
            </a:fld>
            <a:endParaRPr lang="en-AU" altLang="it-IT" sz="1200">
              <a:latin typeface="Arial" panose="020B0604020202020204" pitchFamily="34" charset="0"/>
            </a:endParaRPr>
          </a:p>
        </p:txBody>
      </p:sp>
      <p:sp>
        <p:nvSpPr>
          <p:cNvPr id="27651" name="Symbol zastępczy obrazu slajdu 1">
            <a:extLst>
              <a:ext uri="{FF2B5EF4-FFF2-40B4-BE49-F238E27FC236}">
                <a16:creationId xmlns:a16="http://schemas.microsoft.com/office/drawing/2014/main" id="{D8158C70-C618-F99F-A5A4-93D55DAB0817}"/>
              </a:ext>
            </a:extLst>
          </p:cNvPr>
          <p:cNvSpPr>
            <a:spLocks noGrp="1" noRot="1" noChangeAspect="1" noChangeArrowheads="1" noTextEdit="1"/>
          </p:cNvSpPr>
          <p:nvPr>
            <p:ph type="sldImg"/>
          </p:nvPr>
        </p:nvSpPr>
        <p:spPr>
          <a:ln/>
        </p:spPr>
      </p:sp>
      <p:sp>
        <p:nvSpPr>
          <p:cNvPr id="27652" name="Symbol zastępczy notatek 2">
            <a:extLst>
              <a:ext uri="{FF2B5EF4-FFF2-40B4-BE49-F238E27FC236}">
                <a16:creationId xmlns:a16="http://schemas.microsoft.com/office/drawing/2014/main" id="{7191E7CC-8BBE-AAF0-7FCF-49BFD7D4542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27653" name="Symbol zastępczy numeru slajdu 3">
            <a:extLst>
              <a:ext uri="{FF2B5EF4-FFF2-40B4-BE49-F238E27FC236}">
                <a16:creationId xmlns:a16="http://schemas.microsoft.com/office/drawing/2014/main" id="{C5FB4695-572E-2BA7-40E6-3668D4A42C90}"/>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8C0FBCD3-002E-4BD1-8BA0-E3D7719C3FA0}" type="slidenum">
              <a:rPr lang="en-US" altLang="it-IT" sz="1200">
                <a:latin typeface="Calibri" panose="020F0502020204030204" pitchFamily="34" charset="0"/>
              </a:rPr>
              <a:pPr algn="r" eaLnBrk="1" hangingPunct="1"/>
              <a:t>20</a:t>
            </a:fld>
            <a:endParaRPr lang="en-US" altLang="it-IT"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AC7D5E5-89A0-9E20-7DD6-1D67C475789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C1B6B408-0DB4-4B0E-8D93-DBAFD8431AD0}" type="slidenum">
              <a:rPr lang="en-AU" altLang="it-IT" sz="1200" smtClean="0">
                <a:latin typeface="Arial" panose="020B0604020202020204" pitchFamily="34" charset="0"/>
              </a:rPr>
              <a:pPr/>
              <a:t>21</a:t>
            </a:fld>
            <a:endParaRPr lang="en-AU" altLang="it-IT" sz="1200">
              <a:latin typeface="Arial" panose="020B0604020202020204" pitchFamily="34" charset="0"/>
            </a:endParaRPr>
          </a:p>
        </p:txBody>
      </p:sp>
      <p:sp>
        <p:nvSpPr>
          <p:cNvPr id="29699" name="Symbol zastępczy obrazu slajdu 1">
            <a:extLst>
              <a:ext uri="{FF2B5EF4-FFF2-40B4-BE49-F238E27FC236}">
                <a16:creationId xmlns:a16="http://schemas.microsoft.com/office/drawing/2014/main" id="{9ABE019E-C3BD-6C54-6926-9AAD56C9B35D}"/>
              </a:ext>
            </a:extLst>
          </p:cNvPr>
          <p:cNvSpPr>
            <a:spLocks noGrp="1" noRot="1" noChangeAspect="1" noChangeArrowheads="1" noTextEdit="1"/>
          </p:cNvSpPr>
          <p:nvPr>
            <p:ph type="sldImg"/>
          </p:nvPr>
        </p:nvSpPr>
        <p:spPr>
          <a:ln/>
        </p:spPr>
      </p:sp>
      <p:sp>
        <p:nvSpPr>
          <p:cNvPr id="29700" name="Symbol zastępczy notatek 2">
            <a:extLst>
              <a:ext uri="{FF2B5EF4-FFF2-40B4-BE49-F238E27FC236}">
                <a16:creationId xmlns:a16="http://schemas.microsoft.com/office/drawing/2014/main" id="{760DAE50-52F6-DD6E-35B4-E727DC6AFFC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29701" name="Symbol zastępczy numeru slajdu 3">
            <a:extLst>
              <a:ext uri="{FF2B5EF4-FFF2-40B4-BE49-F238E27FC236}">
                <a16:creationId xmlns:a16="http://schemas.microsoft.com/office/drawing/2014/main" id="{28714BCE-20C0-9AB1-F404-39D5E1A173F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D4916C71-096B-441F-B722-5C54497E9F44}" type="slidenum">
              <a:rPr lang="en-US" altLang="it-IT" sz="1200">
                <a:latin typeface="Calibri" panose="020F0502020204030204" pitchFamily="34" charset="0"/>
              </a:rPr>
              <a:pPr algn="r" eaLnBrk="1" hangingPunct="1"/>
              <a:t>21</a:t>
            </a:fld>
            <a:endParaRPr lang="en-US" altLang="it-IT"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DE8E892-80EB-50B7-2D05-D5BEA98BA9F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CD1D61CA-2D73-4701-86C7-3188E82C50B7}" type="slidenum">
              <a:rPr lang="en-AU" altLang="it-IT" sz="1200" smtClean="0">
                <a:latin typeface="Arial" panose="020B0604020202020204" pitchFamily="34" charset="0"/>
              </a:rPr>
              <a:pPr/>
              <a:t>22</a:t>
            </a:fld>
            <a:endParaRPr lang="en-AU" altLang="it-IT" sz="1200">
              <a:latin typeface="Arial" panose="020B0604020202020204" pitchFamily="34" charset="0"/>
            </a:endParaRPr>
          </a:p>
        </p:txBody>
      </p:sp>
      <p:sp>
        <p:nvSpPr>
          <p:cNvPr id="31747" name="Symbol zastępczy obrazu slajdu 1">
            <a:extLst>
              <a:ext uri="{FF2B5EF4-FFF2-40B4-BE49-F238E27FC236}">
                <a16:creationId xmlns:a16="http://schemas.microsoft.com/office/drawing/2014/main" id="{7C50CBE0-D39B-2E0F-3CF2-FE22EE8FBC31}"/>
              </a:ext>
            </a:extLst>
          </p:cNvPr>
          <p:cNvSpPr>
            <a:spLocks noGrp="1" noRot="1" noChangeAspect="1" noChangeArrowheads="1" noTextEdit="1"/>
          </p:cNvSpPr>
          <p:nvPr>
            <p:ph type="sldImg"/>
          </p:nvPr>
        </p:nvSpPr>
        <p:spPr>
          <a:ln/>
        </p:spPr>
      </p:sp>
      <p:sp>
        <p:nvSpPr>
          <p:cNvPr id="31748" name="Symbol zastępczy notatek 2">
            <a:extLst>
              <a:ext uri="{FF2B5EF4-FFF2-40B4-BE49-F238E27FC236}">
                <a16:creationId xmlns:a16="http://schemas.microsoft.com/office/drawing/2014/main" id="{9F0E757F-B95D-18B5-A5D4-222540DEFE6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31749" name="Symbol zastępczy numeru slajdu 3">
            <a:extLst>
              <a:ext uri="{FF2B5EF4-FFF2-40B4-BE49-F238E27FC236}">
                <a16:creationId xmlns:a16="http://schemas.microsoft.com/office/drawing/2014/main" id="{C267683E-FCDD-B3C3-5B88-C63E459DEBB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44A0C5F3-5A65-4367-9EA3-4D1775B289DC}" type="slidenum">
              <a:rPr lang="en-US" altLang="it-IT" sz="1200">
                <a:latin typeface="Calibri" panose="020F0502020204030204" pitchFamily="34" charset="0"/>
              </a:rPr>
              <a:pPr algn="r" eaLnBrk="1" hangingPunct="1"/>
              <a:t>22</a:t>
            </a:fld>
            <a:endParaRPr lang="en-US" altLang="it-IT"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200E151B-6691-F030-6069-9AFC9CEEFA9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E6A39B01-E331-4575-80D6-D712E77E300A}" type="slidenum">
              <a:rPr lang="en-AU" altLang="it-IT" sz="1200" smtClean="0">
                <a:latin typeface="Arial" panose="020B0604020202020204" pitchFamily="34" charset="0"/>
              </a:rPr>
              <a:pPr/>
              <a:t>23</a:t>
            </a:fld>
            <a:endParaRPr lang="en-AU" altLang="it-IT" sz="1200">
              <a:latin typeface="Arial" panose="020B0604020202020204" pitchFamily="34" charset="0"/>
            </a:endParaRPr>
          </a:p>
        </p:txBody>
      </p:sp>
      <p:sp>
        <p:nvSpPr>
          <p:cNvPr id="33795" name="Symbol zastępczy obrazu slajdu 1">
            <a:extLst>
              <a:ext uri="{FF2B5EF4-FFF2-40B4-BE49-F238E27FC236}">
                <a16:creationId xmlns:a16="http://schemas.microsoft.com/office/drawing/2014/main" id="{00F5D6A5-0058-8CF1-9A94-C62CA14FE779}"/>
              </a:ext>
            </a:extLst>
          </p:cNvPr>
          <p:cNvSpPr>
            <a:spLocks noGrp="1" noRot="1" noChangeAspect="1" noChangeArrowheads="1" noTextEdit="1"/>
          </p:cNvSpPr>
          <p:nvPr>
            <p:ph type="sldImg"/>
          </p:nvPr>
        </p:nvSpPr>
        <p:spPr>
          <a:ln/>
        </p:spPr>
      </p:sp>
      <p:sp>
        <p:nvSpPr>
          <p:cNvPr id="33796" name="Symbol zastępczy notatek 2">
            <a:extLst>
              <a:ext uri="{FF2B5EF4-FFF2-40B4-BE49-F238E27FC236}">
                <a16:creationId xmlns:a16="http://schemas.microsoft.com/office/drawing/2014/main" id="{9AECF8D4-0ACC-5914-9621-E70AADE284C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33797" name="Symbol zastępczy numeru slajdu 3">
            <a:extLst>
              <a:ext uri="{FF2B5EF4-FFF2-40B4-BE49-F238E27FC236}">
                <a16:creationId xmlns:a16="http://schemas.microsoft.com/office/drawing/2014/main" id="{8D89108B-F3E7-AD0D-A497-EB54019F1E3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721F9699-359C-420C-AD89-C0C17866346A}" type="slidenum">
              <a:rPr lang="en-US" altLang="it-IT" sz="1200">
                <a:latin typeface="Calibri" panose="020F0502020204030204" pitchFamily="34" charset="0"/>
              </a:rPr>
              <a:pPr algn="r" eaLnBrk="1" hangingPunct="1"/>
              <a:t>23</a:t>
            </a:fld>
            <a:endParaRPr lang="en-US" altLang="it-IT"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03434109-1CBB-C6A2-C3D8-3C1A6E37DFC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fld id="{D4CD64C1-7363-4D0A-BD9E-B738F0B45713}" type="slidenum">
              <a:rPr lang="en-AU" altLang="it-IT" sz="1200" smtClean="0">
                <a:latin typeface="Arial" panose="020B0604020202020204" pitchFamily="34" charset="0"/>
              </a:rPr>
              <a:pPr/>
              <a:t>24</a:t>
            </a:fld>
            <a:endParaRPr lang="en-AU" altLang="it-IT" sz="1200">
              <a:latin typeface="Arial" panose="020B0604020202020204" pitchFamily="34" charset="0"/>
            </a:endParaRPr>
          </a:p>
        </p:txBody>
      </p:sp>
      <p:sp>
        <p:nvSpPr>
          <p:cNvPr id="35843" name="Symbol zastępczy obrazu slajdu 1">
            <a:extLst>
              <a:ext uri="{FF2B5EF4-FFF2-40B4-BE49-F238E27FC236}">
                <a16:creationId xmlns:a16="http://schemas.microsoft.com/office/drawing/2014/main" id="{177C2C66-7AB7-DEC1-FB51-D92D290AAFCA}"/>
              </a:ext>
            </a:extLst>
          </p:cNvPr>
          <p:cNvSpPr>
            <a:spLocks noGrp="1" noRot="1" noChangeAspect="1" noChangeArrowheads="1" noTextEdit="1"/>
          </p:cNvSpPr>
          <p:nvPr>
            <p:ph type="sldImg"/>
          </p:nvPr>
        </p:nvSpPr>
        <p:spPr>
          <a:ln/>
        </p:spPr>
      </p:sp>
      <p:sp>
        <p:nvSpPr>
          <p:cNvPr id="35844" name="Symbol zastępczy notatek 2">
            <a:extLst>
              <a:ext uri="{FF2B5EF4-FFF2-40B4-BE49-F238E27FC236}">
                <a16:creationId xmlns:a16="http://schemas.microsoft.com/office/drawing/2014/main" id="{568B2F0D-C0F0-949D-8797-5753CE35CEA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pl-PL" altLang="it-IT"/>
              <a:t>Środkowe slajdy</a:t>
            </a:r>
            <a:endParaRPr lang="en-US" altLang="it-IT"/>
          </a:p>
        </p:txBody>
      </p:sp>
      <p:sp>
        <p:nvSpPr>
          <p:cNvPr id="35845" name="Symbol zastępczy numeru slajdu 3">
            <a:extLst>
              <a:ext uri="{FF2B5EF4-FFF2-40B4-BE49-F238E27FC236}">
                <a16:creationId xmlns:a16="http://schemas.microsoft.com/office/drawing/2014/main" id="{8BFC84EB-58A6-532B-3E68-FEF7105358E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pPr algn="r" eaLnBrk="1" hangingPunct="1"/>
            <a:fld id="{A0EFBE48-8F0B-421C-BC12-BB54D04D944A}" type="slidenum">
              <a:rPr lang="en-US" altLang="it-IT" sz="1200">
                <a:latin typeface="Calibri" panose="020F0502020204030204" pitchFamily="34" charset="0"/>
              </a:rPr>
              <a:pPr algn="r" eaLnBrk="1" hangingPunct="1"/>
              <a:t>24</a:t>
            </a:fld>
            <a:endParaRPr lang="en-US" altLang="it-IT"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990CA6D7-F63A-C5FC-071F-FD6DF4896066}"/>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CC643714-081D-9C45-7A0B-9FC6FC9C0602}"/>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FAFC74F3-660F-26D6-5128-0C4E165B6BB9}"/>
              </a:ext>
            </a:extLst>
          </p:cNvPr>
          <p:cNvSpPr>
            <a:spLocks noGrp="1" noChangeArrowheads="1"/>
          </p:cNvSpPr>
          <p:nvPr>
            <p:ph type="sldNum" sz="quarter" idx="12"/>
          </p:nvPr>
        </p:nvSpPr>
        <p:spPr>
          <a:ln/>
        </p:spPr>
        <p:txBody>
          <a:bodyPr/>
          <a:lstStyle>
            <a:lvl1pPr>
              <a:defRPr/>
            </a:lvl1pPr>
          </a:lstStyle>
          <a:p>
            <a:pPr>
              <a:defRPr/>
            </a:pPr>
            <a:fld id="{D36F9E9A-BC64-4DE8-97C5-7E85AC64AB03}" type="slidenum">
              <a:rPr lang="en-AU" altLang="it-IT"/>
              <a:pPr>
                <a:defRPr/>
              </a:pPr>
              <a:t>‹N›</a:t>
            </a:fld>
            <a:endParaRPr lang="en-AU" altLang="it-IT" dirty="0"/>
          </a:p>
        </p:txBody>
      </p:sp>
    </p:spTree>
    <p:extLst>
      <p:ext uri="{BB962C8B-B14F-4D97-AF65-F5344CB8AC3E}">
        <p14:creationId xmlns:p14="http://schemas.microsoft.com/office/powerpoint/2010/main" val="745444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60B0FD4-32CE-A68D-046B-2BB1886A061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723F4135-2A1B-8F13-3C6B-0C9FCE022B3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FEC259F2-11A0-2AD8-4E88-6AA90409099C}"/>
              </a:ext>
            </a:extLst>
          </p:cNvPr>
          <p:cNvSpPr>
            <a:spLocks noGrp="1" noChangeArrowheads="1"/>
          </p:cNvSpPr>
          <p:nvPr>
            <p:ph type="sldNum" sz="quarter" idx="12"/>
          </p:nvPr>
        </p:nvSpPr>
        <p:spPr>
          <a:ln/>
        </p:spPr>
        <p:txBody>
          <a:bodyPr/>
          <a:lstStyle>
            <a:lvl1pPr>
              <a:defRPr/>
            </a:lvl1pPr>
          </a:lstStyle>
          <a:p>
            <a:pPr>
              <a:defRPr/>
            </a:pPr>
            <a:fld id="{5C45AAC9-D7DA-49F7-AFFA-CE8640527523}" type="slidenum">
              <a:rPr lang="en-AU" altLang="it-IT"/>
              <a:pPr>
                <a:defRPr/>
              </a:pPr>
              <a:t>‹N›</a:t>
            </a:fld>
            <a:endParaRPr lang="en-AU" altLang="it-IT" dirty="0"/>
          </a:p>
        </p:txBody>
      </p:sp>
    </p:spTree>
    <p:extLst>
      <p:ext uri="{BB962C8B-B14F-4D97-AF65-F5344CB8AC3E}">
        <p14:creationId xmlns:p14="http://schemas.microsoft.com/office/powerpoint/2010/main" val="4126349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F552941-7B87-D80F-E25F-D5FB855ECE93}"/>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D58F8CFA-F250-11E2-718C-107E34C363A3}"/>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4D95F53B-D753-B7D6-FCA2-854C90C5D203}"/>
              </a:ext>
            </a:extLst>
          </p:cNvPr>
          <p:cNvSpPr>
            <a:spLocks noGrp="1" noChangeArrowheads="1"/>
          </p:cNvSpPr>
          <p:nvPr>
            <p:ph type="sldNum" sz="quarter" idx="12"/>
          </p:nvPr>
        </p:nvSpPr>
        <p:spPr>
          <a:ln/>
        </p:spPr>
        <p:txBody>
          <a:bodyPr/>
          <a:lstStyle>
            <a:lvl1pPr>
              <a:defRPr/>
            </a:lvl1pPr>
          </a:lstStyle>
          <a:p>
            <a:pPr>
              <a:defRPr/>
            </a:pPr>
            <a:fld id="{71FD8149-CB65-44DF-AF78-B9113F6DE660}" type="slidenum">
              <a:rPr lang="en-AU" altLang="it-IT"/>
              <a:pPr>
                <a:defRPr/>
              </a:pPr>
              <a:t>‹N›</a:t>
            </a:fld>
            <a:endParaRPr lang="en-AU" altLang="it-IT" dirty="0"/>
          </a:p>
        </p:txBody>
      </p:sp>
    </p:spTree>
    <p:extLst>
      <p:ext uri="{BB962C8B-B14F-4D97-AF65-F5344CB8AC3E}">
        <p14:creationId xmlns:p14="http://schemas.microsoft.com/office/powerpoint/2010/main" val="2155451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C62764A-E349-BC78-E79E-C108158B8C31}"/>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4BDE4C91-6EE2-5CDC-6111-488E756A2E86}"/>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2DB1881D-6396-7EE5-E804-0AFC0C3809FE}"/>
              </a:ext>
            </a:extLst>
          </p:cNvPr>
          <p:cNvSpPr>
            <a:spLocks noGrp="1" noChangeArrowheads="1"/>
          </p:cNvSpPr>
          <p:nvPr>
            <p:ph type="sldNum" sz="quarter" idx="12"/>
          </p:nvPr>
        </p:nvSpPr>
        <p:spPr>
          <a:ln/>
        </p:spPr>
        <p:txBody>
          <a:bodyPr/>
          <a:lstStyle>
            <a:lvl1pPr>
              <a:defRPr/>
            </a:lvl1pPr>
          </a:lstStyle>
          <a:p>
            <a:pPr>
              <a:defRPr/>
            </a:pPr>
            <a:fld id="{59D52121-E554-4064-9027-F75F93D0D17B}" type="slidenum">
              <a:rPr lang="en-AU" altLang="it-IT"/>
              <a:pPr>
                <a:defRPr/>
              </a:pPr>
              <a:t>‹N›</a:t>
            </a:fld>
            <a:endParaRPr lang="en-AU" altLang="it-IT" dirty="0"/>
          </a:p>
        </p:txBody>
      </p:sp>
    </p:spTree>
    <p:extLst>
      <p:ext uri="{BB962C8B-B14F-4D97-AF65-F5344CB8AC3E}">
        <p14:creationId xmlns:p14="http://schemas.microsoft.com/office/powerpoint/2010/main" val="14916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30EFA6AA-6F64-7574-8F90-204AB84E166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189FDD37-8CFB-DCDC-D7DB-B69868179B1E}"/>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58D8CBF1-5FF5-A32A-5322-FC83BF8C7ADA}"/>
              </a:ext>
            </a:extLst>
          </p:cNvPr>
          <p:cNvSpPr>
            <a:spLocks noGrp="1" noChangeArrowheads="1"/>
          </p:cNvSpPr>
          <p:nvPr>
            <p:ph type="sldNum" sz="quarter" idx="12"/>
          </p:nvPr>
        </p:nvSpPr>
        <p:spPr>
          <a:ln/>
        </p:spPr>
        <p:txBody>
          <a:bodyPr/>
          <a:lstStyle>
            <a:lvl1pPr>
              <a:defRPr/>
            </a:lvl1pPr>
          </a:lstStyle>
          <a:p>
            <a:pPr>
              <a:defRPr/>
            </a:pPr>
            <a:fld id="{1C141B2F-4948-46DB-A2AC-1598DF60D291}" type="slidenum">
              <a:rPr lang="en-AU" altLang="it-IT"/>
              <a:pPr>
                <a:defRPr/>
              </a:pPr>
              <a:t>‹N›</a:t>
            </a:fld>
            <a:endParaRPr lang="en-AU" altLang="it-IT" dirty="0"/>
          </a:p>
        </p:txBody>
      </p:sp>
    </p:spTree>
    <p:extLst>
      <p:ext uri="{BB962C8B-B14F-4D97-AF65-F5344CB8AC3E}">
        <p14:creationId xmlns:p14="http://schemas.microsoft.com/office/powerpoint/2010/main" val="999179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A4F253FE-2C51-2498-E65C-2495166BAEEB}"/>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521048AE-1989-D376-BD1B-07E00B3A21CD}"/>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7D51654F-4398-4357-9248-645299CCB83A}"/>
              </a:ext>
            </a:extLst>
          </p:cNvPr>
          <p:cNvSpPr>
            <a:spLocks noGrp="1" noChangeArrowheads="1"/>
          </p:cNvSpPr>
          <p:nvPr>
            <p:ph type="sldNum" sz="quarter" idx="12"/>
          </p:nvPr>
        </p:nvSpPr>
        <p:spPr>
          <a:ln/>
        </p:spPr>
        <p:txBody>
          <a:bodyPr/>
          <a:lstStyle>
            <a:lvl1pPr>
              <a:defRPr/>
            </a:lvl1pPr>
          </a:lstStyle>
          <a:p>
            <a:pPr>
              <a:defRPr/>
            </a:pPr>
            <a:fld id="{28FEA685-314B-4A71-8416-A01CBC69EB8A}" type="slidenum">
              <a:rPr lang="en-AU" altLang="it-IT"/>
              <a:pPr>
                <a:defRPr/>
              </a:pPr>
              <a:t>‹N›</a:t>
            </a:fld>
            <a:endParaRPr lang="en-AU" altLang="it-IT" dirty="0"/>
          </a:p>
        </p:txBody>
      </p:sp>
    </p:spTree>
    <p:extLst>
      <p:ext uri="{BB962C8B-B14F-4D97-AF65-F5344CB8AC3E}">
        <p14:creationId xmlns:p14="http://schemas.microsoft.com/office/powerpoint/2010/main" val="626370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B39D1BA4-F1E1-9397-2EA7-F19942E94D3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8" name="Rectangle 5">
            <a:extLst>
              <a:ext uri="{FF2B5EF4-FFF2-40B4-BE49-F238E27FC236}">
                <a16:creationId xmlns:a16="http://schemas.microsoft.com/office/drawing/2014/main" id="{73C23466-1238-5AE2-893C-5515BB42DDB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9" name="Rectangle 6">
            <a:extLst>
              <a:ext uri="{FF2B5EF4-FFF2-40B4-BE49-F238E27FC236}">
                <a16:creationId xmlns:a16="http://schemas.microsoft.com/office/drawing/2014/main" id="{69B6CE39-A41F-EC4A-FCF9-7D7C21981C67}"/>
              </a:ext>
            </a:extLst>
          </p:cNvPr>
          <p:cNvSpPr>
            <a:spLocks noGrp="1" noChangeArrowheads="1"/>
          </p:cNvSpPr>
          <p:nvPr>
            <p:ph type="sldNum" sz="quarter" idx="12"/>
          </p:nvPr>
        </p:nvSpPr>
        <p:spPr>
          <a:ln/>
        </p:spPr>
        <p:txBody>
          <a:bodyPr/>
          <a:lstStyle>
            <a:lvl1pPr>
              <a:defRPr/>
            </a:lvl1pPr>
          </a:lstStyle>
          <a:p>
            <a:pPr>
              <a:defRPr/>
            </a:pPr>
            <a:fld id="{FEA4CB99-1B09-4D1F-8D75-591CE60399BA}" type="slidenum">
              <a:rPr lang="en-AU" altLang="it-IT"/>
              <a:pPr>
                <a:defRPr/>
              </a:pPr>
              <a:t>‹N›</a:t>
            </a:fld>
            <a:endParaRPr lang="en-AU" altLang="it-IT" dirty="0"/>
          </a:p>
        </p:txBody>
      </p:sp>
    </p:spTree>
    <p:extLst>
      <p:ext uri="{BB962C8B-B14F-4D97-AF65-F5344CB8AC3E}">
        <p14:creationId xmlns:p14="http://schemas.microsoft.com/office/powerpoint/2010/main" val="2919846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3C9F4065-3B2F-7B1D-8C58-1553F5DF76B9}"/>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4" name="Rectangle 5">
            <a:extLst>
              <a:ext uri="{FF2B5EF4-FFF2-40B4-BE49-F238E27FC236}">
                <a16:creationId xmlns:a16="http://schemas.microsoft.com/office/drawing/2014/main" id="{1081A55E-9AE3-39FA-D924-A7D10B01EFE2}"/>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5" name="Rectangle 6">
            <a:extLst>
              <a:ext uri="{FF2B5EF4-FFF2-40B4-BE49-F238E27FC236}">
                <a16:creationId xmlns:a16="http://schemas.microsoft.com/office/drawing/2014/main" id="{0645DB01-16A2-FB84-15A2-A77FCF699991}"/>
              </a:ext>
            </a:extLst>
          </p:cNvPr>
          <p:cNvSpPr>
            <a:spLocks noGrp="1" noChangeArrowheads="1"/>
          </p:cNvSpPr>
          <p:nvPr>
            <p:ph type="sldNum" sz="quarter" idx="12"/>
          </p:nvPr>
        </p:nvSpPr>
        <p:spPr>
          <a:ln/>
        </p:spPr>
        <p:txBody>
          <a:bodyPr/>
          <a:lstStyle>
            <a:lvl1pPr>
              <a:defRPr/>
            </a:lvl1pPr>
          </a:lstStyle>
          <a:p>
            <a:pPr>
              <a:defRPr/>
            </a:pPr>
            <a:fld id="{0B9E05AA-3008-4A0C-8564-AB270618BF02}" type="slidenum">
              <a:rPr lang="en-AU" altLang="it-IT"/>
              <a:pPr>
                <a:defRPr/>
              </a:pPr>
              <a:t>‹N›</a:t>
            </a:fld>
            <a:endParaRPr lang="en-AU" altLang="it-IT" dirty="0"/>
          </a:p>
        </p:txBody>
      </p:sp>
    </p:spTree>
    <p:extLst>
      <p:ext uri="{BB962C8B-B14F-4D97-AF65-F5344CB8AC3E}">
        <p14:creationId xmlns:p14="http://schemas.microsoft.com/office/powerpoint/2010/main" val="1142189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CD855F5-13D5-EFC8-5770-E99EFC909021}"/>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3" name="Rectangle 5">
            <a:extLst>
              <a:ext uri="{FF2B5EF4-FFF2-40B4-BE49-F238E27FC236}">
                <a16:creationId xmlns:a16="http://schemas.microsoft.com/office/drawing/2014/main" id="{9B2FFCED-1371-19E0-343C-B16BA55B0164}"/>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4" name="Rectangle 6">
            <a:extLst>
              <a:ext uri="{FF2B5EF4-FFF2-40B4-BE49-F238E27FC236}">
                <a16:creationId xmlns:a16="http://schemas.microsoft.com/office/drawing/2014/main" id="{8D31DC38-C864-BDC9-EEB6-323346214274}"/>
              </a:ext>
            </a:extLst>
          </p:cNvPr>
          <p:cNvSpPr>
            <a:spLocks noGrp="1" noChangeArrowheads="1"/>
          </p:cNvSpPr>
          <p:nvPr>
            <p:ph type="sldNum" sz="quarter" idx="12"/>
          </p:nvPr>
        </p:nvSpPr>
        <p:spPr>
          <a:ln/>
        </p:spPr>
        <p:txBody>
          <a:bodyPr/>
          <a:lstStyle>
            <a:lvl1pPr>
              <a:defRPr/>
            </a:lvl1pPr>
          </a:lstStyle>
          <a:p>
            <a:pPr>
              <a:defRPr/>
            </a:pPr>
            <a:fld id="{2A3269DB-C161-40DE-AF6B-55DF029D6AAB}" type="slidenum">
              <a:rPr lang="en-AU" altLang="it-IT"/>
              <a:pPr>
                <a:defRPr/>
              </a:pPr>
              <a:t>‹N›</a:t>
            </a:fld>
            <a:endParaRPr lang="en-AU" altLang="it-IT" dirty="0"/>
          </a:p>
        </p:txBody>
      </p:sp>
    </p:spTree>
    <p:extLst>
      <p:ext uri="{BB962C8B-B14F-4D97-AF65-F5344CB8AC3E}">
        <p14:creationId xmlns:p14="http://schemas.microsoft.com/office/powerpoint/2010/main" val="2166454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534DB4B8-B068-466D-256F-F15CD217B49E}"/>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3A469436-5181-00D1-344F-03A0BF645C7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0AAD6F49-47CD-7020-E958-9FD626619AFB}"/>
              </a:ext>
            </a:extLst>
          </p:cNvPr>
          <p:cNvSpPr>
            <a:spLocks noGrp="1" noChangeArrowheads="1"/>
          </p:cNvSpPr>
          <p:nvPr>
            <p:ph type="sldNum" sz="quarter" idx="12"/>
          </p:nvPr>
        </p:nvSpPr>
        <p:spPr>
          <a:ln/>
        </p:spPr>
        <p:txBody>
          <a:bodyPr/>
          <a:lstStyle>
            <a:lvl1pPr>
              <a:defRPr/>
            </a:lvl1pPr>
          </a:lstStyle>
          <a:p>
            <a:pPr>
              <a:defRPr/>
            </a:pPr>
            <a:fld id="{3E7DA0B6-44C1-47AD-A555-5E6D5F59FF0F}" type="slidenum">
              <a:rPr lang="en-AU" altLang="it-IT"/>
              <a:pPr>
                <a:defRPr/>
              </a:pPr>
              <a:t>‹N›</a:t>
            </a:fld>
            <a:endParaRPr lang="en-AU" altLang="it-IT" dirty="0"/>
          </a:p>
        </p:txBody>
      </p:sp>
    </p:spTree>
    <p:extLst>
      <p:ext uri="{BB962C8B-B14F-4D97-AF65-F5344CB8AC3E}">
        <p14:creationId xmlns:p14="http://schemas.microsoft.com/office/powerpoint/2010/main" val="112041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E8D2E8A4-39DA-F65A-2569-AA7336A4714A}"/>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049B9101-57CC-0AAB-B39B-6399E87529FF}"/>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2299F0C8-E12E-FC89-56D8-FD6EF035C9F4}"/>
              </a:ext>
            </a:extLst>
          </p:cNvPr>
          <p:cNvSpPr>
            <a:spLocks noGrp="1" noChangeArrowheads="1"/>
          </p:cNvSpPr>
          <p:nvPr>
            <p:ph type="sldNum" sz="quarter" idx="12"/>
          </p:nvPr>
        </p:nvSpPr>
        <p:spPr>
          <a:ln/>
        </p:spPr>
        <p:txBody>
          <a:bodyPr/>
          <a:lstStyle>
            <a:lvl1pPr>
              <a:defRPr/>
            </a:lvl1pPr>
          </a:lstStyle>
          <a:p>
            <a:pPr>
              <a:defRPr/>
            </a:pPr>
            <a:fld id="{2E1232CE-8A20-40EE-A0C0-B634D6B4840B}" type="slidenum">
              <a:rPr lang="en-AU" altLang="it-IT"/>
              <a:pPr>
                <a:defRPr/>
              </a:pPr>
              <a:t>‹N›</a:t>
            </a:fld>
            <a:endParaRPr lang="en-AU" altLang="it-IT" dirty="0"/>
          </a:p>
        </p:txBody>
      </p:sp>
    </p:spTree>
    <p:extLst>
      <p:ext uri="{BB962C8B-B14F-4D97-AF65-F5344CB8AC3E}">
        <p14:creationId xmlns:p14="http://schemas.microsoft.com/office/powerpoint/2010/main" val="3365418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95705FA-4211-592E-4ACE-FACB8EE000D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D1B724E9-75BE-4CC7-4E91-4FE4404F516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D0CD169F-7D36-F200-421E-CA174264244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AU" altLang="it-IT"/>
          </a:p>
        </p:txBody>
      </p:sp>
      <p:sp>
        <p:nvSpPr>
          <p:cNvPr id="1029" name="Rectangle 5">
            <a:extLst>
              <a:ext uri="{FF2B5EF4-FFF2-40B4-BE49-F238E27FC236}">
                <a16:creationId xmlns:a16="http://schemas.microsoft.com/office/drawing/2014/main" id="{8D00E319-036D-5268-1536-9ACC03E3579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AU" altLang="it-IT"/>
          </a:p>
        </p:txBody>
      </p:sp>
      <p:sp>
        <p:nvSpPr>
          <p:cNvPr id="1030" name="Rectangle 6">
            <a:extLst>
              <a:ext uri="{FF2B5EF4-FFF2-40B4-BE49-F238E27FC236}">
                <a16:creationId xmlns:a16="http://schemas.microsoft.com/office/drawing/2014/main" id="{0B041EAB-72EA-B5B1-452A-C622E8B23E2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BA4616E-80C5-497B-99E9-14BA0B607A88}" type="slidenum">
              <a:rPr lang="en-AU" altLang="it-IT"/>
              <a:pPr>
                <a:defRPr/>
              </a:pPr>
              <a:t>‹N›</a:t>
            </a:fld>
            <a:endParaRPr lang="en-AU" altLang="it-IT"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arwasz@fizyka.umk.p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dydaktyka.fizyka.umk.pl/Wystawy_archiwum/z_omegi/tecza.html"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raiscuola.rai.it/scienze/articoli/2021/02/Officina-delle-idee-il-prisma-di-Newton--fc8e037d-ebd0-4fe0-a220-8fcdee03e390.html"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customXml" Target="../ink/ink5.xml"/><Relationship Id="rId3" Type="http://schemas.openxmlformats.org/officeDocument/2006/relationships/image" Target="../media/image30.png"/><Relationship Id="rId7" Type="http://schemas.openxmlformats.org/officeDocument/2006/relationships/customXml" Target="../ink/ink2.xml"/><Relationship Id="rId12" Type="http://schemas.openxmlformats.org/officeDocument/2006/relationships/image" Target="../media/image35.png"/><Relationship Id="rId2" Type="http://schemas.openxmlformats.org/officeDocument/2006/relationships/hyperlink" Target="http://www.nimbus.it/liguria/rlm06/arcobaleno.htm" TargetMode="Externa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34.png"/><Relationship Id="rId4" Type="http://schemas.openxmlformats.org/officeDocument/2006/relationships/image" Target="../media/image31.jpeg"/><Relationship Id="rId9" Type="http://schemas.openxmlformats.org/officeDocument/2006/relationships/customXml" Target="../ink/ink3.xml"/><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hyperlink" Target="http://dydaktyka.fizyka.umk.pl/zabawki/files/optyka/bluesky.html" TargetMode="External"/><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customXml" Target="../ink/ink15.xml"/><Relationship Id="rId18" Type="http://schemas.openxmlformats.org/officeDocument/2006/relationships/customXml" Target="../ink/ink20.xml"/><Relationship Id="rId3" Type="http://schemas.openxmlformats.org/officeDocument/2006/relationships/image" Target="../media/image35.jpeg"/><Relationship Id="rId7" Type="http://schemas.openxmlformats.org/officeDocument/2006/relationships/customXml" Target="../ink/ink9.xml"/><Relationship Id="rId12" Type="http://schemas.openxmlformats.org/officeDocument/2006/relationships/customXml" Target="../ink/ink14.xml"/><Relationship Id="rId17" Type="http://schemas.openxmlformats.org/officeDocument/2006/relationships/customXml" Target="../ink/ink19.xml"/><Relationship Id="rId2" Type="http://schemas.openxmlformats.org/officeDocument/2006/relationships/notesSlide" Target="../notesSlides/notesSlide5.xml"/><Relationship Id="rId16" Type="http://schemas.openxmlformats.org/officeDocument/2006/relationships/customXml" Target="../ink/ink18.xml"/><Relationship Id="rId1" Type="http://schemas.openxmlformats.org/officeDocument/2006/relationships/slideLayout" Target="../slideLayouts/slideLayout7.xml"/><Relationship Id="rId6" Type="http://schemas.openxmlformats.org/officeDocument/2006/relationships/customXml" Target="../ink/ink8.xml"/><Relationship Id="rId11" Type="http://schemas.openxmlformats.org/officeDocument/2006/relationships/customXml" Target="../ink/ink13.xml"/><Relationship Id="rId5" Type="http://schemas.openxmlformats.org/officeDocument/2006/relationships/image" Target="../media/image32.png"/><Relationship Id="rId15" Type="http://schemas.openxmlformats.org/officeDocument/2006/relationships/customXml" Target="../ink/ink17.xml"/><Relationship Id="rId10" Type="http://schemas.openxmlformats.org/officeDocument/2006/relationships/customXml" Target="../ink/ink12.xml"/><Relationship Id="rId4" Type="http://schemas.openxmlformats.org/officeDocument/2006/relationships/customXml" Target="../ink/ink7.xml"/><Relationship Id="rId9" Type="http://schemas.openxmlformats.org/officeDocument/2006/relationships/customXml" Target="../ink/ink11.xml"/><Relationship Id="rId14" Type="http://schemas.openxmlformats.org/officeDocument/2006/relationships/customXml" Target="../ink/ink16.xml"/></Relationships>
</file>

<file path=ppt/slides/_rels/slide21.xml.rels><?xml version="1.0" encoding="UTF-8" standalone="yes"?>
<Relationships xmlns="http://schemas.openxmlformats.org/package/2006/relationships"><Relationship Id="rId8" Type="http://schemas.openxmlformats.org/officeDocument/2006/relationships/customXml" Target="../ink/ink23.xml"/><Relationship Id="rId13" Type="http://schemas.openxmlformats.org/officeDocument/2006/relationships/customXml" Target="../ink/ink28.xml"/><Relationship Id="rId18" Type="http://schemas.openxmlformats.org/officeDocument/2006/relationships/customXml" Target="../ink/ink33.xml"/><Relationship Id="rId3" Type="http://schemas.openxmlformats.org/officeDocument/2006/relationships/image" Target="../media/image35.jpeg"/><Relationship Id="rId21" Type="http://schemas.openxmlformats.org/officeDocument/2006/relationships/customXml" Target="../ink/ink36.xml"/><Relationship Id="rId7" Type="http://schemas.openxmlformats.org/officeDocument/2006/relationships/customXml" Target="../ink/ink22.xml"/><Relationship Id="rId12" Type="http://schemas.openxmlformats.org/officeDocument/2006/relationships/customXml" Target="../ink/ink27.xml"/><Relationship Id="rId17" Type="http://schemas.openxmlformats.org/officeDocument/2006/relationships/customXml" Target="../ink/ink32.xml"/><Relationship Id="rId2" Type="http://schemas.openxmlformats.org/officeDocument/2006/relationships/notesSlide" Target="../notesSlides/notesSlide6.xml"/><Relationship Id="rId16" Type="http://schemas.openxmlformats.org/officeDocument/2006/relationships/customXml" Target="../ink/ink31.xml"/><Relationship Id="rId20" Type="http://schemas.openxmlformats.org/officeDocument/2006/relationships/customXml" Target="../ink/ink35.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customXml" Target="../ink/ink26.xml"/><Relationship Id="rId5" Type="http://schemas.openxmlformats.org/officeDocument/2006/relationships/customXml" Target="../ink/ink21.xml"/><Relationship Id="rId15" Type="http://schemas.openxmlformats.org/officeDocument/2006/relationships/customXml" Target="../ink/ink30.xml"/><Relationship Id="rId10" Type="http://schemas.openxmlformats.org/officeDocument/2006/relationships/customXml" Target="../ink/ink25.xml"/><Relationship Id="rId19" Type="http://schemas.openxmlformats.org/officeDocument/2006/relationships/customXml" Target="../ink/ink34.xml"/><Relationship Id="rId4" Type="http://schemas.openxmlformats.org/officeDocument/2006/relationships/image" Target="../media/image36.jpeg"/><Relationship Id="rId9" Type="http://schemas.openxmlformats.org/officeDocument/2006/relationships/customXml" Target="../ink/ink24.xml"/><Relationship Id="rId14" Type="http://schemas.openxmlformats.org/officeDocument/2006/relationships/customXml" Target="../ink/ink29.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9.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wmf"/><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0.emf"/><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hyperlink" Target="https://www.teachersource.com/" TargetMode="External"/><Relationship Id="rId4" Type="http://schemas.openxmlformats.org/officeDocument/2006/relationships/hyperlink" Target="http://dydaktyka.fizyka.umk.pl/FIAT_LUX"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oleObject" Target="../embeddings/oleObject2.bin"/><Relationship Id="rId7" Type="http://schemas.openxmlformats.org/officeDocument/2006/relationships/image" Target="../media/image11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jpeg"/></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journal.frontiersin.org/article/10.3389/fevo.2016.00018/full" TargetMode="External"/><Relationship Id="rId2" Type="http://schemas.openxmlformats.org/officeDocument/2006/relationships/hyperlink" Target="http://www.sciencemag.org/author/virginia-morell"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7.xml.rels><?xml version="1.0" encoding="UTF-8" standalone="yes"?>
<Relationships xmlns="http://schemas.openxmlformats.org/package/2006/relationships"><Relationship Id="rId3" Type="http://schemas.openxmlformats.org/officeDocument/2006/relationships/hyperlink" Target="http://dydaktyka.fizyka.umk.pl/FIAT_LUX/html/" TargetMode="Externa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33.wmf"/></Relationships>
</file>

<file path=ppt/slides/_rels/slide73.xml.rels><?xml version="1.0" encoding="UTF-8" standalone="yes"?>
<Relationships xmlns="http://schemas.openxmlformats.org/package/2006/relationships"><Relationship Id="rId3" Type="http://schemas.openxmlformats.org/officeDocument/2006/relationships/hyperlink" Target="http://chemwiki.ucdavis.edu/Core/Analytical_Chemistry/" TargetMode="External"/><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74.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w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8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png"/></Relationships>
</file>

<file path=ppt/slides/_rels/slide8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8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2.png"/></Relationships>
</file>

<file path=ppt/slides/_rels/slide8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9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9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9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9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w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dydaktyka.fizyka.umk.pl/Physics_is_fun/posters/ita-ghost6.ppt" TargetMode="External"/><Relationship Id="rId2" Type="http://schemas.openxmlformats.org/officeDocument/2006/relationships/hyperlink" Target="http://dydaktyka.fizyka.umk.pl/zabawki1/index-it.html" TargetMode="External"/><Relationship Id="rId1" Type="http://schemas.openxmlformats.org/officeDocument/2006/relationships/slideLayout" Target="../slideLayouts/slideLayout2.xml"/><Relationship Id="rId5" Type="http://schemas.openxmlformats.org/officeDocument/2006/relationships/hyperlink" Target="https://www.gruppodelcolore.org/" TargetMode="External"/><Relationship Id="rId4" Type="http://schemas.openxmlformats.org/officeDocument/2006/relationships/hyperlink" Target="http://dydaktyka.fizyka.umk.pl/Physics_is_fun/posters/ita-specop5.ppt"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CCA285DE-C980-F33C-369D-3835343DF1FD}"/>
              </a:ext>
            </a:extLst>
          </p:cNvPr>
          <p:cNvSpPr txBox="1">
            <a:spLocks noChangeArrowheads="1"/>
          </p:cNvSpPr>
          <p:nvPr/>
        </p:nvSpPr>
        <p:spPr bwMode="auto">
          <a:xfrm>
            <a:off x="684213" y="476250"/>
            <a:ext cx="7313612"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5400" b="1">
                <a:solidFill>
                  <a:schemeClr val="bg1"/>
                </a:solidFill>
              </a:rPr>
              <a:t>I colori del cielo</a:t>
            </a:r>
            <a:endParaRPr lang="pl-PL" altLang="it-IT" sz="5400" b="1">
              <a:solidFill>
                <a:schemeClr val="bg1"/>
              </a:solidFill>
            </a:endParaRPr>
          </a:p>
          <a:p>
            <a:pPr eaLnBrk="1" hangingPunct="1">
              <a:spcBef>
                <a:spcPct val="0"/>
              </a:spcBef>
              <a:buFontTx/>
              <a:buNone/>
            </a:pPr>
            <a:endParaRPr lang="pl-PL" altLang="it-IT" sz="2800" b="1">
              <a:solidFill>
                <a:srgbClr val="FFFF00"/>
              </a:solidFill>
            </a:endParaRPr>
          </a:p>
          <a:p>
            <a:pPr eaLnBrk="1" hangingPunct="1">
              <a:spcBef>
                <a:spcPct val="0"/>
              </a:spcBef>
              <a:buFontTx/>
              <a:buNone/>
            </a:pPr>
            <a:r>
              <a:rPr lang="it-IT" altLang="it-IT" sz="2800" b="1">
                <a:solidFill>
                  <a:srgbClr val="FFFF00"/>
                </a:solidFill>
              </a:rPr>
              <a:t>Quanti colori esistono?</a:t>
            </a:r>
          </a:p>
          <a:p>
            <a:pPr eaLnBrk="1" hangingPunct="1">
              <a:spcBef>
                <a:spcPct val="0"/>
              </a:spcBef>
              <a:buFontTx/>
              <a:buNone/>
            </a:pPr>
            <a:r>
              <a:rPr lang="it-IT" altLang="it-IT" sz="2800" b="1">
                <a:solidFill>
                  <a:srgbClr val="FFFF00"/>
                </a:solidFill>
              </a:rPr>
              <a:t>I colori in fisica, chimica, biologia</a:t>
            </a:r>
          </a:p>
          <a:p>
            <a:pPr eaLnBrk="1" hangingPunct="1">
              <a:spcBef>
                <a:spcPct val="0"/>
              </a:spcBef>
              <a:buFontTx/>
              <a:buNone/>
            </a:pPr>
            <a:r>
              <a:rPr lang="it-IT" altLang="it-IT" sz="2800" b="1">
                <a:solidFill>
                  <a:srgbClr val="FFFF00"/>
                </a:solidFill>
              </a:rPr>
              <a:t>Spettroscopia, cioè la scienza sugli spiriti</a:t>
            </a:r>
            <a:endParaRPr lang="pl-PL" altLang="it-IT" sz="2800">
              <a:solidFill>
                <a:srgbClr val="FFFF00"/>
              </a:solidFill>
            </a:endParaRPr>
          </a:p>
        </p:txBody>
      </p:sp>
      <p:sp>
        <p:nvSpPr>
          <p:cNvPr id="3075" name="Text Box 6">
            <a:extLst>
              <a:ext uri="{FF2B5EF4-FFF2-40B4-BE49-F238E27FC236}">
                <a16:creationId xmlns:a16="http://schemas.microsoft.com/office/drawing/2014/main" id="{BD94E523-4CD5-39B8-E400-E65292A628FD}"/>
              </a:ext>
            </a:extLst>
          </p:cNvPr>
          <p:cNvSpPr txBox="1">
            <a:spLocks noChangeArrowheads="1"/>
          </p:cNvSpPr>
          <p:nvPr/>
        </p:nvSpPr>
        <p:spPr bwMode="auto">
          <a:xfrm>
            <a:off x="7380288" y="6542088"/>
            <a:ext cx="1260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chemeClr val="hlink"/>
                </a:solidFill>
              </a:rPr>
              <a:t>Rys. E. Rajch</a:t>
            </a:r>
            <a:endParaRPr lang="en-AU" altLang="it-IT" sz="1400">
              <a:solidFill>
                <a:schemeClr val="hlink"/>
              </a:solidFill>
            </a:endParaRPr>
          </a:p>
        </p:txBody>
      </p:sp>
      <p:sp>
        <p:nvSpPr>
          <p:cNvPr id="3076" name="Text Box 7">
            <a:extLst>
              <a:ext uri="{FF2B5EF4-FFF2-40B4-BE49-F238E27FC236}">
                <a16:creationId xmlns:a16="http://schemas.microsoft.com/office/drawing/2014/main" id="{9C8B018F-A6C8-B202-ACDE-CBED880B9E76}"/>
              </a:ext>
            </a:extLst>
          </p:cNvPr>
          <p:cNvSpPr txBox="1">
            <a:spLocks noChangeArrowheads="1"/>
          </p:cNvSpPr>
          <p:nvPr/>
        </p:nvSpPr>
        <p:spPr bwMode="auto">
          <a:xfrm>
            <a:off x="539750" y="3516313"/>
            <a:ext cx="4640263"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a:solidFill>
                  <a:srgbClr val="CCFFCC"/>
                </a:solidFill>
              </a:rPr>
              <a:t>Grzegorz Karwasz</a:t>
            </a:r>
          </a:p>
          <a:p>
            <a:pPr eaLnBrk="1" hangingPunct="1">
              <a:spcBef>
                <a:spcPct val="0"/>
              </a:spcBef>
              <a:buFontTx/>
              <a:buNone/>
            </a:pPr>
            <a:endParaRPr lang="pl-PL" altLang="it-IT" sz="2800">
              <a:solidFill>
                <a:srgbClr val="CCFFCC"/>
              </a:solidFill>
            </a:endParaRPr>
          </a:p>
          <a:p>
            <a:pPr eaLnBrk="1" hangingPunct="1">
              <a:spcBef>
                <a:spcPct val="0"/>
              </a:spcBef>
              <a:buFontTx/>
              <a:buNone/>
            </a:pPr>
            <a:r>
              <a:rPr lang="it-IT" altLang="it-IT" sz="2800" i="1">
                <a:solidFill>
                  <a:srgbClr val="CCFFCC"/>
                </a:solidFill>
              </a:rPr>
              <a:t>Insegnare STEAM in chiave</a:t>
            </a:r>
          </a:p>
          <a:p>
            <a:pPr eaLnBrk="1" hangingPunct="1">
              <a:spcBef>
                <a:spcPct val="0"/>
              </a:spcBef>
              <a:buFontTx/>
              <a:buNone/>
            </a:pPr>
            <a:r>
              <a:rPr lang="it-IT" altLang="it-IT" sz="2800" i="1">
                <a:solidFill>
                  <a:srgbClr val="CCFFCC"/>
                </a:solidFill>
              </a:rPr>
              <a:t>interdisciplinare</a:t>
            </a:r>
          </a:p>
          <a:p>
            <a:pPr eaLnBrk="1" hangingPunct="1">
              <a:spcBef>
                <a:spcPct val="0"/>
              </a:spcBef>
              <a:buFontTx/>
              <a:buNone/>
            </a:pPr>
            <a:endParaRPr lang="it-IT" altLang="it-IT" sz="2800" i="1">
              <a:solidFill>
                <a:srgbClr val="CCFFCC"/>
              </a:solidFill>
            </a:endParaRPr>
          </a:p>
          <a:p>
            <a:pPr eaLnBrk="1" hangingPunct="1">
              <a:spcBef>
                <a:spcPct val="0"/>
              </a:spcBef>
              <a:buFontTx/>
              <a:buNone/>
            </a:pPr>
            <a:r>
              <a:rPr lang="it-IT" altLang="it-IT" sz="2800">
                <a:solidFill>
                  <a:srgbClr val="CCFFCC"/>
                </a:solidFill>
                <a:hlinkClick r:id="rId3"/>
              </a:rPr>
              <a:t>karwasz@fizyka.umk.pl</a:t>
            </a:r>
            <a:endParaRPr lang="it-IT" altLang="it-IT" sz="2800">
              <a:solidFill>
                <a:srgbClr val="CCFFCC"/>
              </a:solidFill>
            </a:endParaRPr>
          </a:p>
          <a:p>
            <a:pPr eaLnBrk="1" hangingPunct="1">
              <a:spcBef>
                <a:spcPct val="0"/>
              </a:spcBef>
              <a:buFontTx/>
              <a:buNone/>
            </a:pPr>
            <a:r>
              <a:rPr lang="it-IT" altLang="it-IT" sz="2800">
                <a:solidFill>
                  <a:srgbClr val="CCFFCC"/>
                </a:solidFill>
              </a:rPr>
              <a:t>3286 449347</a:t>
            </a:r>
            <a:endParaRPr lang="pl-PL" altLang="it-IT" sz="2800">
              <a:solidFill>
                <a:srgbClr val="CCFFCC"/>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a:extLst>
              <a:ext uri="{FF2B5EF4-FFF2-40B4-BE49-F238E27FC236}">
                <a16:creationId xmlns:a16="http://schemas.microsoft.com/office/drawing/2014/main" id="{05A94FAC-42AA-CCC4-0551-54C86DAB1312}"/>
              </a:ext>
            </a:extLst>
          </p:cNvPr>
          <p:cNvSpPr>
            <a:spLocks noGrp="1" noChangeArrowheads="1"/>
          </p:cNvSpPr>
          <p:nvPr>
            <p:ph type="title"/>
          </p:nvPr>
        </p:nvSpPr>
        <p:spPr/>
        <p:txBody>
          <a:bodyPr/>
          <a:lstStyle/>
          <a:p>
            <a:pPr eaLnBrk="1" hangingPunct="1"/>
            <a:r>
              <a:rPr lang="it-IT" altLang="it-IT" sz="3200"/>
              <a:t>Colori fondamentali in assorbimento</a:t>
            </a:r>
          </a:p>
        </p:txBody>
      </p:sp>
      <p:pic>
        <p:nvPicPr>
          <p:cNvPr id="16387" name="Immagine 3">
            <a:extLst>
              <a:ext uri="{FF2B5EF4-FFF2-40B4-BE49-F238E27FC236}">
                <a16:creationId xmlns:a16="http://schemas.microsoft.com/office/drawing/2014/main" id="{1A5396BD-4635-1477-F840-76DB24C25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25538"/>
            <a:ext cx="7543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a:extLst>
              <a:ext uri="{FF2B5EF4-FFF2-40B4-BE49-F238E27FC236}">
                <a16:creationId xmlns:a16="http://schemas.microsoft.com/office/drawing/2014/main" id="{6F3B5288-BB1B-4B0C-33CF-B7436FDA3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463" y="5622925"/>
            <a:ext cx="477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EFC59D7-B72A-00CF-DBEB-D7C30CF14B25}"/>
              </a:ext>
            </a:extLst>
          </p:cNvPr>
          <p:cNvSpPr>
            <a:spLocks noGrp="1" noChangeArrowheads="1"/>
          </p:cNvSpPr>
          <p:nvPr>
            <p:ph type="title"/>
          </p:nvPr>
        </p:nvSpPr>
        <p:spPr>
          <a:xfrm>
            <a:off x="395288" y="404813"/>
            <a:ext cx="8229600" cy="1143000"/>
          </a:xfrm>
        </p:spPr>
        <p:txBody>
          <a:bodyPr/>
          <a:lstStyle/>
          <a:p>
            <a:pPr eaLnBrk="1" hangingPunct="1"/>
            <a:r>
              <a:rPr lang="it-IT" altLang="it-IT" sz="3600"/>
              <a:t>Colori in sottrazione</a:t>
            </a:r>
            <a:endParaRPr lang="en-US" altLang="it-IT" sz="3600"/>
          </a:p>
        </p:txBody>
      </p:sp>
      <p:pic>
        <p:nvPicPr>
          <p:cNvPr id="17411" name="Picture 5">
            <a:extLst>
              <a:ext uri="{FF2B5EF4-FFF2-40B4-BE49-F238E27FC236}">
                <a16:creationId xmlns:a16="http://schemas.microsoft.com/office/drawing/2014/main" id="{1930A207-219E-CCF2-0FCA-FBFFFEB8D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484313"/>
            <a:ext cx="3165475"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6">
            <a:extLst>
              <a:ext uri="{FF2B5EF4-FFF2-40B4-BE49-F238E27FC236}">
                <a16:creationId xmlns:a16="http://schemas.microsoft.com/office/drawing/2014/main" id="{35D76E14-C7CB-AA64-73B2-A17035AF4CD0}"/>
              </a:ext>
            </a:extLst>
          </p:cNvPr>
          <p:cNvSpPr txBox="1">
            <a:spLocks noChangeArrowheads="1"/>
          </p:cNvSpPr>
          <p:nvPr/>
        </p:nvSpPr>
        <p:spPr bwMode="auto">
          <a:xfrm>
            <a:off x="5003800" y="5754688"/>
            <a:ext cx="3713163"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latin typeface="Arial Unicode MS" pitchFamily="34" charset="-128"/>
              </a:rPr>
              <a:t>Berlin</a:t>
            </a:r>
            <a:r>
              <a:rPr lang="it-IT" altLang="it-IT" sz="2400">
                <a:latin typeface="Arial Unicode MS" pitchFamily="34" charset="-128"/>
              </a:rPr>
              <a:t>o</a:t>
            </a:r>
            <a:r>
              <a:rPr lang="pl-PL" altLang="it-IT" sz="2400">
                <a:latin typeface="Arial Unicode MS" pitchFamily="34" charset="-128"/>
              </a:rPr>
              <a:t>, </a:t>
            </a:r>
            <a:r>
              <a:rPr lang="it-IT" altLang="it-IT" sz="2400">
                <a:latin typeface="Arial Unicode MS" pitchFamily="34" charset="-128"/>
              </a:rPr>
              <a:t>la </a:t>
            </a:r>
            <a:r>
              <a:rPr lang="pl-PL" altLang="it-IT" sz="2400">
                <a:latin typeface="Arial Unicode MS" pitchFamily="34" charset="-128"/>
              </a:rPr>
              <a:t>metro</a:t>
            </a:r>
            <a:r>
              <a:rPr lang="it-IT" altLang="it-IT" sz="2400">
                <a:latin typeface="Arial Unicode MS" pitchFamily="34" charset="-128"/>
              </a:rPr>
              <a:t>politana:</a:t>
            </a:r>
          </a:p>
          <a:p>
            <a:pPr eaLnBrk="1" hangingPunct="1">
              <a:spcBef>
                <a:spcPct val="0"/>
              </a:spcBef>
              <a:buFontTx/>
              <a:buNone/>
            </a:pPr>
            <a:r>
              <a:rPr lang="it-IT" altLang="it-IT" sz="2400">
                <a:latin typeface="Arial Unicode MS" pitchFamily="34" charset="-128"/>
              </a:rPr>
              <a:t>giallo (Na) e bluastro (Hg)</a:t>
            </a:r>
            <a:endParaRPr lang="en-US" altLang="it-IT" sz="2400">
              <a:latin typeface="Arial Unicode MS" pitchFamily="34" charset="-128"/>
            </a:endParaRPr>
          </a:p>
        </p:txBody>
      </p:sp>
      <p:pic>
        <p:nvPicPr>
          <p:cNvPr id="17413" name="Picture 7">
            <a:extLst>
              <a:ext uri="{FF2B5EF4-FFF2-40B4-BE49-F238E27FC236}">
                <a16:creationId xmlns:a16="http://schemas.microsoft.com/office/drawing/2014/main" id="{6420011D-462F-9D16-117C-7BA387B47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349500"/>
            <a:ext cx="3743325"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8">
            <a:extLst>
              <a:ext uri="{FF2B5EF4-FFF2-40B4-BE49-F238E27FC236}">
                <a16:creationId xmlns:a16="http://schemas.microsoft.com/office/drawing/2014/main" id="{4D845C41-136D-7E75-74A7-783F78AF5793}"/>
              </a:ext>
            </a:extLst>
          </p:cNvPr>
          <p:cNvSpPr txBox="1">
            <a:spLocks noChangeArrowheads="1"/>
          </p:cNvSpPr>
          <p:nvPr/>
        </p:nvSpPr>
        <p:spPr bwMode="auto">
          <a:xfrm>
            <a:off x="755650" y="5338763"/>
            <a:ext cx="329882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latin typeface="Arial Unicode MS" pitchFamily="34" charset="-128"/>
              </a:rPr>
              <a:t>Questacom, Canberra</a:t>
            </a:r>
            <a:r>
              <a:rPr lang="it-IT" altLang="it-IT" sz="2400">
                <a:latin typeface="Arial Unicode MS" pitchFamily="34" charset="-128"/>
              </a:rPr>
              <a:t>:</a:t>
            </a:r>
          </a:p>
          <a:p>
            <a:pPr eaLnBrk="1" hangingPunct="1">
              <a:spcBef>
                <a:spcPct val="0"/>
              </a:spcBef>
              <a:buFontTx/>
              <a:buNone/>
            </a:pPr>
            <a:r>
              <a:rPr lang="it-IT" altLang="it-IT" sz="2400">
                <a:latin typeface="Arial Unicode MS" pitchFamily="34" charset="-128"/>
              </a:rPr>
              <a:t>illuminazione RGB</a:t>
            </a:r>
            <a:endParaRPr lang="en-US" altLang="it-IT" sz="2400">
              <a:latin typeface="Arial Unicode MS"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a:extLst>
              <a:ext uri="{FF2B5EF4-FFF2-40B4-BE49-F238E27FC236}">
                <a16:creationId xmlns:a16="http://schemas.microsoft.com/office/drawing/2014/main" id="{6E3555F9-01A0-30A4-F055-D893488FB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36613"/>
            <a:ext cx="626427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5">
            <a:extLst>
              <a:ext uri="{FF2B5EF4-FFF2-40B4-BE49-F238E27FC236}">
                <a16:creationId xmlns:a16="http://schemas.microsoft.com/office/drawing/2014/main" id="{6B5107F3-6E0F-61C7-D644-FD77BD415CF8}"/>
              </a:ext>
            </a:extLst>
          </p:cNvPr>
          <p:cNvSpPr>
            <a:spLocks noChangeArrowheads="1"/>
          </p:cNvSpPr>
          <p:nvPr/>
        </p:nvSpPr>
        <p:spPr bwMode="auto">
          <a:xfrm>
            <a:off x="7938" y="6596063"/>
            <a:ext cx="7956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200">
                <a:hlinkClick r:id="rId3"/>
              </a:rPr>
              <a:t>http://dydaktyka.fizyka.umk.pl/Wystawy_archiwum/z_omegi/tecza.htm</a:t>
            </a:r>
            <a:r>
              <a:rPr lang="pl-PL" altLang="it-IT" sz="1200">
                <a:hlinkClick r:id="rId3"/>
              </a:rPr>
              <a:t>l</a:t>
            </a:r>
            <a:r>
              <a:rPr lang="pl-PL" altLang="it-IT" sz="1200"/>
              <a:t>  S. Lorenzo in Banale, GK, 19.09.2014)</a:t>
            </a:r>
            <a:endParaRPr lang="en-AU" altLang="it-IT" sz="1200"/>
          </a:p>
        </p:txBody>
      </p:sp>
      <p:sp>
        <p:nvSpPr>
          <p:cNvPr id="18436" name="Text Box 8">
            <a:extLst>
              <a:ext uri="{FF2B5EF4-FFF2-40B4-BE49-F238E27FC236}">
                <a16:creationId xmlns:a16="http://schemas.microsoft.com/office/drawing/2014/main" id="{22739522-42BC-A68E-AA7F-596CBE389B7B}"/>
              </a:ext>
            </a:extLst>
          </p:cNvPr>
          <p:cNvSpPr txBox="1">
            <a:spLocks noChangeArrowheads="1"/>
          </p:cNvSpPr>
          <p:nvPr/>
        </p:nvSpPr>
        <p:spPr bwMode="auto">
          <a:xfrm rot="-5400000">
            <a:off x="8311356" y="6023769"/>
            <a:ext cx="1360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Tęcza na suficie</a:t>
            </a:r>
            <a:endParaRPr lang="en-AU" altLang="it-IT" sz="1400">
              <a:solidFill>
                <a:srgbClr val="CC0066"/>
              </a:solidFill>
              <a:latin typeface="Times New Roman" panose="02020603050405020304" pitchFamily="18" charset="0"/>
            </a:endParaRPr>
          </a:p>
        </p:txBody>
      </p:sp>
      <p:sp>
        <p:nvSpPr>
          <p:cNvPr id="18437" name="WordArt 9">
            <a:extLst>
              <a:ext uri="{FF2B5EF4-FFF2-40B4-BE49-F238E27FC236}">
                <a16:creationId xmlns:a16="http://schemas.microsoft.com/office/drawing/2014/main" id="{9EA91CA4-405A-78CA-23BC-9DCAB2200072}"/>
              </a:ext>
            </a:extLst>
          </p:cNvPr>
          <p:cNvSpPr>
            <a:spLocks noChangeArrowheads="1" noChangeShapeType="1" noTextEdit="1"/>
          </p:cNvSpPr>
          <p:nvPr/>
        </p:nvSpPr>
        <p:spPr bwMode="auto">
          <a:xfrm>
            <a:off x="234950" y="211138"/>
            <a:ext cx="8642350" cy="381000"/>
          </a:xfrm>
          <a:prstGeom prst="rect">
            <a:avLst/>
          </a:prstGeom>
        </p:spPr>
        <p:txBody>
          <a:bodyPr wrap="none" fromWordArt="1">
            <a:prstTxWarp prst="textPlain">
              <a:avLst>
                <a:gd name="adj" fmla="val 50000"/>
              </a:avLst>
            </a:prstTxWarp>
          </a:bodyPr>
          <a:lstStyle/>
          <a:p>
            <a:pPr algn="ctr"/>
            <a:r>
              <a:rPr lang="it-IT"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Quanti colori sono nell’arcobaleno?</a:t>
            </a:r>
          </a:p>
        </p:txBody>
      </p:sp>
      <p:sp>
        <p:nvSpPr>
          <p:cNvPr id="18438" name="Text Box 11">
            <a:extLst>
              <a:ext uri="{FF2B5EF4-FFF2-40B4-BE49-F238E27FC236}">
                <a16:creationId xmlns:a16="http://schemas.microsoft.com/office/drawing/2014/main" id="{FD13B9F8-B5AE-1C36-9B3B-29423840F92B}"/>
              </a:ext>
            </a:extLst>
          </p:cNvPr>
          <p:cNvSpPr txBox="1">
            <a:spLocks noChangeArrowheads="1"/>
          </p:cNvSpPr>
          <p:nvPr/>
        </p:nvSpPr>
        <p:spPr bwMode="auto">
          <a:xfrm>
            <a:off x="5153025" y="6251575"/>
            <a:ext cx="32496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b="1">
                <a:solidFill>
                  <a:schemeClr val="accent2"/>
                </a:solidFill>
              </a:rPr>
              <a:t>San Lorenzo in Banale (TN) </a:t>
            </a:r>
            <a:endParaRPr lang="en-AU" altLang="it-IT" sz="1800"/>
          </a:p>
        </p:txBody>
      </p:sp>
      <p:sp>
        <p:nvSpPr>
          <p:cNvPr id="18439" name="Text Box 11">
            <a:extLst>
              <a:ext uri="{FF2B5EF4-FFF2-40B4-BE49-F238E27FC236}">
                <a16:creationId xmlns:a16="http://schemas.microsoft.com/office/drawing/2014/main" id="{8AD99490-9B9C-D9C3-71F7-0E900C6D4044}"/>
              </a:ext>
            </a:extLst>
          </p:cNvPr>
          <p:cNvSpPr txBox="1">
            <a:spLocks noChangeArrowheads="1"/>
          </p:cNvSpPr>
          <p:nvPr/>
        </p:nvSpPr>
        <p:spPr bwMode="auto">
          <a:xfrm>
            <a:off x="350838" y="5672138"/>
            <a:ext cx="62595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b="1">
                <a:solidFill>
                  <a:schemeClr val="accent2"/>
                </a:solidFill>
              </a:rPr>
              <a:t>Infra-rosso (sopra), ultra-violetto (sotto) </a:t>
            </a:r>
            <a:endParaRPr lang="en-AU" altLang="it-IT" sz="2400"/>
          </a:p>
        </p:txBody>
      </p:sp>
      <p:sp>
        <p:nvSpPr>
          <p:cNvPr id="18440" name="Text Box 11">
            <a:extLst>
              <a:ext uri="{FF2B5EF4-FFF2-40B4-BE49-F238E27FC236}">
                <a16:creationId xmlns:a16="http://schemas.microsoft.com/office/drawing/2014/main" id="{C04C5A93-46F2-24C3-051F-C89FB306B77D}"/>
              </a:ext>
            </a:extLst>
          </p:cNvPr>
          <p:cNvSpPr txBox="1">
            <a:spLocks noChangeArrowheads="1"/>
          </p:cNvSpPr>
          <p:nvPr/>
        </p:nvSpPr>
        <p:spPr bwMode="auto">
          <a:xfrm>
            <a:off x="6829425" y="3178175"/>
            <a:ext cx="230346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b="1">
                <a:solidFill>
                  <a:schemeClr val="accent2"/>
                </a:solidFill>
              </a:rPr>
              <a:t>I sette colori</a:t>
            </a:r>
          </a:p>
          <a:p>
            <a:pPr eaLnBrk="1" hangingPunct="1">
              <a:spcBef>
                <a:spcPct val="0"/>
              </a:spcBef>
              <a:buFontTx/>
              <a:buNone/>
            </a:pPr>
            <a:r>
              <a:rPr lang="it-IT" altLang="it-IT" sz="2400" b="1">
                <a:solidFill>
                  <a:schemeClr val="accent2"/>
                </a:solidFill>
              </a:rPr>
              <a:t>sono: 1) rosso</a:t>
            </a:r>
          </a:p>
          <a:p>
            <a:pPr eaLnBrk="1" hangingPunct="1">
              <a:spcBef>
                <a:spcPct val="0"/>
              </a:spcBef>
              <a:buFontTx/>
              <a:buNone/>
            </a:pPr>
            <a:r>
              <a:rPr lang="it-IT" altLang="it-IT" sz="2400" b="1">
                <a:solidFill>
                  <a:schemeClr val="accent2"/>
                </a:solidFill>
              </a:rPr>
              <a:t>2) … </a:t>
            </a:r>
            <a:endParaRPr lang="en-AU" altLang="it-IT" sz="2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a:extLst>
              <a:ext uri="{FF2B5EF4-FFF2-40B4-BE49-F238E27FC236}">
                <a16:creationId xmlns:a16="http://schemas.microsoft.com/office/drawing/2014/main" id="{9F48DCB0-0067-818F-47B4-BA1BADE93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36613"/>
            <a:ext cx="626427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a:extLst>
              <a:ext uri="{FF2B5EF4-FFF2-40B4-BE49-F238E27FC236}">
                <a16:creationId xmlns:a16="http://schemas.microsoft.com/office/drawing/2014/main" id="{8B9AE3E7-E822-4F05-3898-FE4E9CB27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25538"/>
            <a:ext cx="6265863"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WordArt 9">
            <a:extLst>
              <a:ext uri="{FF2B5EF4-FFF2-40B4-BE49-F238E27FC236}">
                <a16:creationId xmlns:a16="http://schemas.microsoft.com/office/drawing/2014/main" id="{6B97FEB9-EE41-4B28-C291-C55195377FE6}"/>
              </a:ext>
            </a:extLst>
          </p:cNvPr>
          <p:cNvSpPr>
            <a:spLocks noChangeArrowheads="1" noChangeShapeType="1" noTextEdit="1"/>
          </p:cNvSpPr>
          <p:nvPr/>
        </p:nvSpPr>
        <p:spPr bwMode="auto">
          <a:xfrm>
            <a:off x="234950" y="211138"/>
            <a:ext cx="8642350" cy="381000"/>
          </a:xfrm>
          <a:prstGeom prst="rect">
            <a:avLst/>
          </a:prstGeom>
        </p:spPr>
        <p:txBody>
          <a:bodyPr wrap="none" fromWordArt="1">
            <a:prstTxWarp prst="textPlain">
              <a:avLst>
                <a:gd name="adj" fmla="val 50000"/>
              </a:avLst>
            </a:prstTxWarp>
          </a:bodyPr>
          <a:lstStyle/>
          <a:p>
            <a:pPr algn="ctr"/>
            <a:r>
              <a:rPr lang="it-IT"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Quanti colori sono nell’arcobaleno?</a:t>
            </a:r>
          </a:p>
        </p:txBody>
      </p:sp>
      <p:sp>
        <p:nvSpPr>
          <p:cNvPr id="19461" name="Text Box 11">
            <a:extLst>
              <a:ext uri="{FF2B5EF4-FFF2-40B4-BE49-F238E27FC236}">
                <a16:creationId xmlns:a16="http://schemas.microsoft.com/office/drawing/2014/main" id="{5928FB9E-155B-EF40-831C-3579546EC544}"/>
              </a:ext>
            </a:extLst>
          </p:cNvPr>
          <p:cNvSpPr txBox="1">
            <a:spLocks noChangeArrowheads="1"/>
          </p:cNvSpPr>
          <p:nvPr/>
        </p:nvSpPr>
        <p:spPr bwMode="auto">
          <a:xfrm>
            <a:off x="439738" y="5943600"/>
            <a:ext cx="730091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b="1">
                <a:solidFill>
                  <a:schemeClr val="accent2"/>
                </a:solidFill>
              </a:rPr>
              <a:t>Arcobaleno secondario (sopra) – colori invertiti,</a:t>
            </a:r>
          </a:p>
          <a:p>
            <a:pPr eaLnBrk="1" hangingPunct="1">
              <a:spcBef>
                <a:spcPct val="0"/>
              </a:spcBef>
              <a:buFontTx/>
              <a:buNone/>
            </a:pPr>
            <a:r>
              <a:rPr lang="it-IT" altLang="it-IT" sz="2400" b="1">
                <a:solidFill>
                  <a:schemeClr val="accent2"/>
                </a:solidFill>
              </a:rPr>
              <a:t>con una fascia scura in mezzo  </a:t>
            </a:r>
            <a:endParaRPr lang="en-AU" altLang="it-IT"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6">
            <a:extLst>
              <a:ext uri="{FF2B5EF4-FFF2-40B4-BE49-F238E27FC236}">
                <a16:creationId xmlns:a16="http://schemas.microsoft.com/office/drawing/2014/main" id="{30553399-F7F7-C631-8A0A-821D0DDE3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58" y="818178"/>
            <a:ext cx="5694164" cy="426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a:extLst>
              <a:ext uri="{FF2B5EF4-FFF2-40B4-BE49-F238E27FC236}">
                <a16:creationId xmlns:a16="http://schemas.microsoft.com/office/drawing/2014/main" id="{915F5CC5-E5DD-9BB9-45C0-CEF923D5B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278895"/>
            <a:ext cx="4974084" cy="37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WordArt 9">
            <a:extLst>
              <a:ext uri="{FF2B5EF4-FFF2-40B4-BE49-F238E27FC236}">
                <a16:creationId xmlns:a16="http://schemas.microsoft.com/office/drawing/2014/main" id="{1283860E-961D-EF97-11EA-C52E93F67012}"/>
              </a:ext>
            </a:extLst>
          </p:cNvPr>
          <p:cNvSpPr>
            <a:spLocks noChangeArrowheads="1" noChangeShapeType="1" noTextEdit="1"/>
          </p:cNvSpPr>
          <p:nvPr/>
        </p:nvSpPr>
        <p:spPr bwMode="auto">
          <a:xfrm>
            <a:off x="234950" y="211138"/>
            <a:ext cx="8642350" cy="381000"/>
          </a:xfrm>
          <a:prstGeom prst="rect">
            <a:avLst/>
          </a:prstGeom>
        </p:spPr>
        <p:txBody>
          <a:bodyPr wrap="none" fromWordArt="1">
            <a:prstTxWarp prst="textPlain">
              <a:avLst>
                <a:gd name="adj" fmla="val 50000"/>
              </a:avLst>
            </a:prstTxWarp>
          </a:bodyPr>
          <a:lstStyle/>
          <a:p>
            <a:pPr algn="ctr"/>
            <a:r>
              <a:rPr lang="it-IT"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Quanti colori sono nell’arcobaleno?</a:t>
            </a:r>
          </a:p>
        </p:txBody>
      </p:sp>
      <p:sp>
        <p:nvSpPr>
          <p:cNvPr id="20486" name="Text Box 11">
            <a:extLst>
              <a:ext uri="{FF2B5EF4-FFF2-40B4-BE49-F238E27FC236}">
                <a16:creationId xmlns:a16="http://schemas.microsoft.com/office/drawing/2014/main" id="{7C76D39C-30CE-EB6A-8EEB-C6CE488E1F56}"/>
              </a:ext>
            </a:extLst>
          </p:cNvPr>
          <p:cNvSpPr txBox="1">
            <a:spLocks noChangeArrowheads="1"/>
          </p:cNvSpPr>
          <p:nvPr/>
        </p:nvSpPr>
        <p:spPr bwMode="auto">
          <a:xfrm>
            <a:off x="234950" y="6191250"/>
            <a:ext cx="79263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b="1">
                <a:solidFill>
                  <a:schemeClr val="accent2"/>
                </a:solidFill>
              </a:rPr>
              <a:t>Ma sotto, ancora un’altra fascia, con i colori diversi? </a:t>
            </a:r>
            <a:endParaRPr lang="en-AU" altLang="it-IT"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a:extLst>
              <a:ext uri="{FF2B5EF4-FFF2-40B4-BE49-F238E27FC236}">
                <a16:creationId xmlns:a16="http://schemas.microsoft.com/office/drawing/2014/main" id="{2A4580E2-4F6A-2FDF-0380-E9190DAE27E3}"/>
              </a:ext>
            </a:extLst>
          </p:cNvPr>
          <p:cNvSpPr>
            <a:spLocks noGrp="1" noChangeArrowheads="1"/>
          </p:cNvSpPr>
          <p:nvPr>
            <p:ph type="title"/>
          </p:nvPr>
        </p:nvSpPr>
        <p:spPr>
          <a:xfrm>
            <a:off x="457200" y="225425"/>
            <a:ext cx="8229600" cy="1143000"/>
          </a:xfrm>
        </p:spPr>
        <p:txBody>
          <a:bodyPr/>
          <a:lstStyle/>
          <a:p>
            <a:pPr eaLnBrk="1" hangingPunct="1"/>
            <a:r>
              <a:rPr lang="it-IT" altLang="it-IT" sz="3200"/>
              <a:t>Il prisma di Newton (RAI Scuola)</a:t>
            </a:r>
          </a:p>
        </p:txBody>
      </p:sp>
      <p:sp>
        <p:nvSpPr>
          <p:cNvPr id="21507" name="CasellaDiTesto 3">
            <a:extLst>
              <a:ext uri="{FF2B5EF4-FFF2-40B4-BE49-F238E27FC236}">
                <a16:creationId xmlns:a16="http://schemas.microsoft.com/office/drawing/2014/main" id="{C67ABBAB-8254-4301-0237-0735CBE8FF96}"/>
              </a:ext>
            </a:extLst>
          </p:cNvPr>
          <p:cNvSpPr txBox="1">
            <a:spLocks noChangeArrowheads="1"/>
          </p:cNvSpPr>
          <p:nvPr/>
        </p:nvSpPr>
        <p:spPr bwMode="auto">
          <a:xfrm>
            <a:off x="3175" y="5940425"/>
            <a:ext cx="871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itchFamily="34" charset="-128"/>
                <a:hlinkClick r:id="rId2"/>
              </a:rPr>
              <a:t>https://www.raiscuola.rai.it/scienze/articoli/2021/02/Officina-delle-idee-il-prisma-di-Newton--fc8e037d-ebd0-4fe0-a220-8fcdee03e390.html</a:t>
            </a:r>
            <a:r>
              <a:rPr lang="it-IT" altLang="it-IT" sz="1400">
                <a:latin typeface="Arial Unicode MS" pitchFamily="34" charset="-128"/>
              </a:rPr>
              <a:t>   16/02/2022</a:t>
            </a:r>
          </a:p>
        </p:txBody>
      </p:sp>
      <p:sp>
        <p:nvSpPr>
          <p:cNvPr id="21508" name="CasellaDiTesto 5">
            <a:extLst>
              <a:ext uri="{FF2B5EF4-FFF2-40B4-BE49-F238E27FC236}">
                <a16:creationId xmlns:a16="http://schemas.microsoft.com/office/drawing/2014/main" id="{D8FC1071-64A3-8A34-554E-DFAA32D130EE}"/>
              </a:ext>
            </a:extLst>
          </p:cNvPr>
          <p:cNvSpPr txBox="1">
            <a:spLocks noChangeArrowheads="1"/>
          </p:cNvSpPr>
          <p:nvPr/>
        </p:nvSpPr>
        <p:spPr bwMode="auto">
          <a:xfrm>
            <a:off x="9525" y="4737100"/>
            <a:ext cx="8820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solidFill>
                  <a:srgbClr val="485459"/>
                </a:solidFill>
                <a:latin typeface="Montserrat" pitchFamily="2" charset="0"/>
              </a:rPr>
              <a:t>Massimo Temporelli ricostruisce l’esperimento dello scienziato inglese Isaac Newton, che attraverso un prisma riuscì a svelare la natura della luce. Newton scoprì che la luce bianca è in realtà composta da miriadi di colori che passando attraverso un prisma si possono osservare. </a:t>
            </a:r>
            <a:endParaRPr lang="it-IT" altLang="it-IT" sz="1800">
              <a:latin typeface="Arial Unicode MS" pitchFamily="34" charset="-128"/>
            </a:endParaRPr>
          </a:p>
        </p:txBody>
      </p:sp>
      <p:pic>
        <p:nvPicPr>
          <p:cNvPr id="21509" name="Immagine 7">
            <a:extLst>
              <a:ext uri="{FF2B5EF4-FFF2-40B4-BE49-F238E27FC236}">
                <a16:creationId xmlns:a16="http://schemas.microsoft.com/office/drawing/2014/main" id="{8CABEBF6-4A79-872D-8B74-A8BB2DFF1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54125"/>
            <a:ext cx="6192838"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CasellaDiTesto 2">
            <a:extLst>
              <a:ext uri="{FF2B5EF4-FFF2-40B4-BE49-F238E27FC236}">
                <a16:creationId xmlns:a16="http://schemas.microsoft.com/office/drawing/2014/main" id="{8FF225B7-441F-B8D8-B723-AFB2A32A9F2C}"/>
              </a:ext>
            </a:extLst>
          </p:cNvPr>
          <p:cNvSpPr txBox="1">
            <a:spLocks noChangeArrowheads="1"/>
          </p:cNvSpPr>
          <p:nvPr/>
        </p:nvSpPr>
        <p:spPr bwMode="auto">
          <a:xfrm>
            <a:off x="6588125" y="2230438"/>
            <a:ext cx="22415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Attenzione:</a:t>
            </a:r>
          </a:p>
          <a:p>
            <a:pPr eaLnBrk="1" hangingPunct="1">
              <a:spcBef>
                <a:spcPct val="0"/>
              </a:spcBef>
              <a:buFontTx/>
              <a:buNone/>
            </a:pPr>
            <a:r>
              <a:rPr lang="it-IT" altLang="it-IT" sz="2400">
                <a:latin typeface="Arial Unicode MS" pitchFamily="34" charset="-128"/>
              </a:rPr>
              <a:t>Il disegno dell’arcobalenoè sbagliato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31643363-F5D1-78B9-D2F7-2FDB81E2D027}"/>
              </a:ext>
            </a:extLst>
          </p:cNvPr>
          <p:cNvSpPr>
            <a:spLocks noGrp="1" noChangeArrowheads="1"/>
          </p:cNvSpPr>
          <p:nvPr>
            <p:ph type="title"/>
          </p:nvPr>
        </p:nvSpPr>
        <p:spPr>
          <a:xfrm>
            <a:off x="457200" y="225425"/>
            <a:ext cx="8229600" cy="1143000"/>
          </a:xfrm>
        </p:spPr>
        <p:txBody>
          <a:bodyPr/>
          <a:lstStyle/>
          <a:p>
            <a:pPr eaLnBrk="1" hangingPunct="1"/>
            <a:r>
              <a:rPr lang="it-IT" altLang="it-IT" sz="3600"/>
              <a:t>Il prisma di Newton </a:t>
            </a:r>
          </a:p>
        </p:txBody>
      </p:sp>
      <p:sp>
        <p:nvSpPr>
          <p:cNvPr id="22531" name="CasellaDiTesto 3">
            <a:extLst>
              <a:ext uri="{FF2B5EF4-FFF2-40B4-BE49-F238E27FC236}">
                <a16:creationId xmlns:a16="http://schemas.microsoft.com/office/drawing/2014/main" id="{AD4E26F5-1D34-CE94-A50A-0BE86BF1DA2C}"/>
              </a:ext>
            </a:extLst>
          </p:cNvPr>
          <p:cNvSpPr txBox="1">
            <a:spLocks noChangeArrowheads="1"/>
          </p:cNvSpPr>
          <p:nvPr/>
        </p:nvSpPr>
        <p:spPr bwMode="auto">
          <a:xfrm>
            <a:off x="3175" y="5940425"/>
            <a:ext cx="871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itchFamily="34" charset="-128"/>
              </a:rPr>
              <a:t>https://www.milannight.com/redazionali/voglio-essere-chiara/il-prisma-di-newton/</a:t>
            </a:r>
          </a:p>
        </p:txBody>
      </p:sp>
      <p:sp>
        <p:nvSpPr>
          <p:cNvPr id="22532" name="CasellaDiTesto 5">
            <a:extLst>
              <a:ext uri="{FF2B5EF4-FFF2-40B4-BE49-F238E27FC236}">
                <a16:creationId xmlns:a16="http://schemas.microsoft.com/office/drawing/2014/main" id="{8DDB64E9-3940-934C-C416-60E3E89F2C2A}"/>
              </a:ext>
            </a:extLst>
          </p:cNvPr>
          <p:cNvSpPr txBox="1">
            <a:spLocks noChangeArrowheads="1"/>
          </p:cNvSpPr>
          <p:nvPr/>
        </p:nvSpPr>
        <p:spPr bwMode="auto">
          <a:xfrm>
            <a:off x="161925" y="4881563"/>
            <a:ext cx="88201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latin typeface="Arial Unicode MS" pitchFamily="34" charset="-128"/>
              </a:rPr>
              <a:t>L’indice di rifrazione dipende dal colore (lunghezza d’onda)</a:t>
            </a:r>
          </a:p>
          <a:p>
            <a:pPr eaLnBrk="1" hangingPunct="1">
              <a:spcBef>
                <a:spcPct val="0"/>
              </a:spcBef>
              <a:buFontTx/>
              <a:buNone/>
            </a:pPr>
            <a:r>
              <a:rPr lang="it-IT" altLang="it-IT" sz="1800">
                <a:latin typeface="Arial Unicode MS" pitchFamily="34" charset="-128"/>
              </a:rPr>
              <a:t>Per il colore rosso (l’onda più lunga, frequenza minore) questo indice è minore</a:t>
            </a:r>
          </a:p>
          <a:p>
            <a:pPr eaLnBrk="1" hangingPunct="1">
              <a:spcBef>
                <a:spcPct val="0"/>
              </a:spcBef>
              <a:buFontTx/>
              <a:buNone/>
            </a:pPr>
            <a:r>
              <a:rPr lang="it-IT" altLang="it-IT" sz="1800">
                <a:latin typeface="Arial Unicode MS" pitchFamily="34" charset="-128"/>
              </a:rPr>
              <a:t>Per il colore viola (l’onda corta, frequenza maggiore) l’indice di rifrazione è maggiore</a:t>
            </a:r>
          </a:p>
        </p:txBody>
      </p:sp>
      <p:sp>
        <p:nvSpPr>
          <p:cNvPr id="22533" name="AutoShape 2">
            <a:extLst>
              <a:ext uri="{FF2B5EF4-FFF2-40B4-BE49-F238E27FC236}">
                <a16:creationId xmlns:a16="http://schemas.microsoft.com/office/drawing/2014/main" id="{BF7A1882-EC04-7CBC-AFD3-4B3F9A0659A7}"/>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2400">
              <a:latin typeface="Arial Unicode MS" pitchFamily="34" charset="-128"/>
            </a:endParaRPr>
          </a:p>
        </p:txBody>
      </p:sp>
      <p:pic>
        <p:nvPicPr>
          <p:cNvPr id="22534" name="Picture 4">
            <a:extLst>
              <a:ext uri="{FF2B5EF4-FFF2-40B4-BE49-F238E27FC236}">
                <a16:creationId xmlns:a16="http://schemas.microsoft.com/office/drawing/2014/main" id="{FFD6AB1F-2E12-DC22-74DD-E2BC0ED85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87450"/>
            <a:ext cx="4727575"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CasellaDiTesto 8">
            <a:extLst>
              <a:ext uri="{FF2B5EF4-FFF2-40B4-BE49-F238E27FC236}">
                <a16:creationId xmlns:a16="http://schemas.microsoft.com/office/drawing/2014/main" id="{2F700229-45C0-73A9-E456-EB1675D3875E}"/>
              </a:ext>
            </a:extLst>
          </p:cNvPr>
          <p:cNvSpPr txBox="1">
            <a:spLocks noChangeArrowheads="1"/>
          </p:cNvSpPr>
          <p:nvPr/>
        </p:nvSpPr>
        <p:spPr bwMode="auto">
          <a:xfrm>
            <a:off x="5724525" y="2673350"/>
            <a:ext cx="8820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latin typeface="Arial Unicode MS" pitchFamily="34" charset="-128"/>
              </a:rPr>
              <a:t>Attenzione: il colore rosa qua </a:t>
            </a:r>
          </a:p>
          <a:p>
            <a:pPr eaLnBrk="1" hangingPunct="1">
              <a:spcBef>
                <a:spcPct val="0"/>
              </a:spcBef>
              <a:buFontTx/>
              <a:buNone/>
            </a:pPr>
            <a:r>
              <a:rPr lang="it-IT" altLang="it-IT" sz="1800">
                <a:latin typeface="Arial Unicode MS" pitchFamily="34" charset="-128"/>
              </a:rPr>
              <a:t>è fasullo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a:extLst>
              <a:ext uri="{FF2B5EF4-FFF2-40B4-BE49-F238E27FC236}">
                <a16:creationId xmlns:a16="http://schemas.microsoft.com/office/drawing/2014/main" id="{EFC8A4B3-F24D-88DD-518B-9992E3137224}"/>
              </a:ext>
            </a:extLst>
          </p:cNvPr>
          <p:cNvSpPr>
            <a:spLocks noGrp="1" noChangeArrowheads="1"/>
          </p:cNvSpPr>
          <p:nvPr>
            <p:ph type="title"/>
          </p:nvPr>
        </p:nvSpPr>
        <p:spPr/>
        <p:txBody>
          <a:bodyPr/>
          <a:lstStyle/>
          <a:p>
            <a:pPr eaLnBrk="1" hangingPunct="1"/>
            <a:r>
              <a:rPr lang="it-IT" altLang="it-IT" sz="3600"/>
              <a:t>Legge di rifrazione</a:t>
            </a:r>
          </a:p>
        </p:txBody>
      </p:sp>
      <p:pic>
        <p:nvPicPr>
          <p:cNvPr id="23555" name="Immagine 3">
            <a:extLst>
              <a:ext uri="{FF2B5EF4-FFF2-40B4-BE49-F238E27FC236}">
                <a16:creationId xmlns:a16="http://schemas.microsoft.com/office/drawing/2014/main" id="{22F5B25A-C6FF-4441-7816-3E5C5DBAC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792288"/>
            <a:ext cx="4884738" cy="2297112"/>
          </a:xfrm>
          <a:prstGeom prst="rect">
            <a:avLst/>
          </a:prstGeom>
          <a:noFill/>
          <a:ln w="9525">
            <a:solidFill>
              <a:srgbClr val="DAEDEF"/>
            </a:solidFill>
            <a:miter lim="800000"/>
            <a:headEnd/>
            <a:tailEnd/>
          </a:ln>
          <a:extLst>
            <a:ext uri="{909E8E84-426E-40DD-AFC4-6F175D3DCCD1}">
              <a14:hiddenFill xmlns:a14="http://schemas.microsoft.com/office/drawing/2010/main">
                <a:solidFill>
                  <a:srgbClr val="FFFFFF"/>
                </a:solidFill>
              </a14:hiddenFill>
            </a:ext>
          </a:extLst>
        </p:spPr>
      </p:pic>
      <p:pic>
        <p:nvPicPr>
          <p:cNvPr id="23556" name="Immagine 5">
            <a:extLst>
              <a:ext uri="{FF2B5EF4-FFF2-40B4-BE49-F238E27FC236}">
                <a16:creationId xmlns:a16="http://schemas.microsoft.com/office/drawing/2014/main" id="{5D363869-6C11-BA88-39C4-EECE0840C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075" y="3411538"/>
            <a:ext cx="3900488"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Immagine 9">
            <a:extLst>
              <a:ext uri="{FF2B5EF4-FFF2-40B4-BE49-F238E27FC236}">
                <a16:creationId xmlns:a16="http://schemas.microsoft.com/office/drawing/2014/main" id="{ED3F1070-8AAB-3E37-6F3F-A94FBE95C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3440113"/>
            <a:ext cx="2085975"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a:extLst>
              <a:ext uri="{FF2B5EF4-FFF2-40B4-BE49-F238E27FC236}">
                <a16:creationId xmlns:a16="http://schemas.microsoft.com/office/drawing/2014/main" id="{89047415-8535-08DC-FA06-EA6F331F58A7}"/>
              </a:ext>
            </a:extLst>
          </p:cNvPr>
          <p:cNvSpPr>
            <a:spLocks noGrp="1" noChangeArrowheads="1"/>
          </p:cNvSpPr>
          <p:nvPr>
            <p:ph type="title"/>
          </p:nvPr>
        </p:nvSpPr>
        <p:spPr>
          <a:xfrm>
            <a:off x="457200" y="225425"/>
            <a:ext cx="8229600" cy="1143000"/>
          </a:xfrm>
        </p:spPr>
        <p:txBody>
          <a:bodyPr/>
          <a:lstStyle/>
          <a:p>
            <a:pPr eaLnBrk="1" hangingPunct="1"/>
            <a:r>
              <a:rPr lang="it-IT" altLang="it-IT" sz="3600"/>
              <a:t>L’arcobaleno (di Cartesio)</a:t>
            </a:r>
          </a:p>
        </p:txBody>
      </p:sp>
      <p:sp>
        <p:nvSpPr>
          <p:cNvPr id="24579" name="CasellaDiTesto 3">
            <a:extLst>
              <a:ext uri="{FF2B5EF4-FFF2-40B4-BE49-F238E27FC236}">
                <a16:creationId xmlns:a16="http://schemas.microsoft.com/office/drawing/2014/main" id="{A9F2F14B-E30E-B961-0C6E-CFCE8B6A731A}"/>
              </a:ext>
            </a:extLst>
          </p:cNvPr>
          <p:cNvSpPr txBox="1">
            <a:spLocks noChangeArrowheads="1"/>
          </p:cNvSpPr>
          <p:nvPr/>
        </p:nvSpPr>
        <p:spPr bwMode="auto">
          <a:xfrm>
            <a:off x="3175" y="5940425"/>
            <a:ext cx="871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itchFamily="34" charset="-128"/>
              </a:rPr>
              <a:t>Diego Rosa, «L’arcobaleno»  </a:t>
            </a:r>
            <a:r>
              <a:rPr lang="it-IT" altLang="it-IT" sz="1400">
                <a:latin typeface="Arial Unicode MS" pitchFamily="34" charset="-128"/>
                <a:hlinkClick r:id="rId2"/>
              </a:rPr>
              <a:t>http://www.nimbus.it/liguria/rlm06/arcobaleno.htm</a:t>
            </a:r>
            <a:endParaRPr lang="it-IT" altLang="it-IT" sz="1400">
              <a:latin typeface="Arial Unicode MS" pitchFamily="34" charset="-128"/>
            </a:endParaRPr>
          </a:p>
          <a:p>
            <a:pPr eaLnBrk="1" hangingPunct="1">
              <a:spcBef>
                <a:spcPct val="0"/>
              </a:spcBef>
              <a:buFontTx/>
              <a:buNone/>
            </a:pPr>
            <a:r>
              <a:rPr lang="it-IT" altLang="it-IT" sz="1400">
                <a:latin typeface="Arial Unicode MS" pitchFamily="34" charset="-128"/>
              </a:rPr>
              <a:t>https://www.treccani.it/enciclopedia/arcobaleno_(Enciclopedia-dei-ragazzi)/</a:t>
            </a:r>
          </a:p>
        </p:txBody>
      </p:sp>
      <p:sp>
        <p:nvSpPr>
          <p:cNvPr id="24580" name="CasellaDiTesto 5">
            <a:extLst>
              <a:ext uri="{FF2B5EF4-FFF2-40B4-BE49-F238E27FC236}">
                <a16:creationId xmlns:a16="http://schemas.microsoft.com/office/drawing/2014/main" id="{5A6253C7-BB89-8960-7BC3-DCFD9B026481}"/>
              </a:ext>
            </a:extLst>
          </p:cNvPr>
          <p:cNvSpPr txBox="1">
            <a:spLocks noChangeArrowheads="1"/>
          </p:cNvSpPr>
          <p:nvPr/>
        </p:nvSpPr>
        <p:spPr bwMode="auto">
          <a:xfrm>
            <a:off x="161925" y="4491038"/>
            <a:ext cx="88201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latin typeface="Arial Unicode MS" pitchFamily="34" charset="-128"/>
              </a:rPr>
              <a:t>Si riflette dentro e si scinde in colori «di arcobaleno»</a:t>
            </a:r>
          </a:p>
          <a:p>
            <a:pPr eaLnBrk="1" hangingPunct="1">
              <a:spcBef>
                <a:spcPct val="0"/>
              </a:spcBef>
              <a:buFontTx/>
              <a:buNone/>
            </a:pPr>
            <a:endParaRPr lang="it-IT" altLang="it-IT" sz="2000">
              <a:latin typeface="Arial Unicode MS" pitchFamily="34" charset="-128"/>
            </a:endParaRPr>
          </a:p>
          <a:p>
            <a:pPr eaLnBrk="1" hangingPunct="1">
              <a:spcBef>
                <a:spcPct val="0"/>
              </a:spcBef>
              <a:buFontTx/>
              <a:buNone/>
            </a:pPr>
            <a:r>
              <a:rPr lang="it-IT" altLang="it-IT" sz="2000">
                <a:latin typeface="Arial Unicode MS" pitchFamily="34" charset="-128"/>
              </a:rPr>
              <a:t>O più «scientifico»: avviene una riflessione interna nella goccia, e la </a:t>
            </a:r>
            <a:r>
              <a:rPr lang="it-IT" altLang="it-IT" sz="2000" i="1">
                <a:latin typeface="Arial Unicode MS" pitchFamily="34" charset="-128"/>
              </a:rPr>
              <a:t>rifrazione</a:t>
            </a:r>
            <a:r>
              <a:rPr lang="it-IT" altLang="it-IT" sz="2000">
                <a:latin typeface="Arial Unicode MS" pitchFamily="34" charset="-128"/>
              </a:rPr>
              <a:t> </a:t>
            </a:r>
            <a:r>
              <a:rPr lang="it-IT" altLang="it-IT" sz="2000" i="1">
                <a:latin typeface="Arial Unicode MS" pitchFamily="34" charset="-128"/>
              </a:rPr>
              <a:t>ottica </a:t>
            </a:r>
            <a:r>
              <a:rPr lang="it-IT" altLang="it-IT" sz="2000">
                <a:latin typeface="Arial Unicode MS" pitchFamily="34" charset="-128"/>
              </a:rPr>
              <a:t>nel passare tra due mezzi ottici (l’aria e l’acqua)</a:t>
            </a:r>
          </a:p>
        </p:txBody>
      </p:sp>
      <p:pic>
        <p:nvPicPr>
          <p:cNvPr id="24581" name="Picture 2">
            <a:extLst>
              <a:ext uri="{FF2B5EF4-FFF2-40B4-BE49-F238E27FC236}">
                <a16:creationId xmlns:a16="http://schemas.microsoft.com/office/drawing/2014/main" id="{E7205421-EB6B-41BD-4971-1C0A358CC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030288"/>
            <a:ext cx="4751388"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a:extLst>
              <a:ext uri="{FF2B5EF4-FFF2-40B4-BE49-F238E27FC236}">
                <a16:creationId xmlns:a16="http://schemas.microsoft.com/office/drawing/2014/main" id="{76EB3048-898A-74A0-B011-78AA4D257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9275" y="1293813"/>
            <a:ext cx="42957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7" name="Input penna 6">
                <a:extLst>
                  <a:ext uri="{FF2B5EF4-FFF2-40B4-BE49-F238E27FC236}">
                    <a16:creationId xmlns:a16="http://schemas.microsoft.com/office/drawing/2014/main" id="{1F56BBEE-795F-BDB8-3BB3-99080FFB2E34}"/>
                  </a:ext>
                </a:extLst>
              </p14:cNvPr>
              <p14:cNvContentPartPr/>
              <p14:nvPr/>
            </p14:nvContentPartPr>
            <p14:xfrm>
              <a:off x="7877409" y="6358708"/>
              <a:ext cx="360" cy="360"/>
            </p14:xfrm>
          </p:contentPart>
        </mc:Choice>
        <mc:Fallback xmlns="">
          <p:pic>
            <p:nvPicPr>
              <p:cNvPr id="7" name="Input penna 6">
                <a:extLst>
                  <a:ext uri="{FF2B5EF4-FFF2-40B4-BE49-F238E27FC236}">
                    <a16:creationId xmlns:a16="http://schemas.microsoft.com/office/drawing/2014/main" id="{1F56BBEE-795F-BDB8-3BB3-99080FFB2E34}"/>
                  </a:ext>
                </a:extLst>
              </p:cNvPr>
              <p:cNvPicPr/>
              <p:nvPr/>
            </p:nvPicPr>
            <p:blipFill>
              <a:blip r:embed="rId6"/>
              <a:stretch>
                <a:fillRect/>
              </a:stretch>
            </p:blipFill>
            <p:spPr>
              <a:xfrm>
                <a:off x="7873089" y="635438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put penna 11">
                <a:extLst>
                  <a:ext uri="{FF2B5EF4-FFF2-40B4-BE49-F238E27FC236}">
                    <a16:creationId xmlns:a16="http://schemas.microsoft.com/office/drawing/2014/main" id="{4F776FF7-C804-AFB3-D2C9-F629A47B4D44}"/>
                  </a:ext>
                </a:extLst>
              </p14:cNvPr>
              <p14:cNvContentPartPr/>
              <p14:nvPr/>
            </p14:nvContentPartPr>
            <p14:xfrm>
              <a:off x="759849" y="2109988"/>
              <a:ext cx="2248920" cy="113760"/>
            </p14:xfrm>
          </p:contentPart>
        </mc:Choice>
        <mc:Fallback xmlns="">
          <p:pic>
            <p:nvPicPr>
              <p:cNvPr id="12" name="Input penna 11">
                <a:extLst>
                  <a:ext uri="{FF2B5EF4-FFF2-40B4-BE49-F238E27FC236}">
                    <a16:creationId xmlns:a16="http://schemas.microsoft.com/office/drawing/2014/main" id="{4F776FF7-C804-AFB3-D2C9-F629A47B4D44}"/>
                  </a:ext>
                </a:extLst>
              </p:cNvPr>
              <p:cNvPicPr/>
              <p:nvPr/>
            </p:nvPicPr>
            <p:blipFill>
              <a:blip r:embed="rId8"/>
              <a:stretch>
                <a:fillRect/>
              </a:stretch>
            </p:blipFill>
            <p:spPr>
              <a:xfrm>
                <a:off x="755529" y="2105668"/>
                <a:ext cx="225756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put penna 12">
                <a:extLst>
                  <a:ext uri="{FF2B5EF4-FFF2-40B4-BE49-F238E27FC236}">
                    <a16:creationId xmlns:a16="http://schemas.microsoft.com/office/drawing/2014/main" id="{4F1D624C-0CCF-4527-B0AF-597F1CDB4DCE}"/>
                  </a:ext>
                </a:extLst>
              </p14:cNvPr>
              <p14:cNvContentPartPr/>
              <p14:nvPr/>
            </p14:nvContentPartPr>
            <p14:xfrm>
              <a:off x="3024249" y="2115748"/>
              <a:ext cx="467640" cy="121320"/>
            </p14:xfrm>
          </p:contentPart>
        </mc:Choice>
        <mc:Fallback xmlns="">
          <p:pic>
            <p:nvPicPr>
              <p:cNvPr id="13" name="Input penna 12">
                <a:extLst>
                  <a:ext uri="{FF2B5EF4-FFF2-40B4-BE49-F238E27FC236}">
                    <a16:creationId xmlns:a16="http://schemas.microsoft.com/office/drawing/2014/main" id="{4F1D624C-0CCF-4527-B0AF-597F1CDB4DCE}"/>
                  </a:ext>
                </a:extLst>
              </p:cNvPr>
              <p:cNvPicPr/>
              <p:nvPr/>
            </p:nvPicPr>
            <p:blipFill>
              <a:blip r:embed="rId10"/>
              <a:stretch>
                <a:fillRect/>
              </a:stretch>
            </p:blipFill>
            <p:spPr>
              <a:xfrm>
                <a:off x="3019932" y="2111428"/>
                <a:ext cx="476273"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put penna 13">
                <a:extLst>
                  <a:ext uri="{FF2B5EF4-FFF2-40B4-BE49-F238E27FC236}">
                    <a16:creationId xmlns:a16="http://schemas.microsoft.com/office/drawing/2014/main" id="{E9273E84-94C2-2C04-116D-D20884D96735}"/>
                  </a:ext>
                </a:extLst>
              </p14:cNvPr>
              <p14:cNvContentPartPr/>
              <p14:nvPr/>
            </p14:nvContentPartPr>
            <p14:xfrm>
              <a:off x="3291369" y="1660708"/>
              <a:ext cx="212400" cy="449640"/>
            </p14:xfrm>
          </p:contentPart>
        </mc:Choice>
        <mc:Fallback xmlns="">
          <p:pic>
            <p:nvPicPr>
              <p:cNvPr id="14" name="Input penna 13">
                <a:extLst>
                  <a:ext uri="{FF2B5EF4-FFF2-40B4-BE49-F238E27FC236}">
                    <a16:creationId xmlns:a16="http://schemas.microsoft.com/office/drawing/2014/main" id="{E9273E84-94C2-2C04-116D-D20884D96735}"/>
                  </a:ext>
                </a:extLst>
              </p:cNvPr>
              <p:cNvPicPr/>
              <p:nvPr/>
            </p:nvPicPr>
            <p:blipFill>
              <a:blip r:embed="rId12"/>
              <a:stretch>
                <a:fillRect/>
              </a:stretch>
            </p:blipFill>
            <p:spPr>
              <a:xfrm>
                <a:off x="3287042" y="1656388"/>
                <a:ext cx="221055" cy="458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put penna 19">
                <a:extLst>
                  <a:ext uri="{FF2B5EF4-FFF2-40B4-BE49-F238E27FC236}">
                    <a16:creationId xmlns:a16="http://schemas.microsoft.com/office/drawing/2014/main" id="{6EB1B8F0-46A6-2346-642D-5ACC2469A427}"/>
                  </a:ext>
                </a:extLst>
              </p14:cNvPr>
              <p14:cNvContentPartPr/>
              <p14:nvPr/>
            </p14:nvContentPartPr>
            <p14:xfrm>
              <a:off x="542409" y="1645588"/>
              <a:ext cx="2721240" cy="2366280"/>
            </p14:xfrm>
          </p:contentPart>
        </mc:Choice>
        <mc:Fallback xmlns="">
          <p:pic>
            <p:nvPicPr>
              <p:cNvPr id="20" name="Input penna 19">
                <a:extLst>
                  <a:ext uri="{FF2B5EF4-FFF2-40B4-BE49-F238E27FC236}">
                    <a16:creationId xmlns:a16="http://schemas.microsoft.com/office/drawing/2014/main" id="{6EB1B8F0-46A6-2346-642D-5ACC2469A427}"/>
                  </a:ext>
                </a:extLst>
              </p:cNvPr>
              <p:cNvPicPr/>
              <p:nvPr/>
            </p:nvPicPr>
            <p:blipFill>
              <a:blip r:embed="rId14"/>
              <a:stretch>
                <a:fillRect/>
              </a:stretch>
            </p:blipFill>
            <p:spPr>
              <a:xfrm>
                <a:off x="538089" y="1641268"/>
                <a:ext cx="2729880" cy="2374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put penna 20">
                <a:extLst>
                  <a:ext uri="{FF2B5EF4-FFF2-40B4-BE49-F238E27FC236}">
                    <a16:creationId xmlns:a16="http://schemas.microsoft.com/office/drawing/2014/main" id="{85F21C89-CE37-1A42-BA32-F96041D2C5C3}"/>
                  </a:ext>
                </a:extLst>
              </p14:cNvPr>
              <p14:cNvContentPartPr/>
              <p14:nvPr/>
            </p14:nvContentPartPr>
            <p14:xfrm>
              <a:off x="8397969" y="4557628"/>
              <a:ext cx="360" cy="360"/>
            </p14:xfrm>
          </p:contentPart>
        </mc:Choice>
        <mc:Fallback xmlns="">
          <p:pic>
            <p:nvPicPr>
              <p:cNvPr id="21" name="Input penna 20">
                <a:extLst>
                  <a:ext uri="{FF2B5EF4-FFF2-40B4-BE49-F238E27FC236}">
                    <a16:creationId xmlns:a16="http://schemas.microsoft.com/office/drawing/2014/main" id="{85F21C89-CE37-1A42-BA32-F96041D2C5C3}"/>
                  </a:ext>
                </a:extLst>
              </p:cNvPr>
              <p:cNvPicPr/>
              <p:nvPr/>
            </p:nvPicPr>
            <p:blipFill>
              <a:blip r:embed="rId6"/>
              <a:stretch>
                <a:fillRect/>
              </a:stretch>
            </p:blipFill>
            <p:spPr>
              <a:xfrm>
                <a:off x="8393649" y="4553308"/>
                <a:ext cx="9000" cy="9000"/>
              </a:xfrm>
              <a:prstGeom prst="rect">
                <a:avLst/>
              </a:prstGeom>
            </p:spPr>
          </p:pic>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838F5D5-4144-C449-F058-63C1779D264A}"/>
              </a:ext>
            </a:extLst>
          </p:cNvPr>
          <p:cNvSpPr>
            <a:spLocks noGrp="1" noChangeArrowheads="1"/>
          </p:cNvSpPr>
          <p:nvPr>
            <p:ph type="title"/>
          </p:nvPr>
        </p:nvSpPr>
        <p:spPr/>
        <p:txBody>
          <a:bodyPr/>
          <a:lstStyle/>
          <a:p>
            <a:pPr eaLnBrk="1" hangingPunct="1"/>
            <a:r>
              <a:rPr lang="it-IT" altLang="it-IT" sz="4000">
                <a:solidFill>
                  <a:schemeClr val="accent2"/>
                </a:solidFill>
              </a:rPr>
              <a:t>Perché il cielo è azzurro (celeste)</a:t>
            </a:r>
            <a:r>
              <a:rPr lang="pl-PL" altLang="it-IT" sz="4000">
                <a:solidFill>
                  <a:schemeClr val="accent2"/>
                </a:solidFill>
              </a:rPr>
              <a:t>?</a:t>
            </a:r>
            <a:endParaRPr lang="en-AU" altLang="it-IT" sz="4000">
              <a:solidFill>
                <a:schemeClr val="accent2"/>
              </a:solidFill>
            </a:endParaRPr>
          </a:p>
        </p:txBody>
      </p:sp>
      <p:sp>
        <p:nvSpPr>
          <p:cNvPr id="25603" name="Text Box 3">
            <a:extLst>
              <a:ext uri="{FF2B5EF4-FFF2-40B4-BE49-F238E27FC236}">
                <a16:creationId xmlns:a16="http://schemas.microsoft.com/office/drawing/2014/main" id="{5255CD10-8B62-8536-34EB-5F08A27D2578}"/>
              </a:ext>
            </a:extLst>
          </p:cNvPr>
          <p:cNvSpPr txBox="1">
            <a:spLocks noChangeArrowheads="1"/>
          </p:cNvSpPr>
          <p:nvPr/>
        </p:nvSpPr>
        <p:spPr bwMode="auto">
          <a:xfrm>
            <a:off x="457200" y="5387975"/>
            <a:ext cx="60563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800" b="1">
                <a:solidFill>
                  <a:srgbClr val="CC0000"/>
                </a:solidFill>
              </a:rPr>
              <a:t>Perché il sole al tramonto è rosso</a:t>
            </a:r>
            <a:r>
              <a:rPr lang="pl-PL" altLang="it-IT" sz="2800" b="1">
                <a:solidFill>
                  <a:srgbClr val="CC0000"/>
                </a:solidFill>
              </a:rPr>
              <a:t>!</a:t>
            </a:r>
            <a:endParaRPr lang="en-AU" altLang="it-IT" sz="2800" b="1">
              <a:solidFill>
                <a:srgbClr val="CC0000"/>
              </a:solidFill>
            </a:endParaRPr>
          </a:p>
        </p:txBody>
      </p:sp>
      <p:sp>
        <p:nvSpPr>
          <p:cNvPr id="25604" name="Text Box 4">
            <a:extLst>
              <a:ext uri="{FF2B5EF4-FFF2-40B4-BE49-F238E27FC236}">
                <a16:creationId xmlns:a16="http://schemas.microsoft.com/office/drawing/2014/main" id="{093623A6-5155-56BB-33B4-C7F461FE8AFF}"/>
              </a:ext>
            </a:extLst>
          </p:cNvPr>
          <p:cNvSpPr txBox="1">
            <a:spLocks noChangeArrowheads="1"/>
          </p:cNvSpPr>
          <p:nvPr/>
        </p:nvSpPr>
        <p:spPr bwMode="auto">
          <a:xfrm>
            <a:off x="17463" y="5911850"/>
            <a:ext cx="8069262"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t>GK </a:t>
            </a:r>
            <a:r>
              <a:rPr lang="en-AU" altLang="it-IT" sz="1600">
                <a:hlinkClick r:id="rId3"/>
              </a:rPr>
              <a:t>http://dydaktyka.fizyka.umk.pl/zabawki/files/optyka/bluesky.html</a:t>
            </a:r>
            <a:endParaRPr lang="en-AU" altLang="it-IT" sz="1600"/>
          </a:p>
          <a:p>
            <a:pPr eaLnBrk="1" hangingPunct="1">
              <a:spcBef>
                <a:spcPct val="0"/>
              </a:spcBef>
              <a:buFontTx/>
              <a:buNone/>
            </a:pPr>
            <a:r>
              <a:rPr lang="en-US" altLang="it-IT" sz="1800"/>
              <a:t>By optick - https://www.flickr.com/photos/optick/112909824/, </a:t>
            </a:r>
          </a:p>
          <a:p>
            <a:pPr eaLnBrk="1" hangingPunct="1">
              <a:spcBef>
                <a:spcPct val="0"/>
              </a:spcBef>
              <a:buFontTx/>
              <a:buNone/>
            </a:pPr>
            <a:r>
              <a:rPr lang="en-US" altLang="it-IT" sz="1800"/>
              <a:t>CC BY-SA 2.0, https://commons.wikimedia.org/w/index.php?curid=10653821</a:t>
            </a:r>
            <a:r>
              <a:rPr lang="en-AU" altLang="it-IT" sz="1800"/>
              <a:t> </a:t>
            </a:r>
          </a:p>
        </p:txBody>
      </p:sp>
      <p:pic>
        <p:nvPicPr>
          <p:cNvPr id="25605" name="Picture 5">
            <a:extLst>
              <a:ext uri="{FF2B5EF4-FFF2-40B4-BE49-F238E27FC236}">
                <a16:creationId xmlns:a16="http://schemas.microsoft.com/office/drawing/2014/main" id="{CFD01B63-BE19-A57E-BF20-DB72F5AFF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16025"/>
            <a:ext cx="6624638"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6">
            <a:extLst>
              <a:ext uri="{FF2B5EF4-FFF2-40B4-BE49-F238E27FC236}">
                <a16:creationId xmlns:a16="http://schemas.microsoft.com/office/drawing/2014/main" id="{A12DE90B-65F7-2BD2-3018-DFDCB0ECB42A}"/>
              </a:ext>
            </a:extLst>
          </p:cNvPr>
          <p:cNvSpPr txBox="1">
            <a:spLocks noChangeArrowheads="1"/>
          </p:cNvSpPr>
          <p:nvPr/>
        </p:nvSpPr>
        <p:spPr bwMode="auto">
          <a:xfrm rot="-5400000">
            <a:off x="8519318" y="6231732"/>
            <a:ext cx="944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Akwarium</a:t>
            </a:r>
            <a:endParaRPr lang="en-AU" altLang="it-IT" sz="1400">
              <a:solidFill>
                <a:srgbClr val="CC0066"/>
              </a:solidFill>
              <a:latin typeface="Times New Roman" panose="02020603050405020304" pitchFamily="18" charset="0"/>
            </a:endParaRPr>
          </a:p>
        </p:txBody>
      </p:sp>
      <p:pic>
        <p:nvPicPr>
          <p:cNvPr id="25607" name="Immagine 3">
            <a:extLst>
              <a:ext uri="{FF2B5EF4-FFF2-40B4-BE49-F238E27FC236}">
                <a16:creationId xmlns:a16="http://schemas.microsoft.com/office/drawing/2014/main" id="{247D983B-F117-6BDE-2481-E662F9AC3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5188" y="3981450"/>
            <a:ext cx="179387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2C62B111-22E5-3CDD-D6D0-211D99D8A475}"/>
              </a:ext>
            </a:extLst>
          </p:cNvPr>
          <p:cNvSpPr txBox="1">
            <a:spLocks noChangeArrowheads="1"/>
          </p:cNvSpPr>
          <p:nvPr/>
        </p:nvSpPr>
        <p:spPr bwMode="auto">
          <a:xfrm>
            <a:off x="0" y="211138"/>
            <a:ext cx="9283700" cy="144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4400">
                <a:solidFill>
                  <a:srgbClr val="FFFF00"/>
                </a:solidFill>
              </a:rPr>
              <a:t>I colori nella fisica, chimica, biologia,</a:t>
            </a:r>
          </a:p>
          <a:p>
            <a:pPr eaLnBrk="1" hangingPunct="1">
              <a:spcBef>
                <a:spcPct val="0"/>
              </a:spcBef>
              <a:buFontTx/>
              <a:buNone/>
            </a:pPr>
            <a:r>
              <a:rPr lang="it-IT" altLang="it-IT" sz="4400">
                <a:solidFill>
                  <a:srgbClr val="FFFF00"/>
                </a:solidFill>
              </a:rPr>
              <a:t>industria alimentare ed arte</a:t>
            </a:r>
            <a:endParaRPr lang="en-AU" altLang="it-IT" sz="4400">
              <a:solidFill>
                <a:srgbClr val="FFFF00"/>
              </a:solidFill>
            </a:endParaRPr>
          </a:p>
        </p:txBody>
      </p:sp>
      <p:sp>
        <p:nvSpPr>
          <p:cNvPr id="5123" name="Text Box 3">
            <a:extLst>
              <a:ext uri="{FF2B5EF4-FFF2-40B4-BE49-F238E27FC236}">
                <a16:creationId xmlns:a16="http://schemas.microsoft.com/office/drawing/2014/main" id="{2CDDA372-2DA7-D307-6BE0-25030B5D11B8}"/>
              </a:ext>
            </a:extLst>
          </p:cNvPr>
          <p:cNvSpPr txBox="1">
            <a:spLocks noChangeArrowheads="1"/>
          </p:cNvSpPr>
          <p:nvPr/>
        </p:nvSpPr>
        <p:spPr bwMode="auto">
          <a:xfrm>
            <a:off x="376238" y="2420938"/>
            <a:ext cx="8374062"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a:solidFill>
                  <a:srgbClr val="FF0000"/>
                </a:solidFill>
              </a:rPr>
              <a:t>1 </a:t>
            </a:r>
            <a:r>
              <a:rPr lang="it-IT" altLang="it-IT">
                <a:solidFill>
                  <a:srgbClr val="FF0000"/>
                </a:solidFill>
              </a:rPr>
              <a:t>I capelli della ragazza bionda, di che colore sono </a:t>
            </a:r>
            <a:r>
              <a:rPr lang="pl-PL" altLang="it-IT">
                <a:solidFill>
                  <a:srgbClr val="FF0000"/>
                </a:solidFill>
              </a:rPr>
              <a:t>?</a:t>
            </a:r>
          </a:p>
          <a:p>
            <a:pPr eaLnBrk="1" hangingPunct="1">
              <a:spcBef>
                <a:spcPct val="0"/>
              </a:spcBef>
              <a:buFontTx/>
              <a:buNone/>
            </a:pPr>
            <a:r>
              <a:rPr lang="pl-PL" altLang="it-IT">
                <a:solidFill>
                  <a:srgbClr val="FF0000"/>
                </a:solidFill>
              </a:rPr>
              <a:t>2 </a:t>
            </a:r>
            <a:r>
              <a:rPr lang="it-IT" altLang="it-IT">
                <a:solidFill>
                  <a:srgbClr val="FF0000"/>
                </a:solidFill>
              </a:rPr>
              <a:t>Di che colore è la lampadina rosa</a:t>
            </a:r>
            <a:r>
              <a:rPr lang="pl-PL" altLang="it-IT">
                <a:solidFill>
                  <a:srgbClr val="FF0000"/>
                </a:solidFill>
              </a:rPr>
              <a:t>?</a:t>
            </a:r>
          </a:p>
          <a:p>
            <a:pPr eaLnBrk="1" hangingPunct="1">
              <a:spcBef>
                <a:spcPct val="0"/>
              </a:spcBef>
              <a:buFontTx/>
              <a:buNone/>
            </a:pPr>
            <a:r>
              <a:rPr lang="pl-PL" altLang="it-IT">
                <a:solidFill>
                  <a:srgbClr val="FF0000"/>
                </a:solidFill>
              </a:rPr>
              <a:t>3 </a:t>
            </a:r>
            <a:r>
              <a:rPr lang="it-IT" altLang="it-IT">
                <a:solidFill>
                  <a:srgbClr val="FF0000"/>
                </a:solidFill>
              </a:rPr>
              <a:t>Quanti colori sono nell’arcobaleno</a:t>
            </a:r>
            <a:r>
              <a:rPr lang="pl-PL" altLang="it-IT">
                <a:solidFill>
                  <a:srgbClr val="FF0000"/>
                </a:solidFill>
              </a:rPr>
              <a:t>?</a:t>
            </a:r>
          </a:p>
          <a:p>
            <a:pPr eaLnBrk="1" hangingPunct="1">
              <a:spcBef>
                <a:spcPct val="0"/>
              </a:spcBef>
              <a:buFontTx/>
              <a:buNone/>
            </a:pPr>
            <a:r>
              <a:rPr lang="pl-PL" altLang="it-IT">
                <a:solidFill>
                  <a:srgbClr val="FF0000"/>
                </a:solidFill>
              </a:rPr>
              <a:t>4 </a:t>
            </a:r>
            <a:r>
              <a:rPr lang="it-IT" altLang="it-IT">
                <a:solidFill>
                  <a:srgbClr val="FF0000"/>
                </a:solidFill>
              </a:rPr>
              <a:t>Come nascono</a:t>
            </a:r>
            <a:r>
              <a:rPr lang="pl-PL" altLang="it-IT">
                <a:solidFill>
                  <a:srgbClr val="FF0000"/>
                </a:solidFill>
              </a:rPr>
              <a:t>?</a:t>
            </a:r>
            <a:endParaRPr lang="it-IT" altLang="it-IT">
              <a:solidFill>
                <a:srgbClr val="FF0000"/>
              </a:solidFill>
            </a:endParaRPr>
          </a:p>
          <a:p>
            <a:pPr eaLnBrk="1" hangingPunct="1">
              <a:spcBef>
                <a:spcPct val="0"/>
              </a:spcBef>
              <a:buFontTx/>
              <a:buNone/>
            </a:pPr>
            <a:r>
              <a:rPr lang="it-IT" altLang="it-IT">
                <a:solidFill>
                  <a:srgbClr val="FF0000"/>
                </a:solidFill>
              </a:rPr>
              <a:t>5 Di che colore è la grappa buona?</a:t>
            </a:r>
            <a:endParaRPr lang="pl-PL" altLang="it-IT">
              <a:solidFill>
                <a:srgbClr val="FF0000"/>
              </a:solidFill>
            </a:endParaRPr>
          </a:p>
          <a:p>
            <a:pPr eaLnBrk="1" hangingPunct="1">
              <a:spcBef>
                <a:spcPct val="0"/>
              </a:spcBef>
              <a:buFontTx/>
              <a:buNone/>
            </a:pPr>
            <a:r>
              <a:rPr lang="it-IT" altLang="it-IT">
                <a:solidFill>
                  <a:srgbClr val="FF0000"/>
                </a:solidFill>
              </a:rPr>
              <a:t>6 I «capusci» servono a qualcosa</a:t>
            </a:r>
            <a:r>
              <a:rPr lang="pl-PL" altLang="it-IT">
                <a:solidFill>
                  <a:srgbClr val="FF0000"/>
                </a:solidFill>
              </a:rPr>
              <a:t>?</a:t>
            </a:r>
            <a:endParaRPr lang="en-AU" altLang="it-IT">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ytuł 1">
            <a:extLst>
              <a:ext uri="{FF2B5EF4-FFF2-40B4-BE49-F238E27FC236}">
                <a16:creationId xmlns:a16="http://schemas.microsoft.com/office/drawing/2014/main" id="{DEAF2396-03EB-CAD6-FC0C-ADDD09F753E9}"/>
              </a:ext>
            </a:extLst>
          </p:cNvPr>
          <p:cNvSpPr>
            <a:spLocks noGrp="1" noChangeArrowheads="1"/>
          </p:cNvSpPr>
          <p:nvPr>
            <p:ph type="title" idx="4294967295"/>
          </p:nvPr>
        </p:nvSpPr>
        <p:spPr>
          <a:xfrm>
            <a:off x="466725" y="0"/>
            <a:ext cx="8229600" cy="1143000"/>
          </a:xfrm>
        </p:spPr>
        <p:txBody>
          <a:bodyPr/>
          <a:lstStyle/>
          <a:p>
            <a:pPr eaLnBrk="1" hangingPunct="1"/>
            <a:r>
              <a:rPr lang="it-IT" altLang="it-IT" sz="3600"/>
              <a:t>I colori del cielo</a:t>
            </a:r>
            <a:r>
              <a:rPr lang="pl-PL" altLang="it-IT" sz="3600"/>
              <a:t> (San Paolo, Bra</a:t>
            </a:r>
            <a:r>
              <a:rPr lang="it-IT" altLang="it-IT" sz="3600"/>
              <a:t>sile</a:t>
            </a:r>
            <a:r>
              <a:rPr lang="pl-PL" altLang="it-IT" sz="3600"/>
              <a:t>)</a:t>
            </a:r>
            <a:endParaRPr lang="en-US" altLang="it-IT" sz="3600"/>
          </a:p>
        </p:txBody>
      </p:sp>
      <p:pic>
        <p:nvPicPr>
          <p:cNvPr id="26627" name="Picture 3">
            <a:extLst>
              <a:ext uri="{FF2B5EF4-FFF2-40B4-BE49-F238E27FC236}">
                <a16:creationId xmlns:a16="http://schemas.microsoft.com/office/drawing/2014/main" id="{2CC35FEF-FCB1-7B68-223E-458A55B3E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5329238" cy="3751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28" name="Text Box 4">
            <a:extLst>
              <a:ext uri="{FF2B5EF4-FFF2-40B4-BE49-F238E27FC236}">
                <a16:creationId xmlns:a16="http://schemas.microsoft.com/office/drawing/2014/main" id="{34B1D4DE-AD2B-7B38-2F02-0DC1A1850D66}"/>
              </a:ext>
            </a:extLst>
          </p:cNvPr>
          <p:cNvSpPr txBox="1">
            <a:spLocks noChangeArrowheads="1"/>
          </p:cNvSpPr>
          <p:nvPr/>
        </p:nvSpPr>
        <p:spPr bwMode="auto">
          <a:xfrm>
            <a:off x="0" y="4797425"/>
            <a:ext cx="30591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200"/>
              <a:t>Foto: Carmen Busco Sao Paol</a:t>
            </a:r>
            <a:endParaRPr lang="en-AU" altLang="it-IT" sz="1200"/>
          </a:p>
        </p:txBody>
      </p:sp>
      <p:grpSp>
        <p:nvGrpSpPr>
          <p:cNvPr id="26629" name="Gruppo 3">
            <a:extLst>
              <a:ext uri="{FF2B5EF4-FFF2-40B4-BE49-F238E27FC236}">
                <a16:creationId xmlns:a16="http://schemas.microsoft.com/office/drawing/2014/main" id="{CCA9FEED-8FCD-6B36-B63B-DE06478F603D}"/>
              </a:ext>
            </a:extLst>
          </p:cNvPr>
          <p:cNvGrpSpPr>
            <a:grpSpLocks/>
          </p:cNvGrpSpPr>
          <p:nvPr/>
        </p:nvGrpSpPr>
        <p:grpSpPr bwMode="auto">
          <a:xfrm>
            <a:off x="5865813" y="3573463"/>
            <a:ext cx="0" cy="0"/>
            <a:chOff x="5866089" y="3573028"/>
            <a:chExt cx="360" cy="360"/>
          </a:xfrm>
        </p:grpSpPr>
        <mc:AlternateContent xmlns:mc="http://schemas.openxmlformats.org/markup-compatibility/2006" xmlns:p14="http://schemas.microsoft.com/office/powerpoint/2010/main">
          <mc:Choice Requires="p14">
            <p:contentPart p14:bwMode="auto" r:id="rId4">
              <p14:nvContentPartPr>
                <p14:cNvPr id="2" name="Input penna 1">
                  <a:extLst>
                    <a:ext uri="{FF2B5EF4-FFF2-40B4-BE49-F238E27FC236}">
                      <a16:creationId xmlns:a16="http://schemas.microsoft.com/office/drawing/2014/main" id="{E2EC5326-733A-29E5-9231-4B252A5B98C3}"/>
                    </a:ext>
                  </a:extLst>
                </p14:cNvPr>
                <p14:cNvContentPartPr/>
                <p14:nvPr/>
              </p14:nvContentPartPr>
              <p14:xfrm>
                <a:off x="5866089" y="3573028"/>
                <a:ext cx="360" cy="360"/>
              </p14:xfrm>
            </p:contentPart>
          </mc:Choice>
          <mc:Fallback xmlns="">
            <p:pic>
              <p:nvPicPr>
                <p:cNvPr id="2" name="Input penna 1">
                  <a:extLst>
                    <a:ext uri="{FF2B5EF4-FFF2-40B4-BE49-F238E27FC236}">
                      <a16:creationId xmlns:a16="http://schemas.microsoft.com/office/drawing/2014/main" id="{E2EC5326-733A-29E5-9231-4B252A5B98C3}"/>
                    </a:ext>
                  </a:extLst>
                </p:cNvPr>
                <p:cNvPicPr/>
                <p:nvPr/>
              </p:nvPicPr>
              <p:blipFill>
                <a:blip r:embed="rId5"/>
                <a:stretch>
                  <a:fillRect/>
                </a:stretch>
              </p:blipFill>
              <p:spPr>
                <a:xfrm>
                  <a:off x="5861769" y="356870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put penna 2">
                  <a:extLst>
                    <a:ext uri="{FF2B5EF4-FFF2-40B4-BE49-F238E27FC236}">
                      <a16:creationId xmlns:a16="http://schemas.microsoft.com/office/drawing/2014/main" id="{D506992C-6BF0-3C53-4F05-6DCB69A7E184}"/>
                    </a:ext>
                  </a:extLst>
                </p14:cNvPr>
                <p14:cNvContentPartPr/>
                <p14:nvPr/>
              </p14:nvContentPartPr>
              <p14:xfrm>
                <a:off x="5866089" y="3573028"/>
                <a:ext cx="360" cy="360"/>
              </p14:xfrm>
            </p:contentPart>
          </mc:Choice>
          <mc:Fallback xmlns="">
            <p:pic>
              <p:nvPicPr>
                <p:cNvPr id="3" name="Input penna 2">
                  <a:extLst>
                    <a:ext uri="{FF2B5EF4-FFF2-40B4-BE49-F238E27FC236}">
                      <a16:creationId xmlns:a16="http://schemas.microsoft.com/office/drawing/2014/main" id="{D506992C-6BF0-3C53-4F05-6DCB69A7E184}"/>
                    </a:ext>
                  </a:extLst>
                </p:cNvPr>
                <p:cNvPicPr/>
                <p:nvPr/>
              </p:nvPicPr>
              <p:blipFill>
                <a:blip r:embed="rId5"/>
                <a:stretch>
                  <a:fillRect/>
                </a:stretch>
              </p:blipFill>
              <p:spPr>
                <a:xfrm>
                  <a:off x="5861769" y="3568708"/>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5" name="Input penna 4">
                <a:extLst>
                  <a:ext uri="{FF2B5EF4-FFF2-40B4-BE49-F238E27FC236}">
                    <a16:creationId xmlns:a16="http://schemas.microsoft.com/office/drawing/2014/main" id="{3DF1CDEA-2598-D8D5-0D45-69026D778460}"/>
                  </a:ext>
                </a:extLst>
              </p14:cNvPr>
              <p14:cNvContentPartPr/>
              <p14:nvPr/>
            </p14:nvContentPartPr>
            <p14:xfrm>
              <a:off x="5838009" y="3586708"/>
              <a:ext cx="360" cy="360"/>
            </p14:xfrm>
          </p:contentPart>
        </mc:Choice>
        <mc:Fallback xmlns="">
          <p:pic>
            <p:nvPicPr>
              <p:cNvPr id="5" name="Input penna 4">
                <a:extLst>
                  <a:ext uri="{FF2B5EF4-FFF2-40B4-BE49-F238E27FC236}">
                    <a16:creationId xmlns:a16="http://schemas.microsoft.com/office/drawing/2014/main" id="{3DF1CDEA-2598-D8D5-0D45-69026D778460}"/>
                  </a:ext>
                </a:extLst>
              </p:cNvPr>
              <p:cNvPicPr/>
              <p:nvPr/>
            </p:nvPicPr>
            <p:blipFill>
              <a:blip r:embed="rId5"/>
              <a:stretch>
                <a:fillRect/>
              </a:stretch>
            </p:blipFill>
            <p:spPr>
              <a:xfrm>
                <a:off x="5833689" y="3582388"/>
                <a:ext cx="9000" cy="9000"/>
              </a:xfrm>
              <a:prstGeom prst="rect">
                <a:avLst/>
              </a:prstGeom>
            </p:spPr>
          </p:pic>
        </mc:Fallback>
      </mc:AlternateContent>
      <p:grpSp>
        <p:nvGrpSpPr>
          <p:cNvPr id="26631" name="Gruppo 7">
            <a:extLst>
              <a:ext uri="{FF2B5EF4-FFF2-40B4-BE49-F238E27FC236}">
                <a16:creationId xmlns:a16="http://schemas.microsoft.com/office/drawing/2014/main" id="{6CF85B10-B158-29FE-89D3-BE7D06A6FF8F}"/>
              </a:ext>
            </a:extLst>
          </p:cNvPr>
          <p:cNvGrpSpPr>
            <a:grpSpLocks/>
          </p:cNvGrpSpPr>
          <p:nvPr/>
        </p:nvGrpSpPr>
        <p:grpSpPr bwMode="auto">
          <a:xfrm>
            <a:off x="4108450" y="3573463"/>
            <a:ext cx="0" cy="0"/>
            <a:chOff x="4107849" y="3573028"/>
            <a:chExt cx="360" cy="360"/>
          </a:xfrm>
        </p:grpSpPr>
        <mc:AlternateContent xmlns:mc="http://schemas.openxmlformats.org/markup-compatibility/2006" xmlns:p14="http://schemas.microsoft.com/office/powerpoint/2010/main">
          <mc:Choice Requires="p14">
            <p:contentPart p14:bwMode="auto" r:id="rId8">
              <p14:nvContentPartPr>
                <p14:cNvPr id="6" name="Input penna 5">
                  <a:extLst>
                    <a:ext uri="{FF2B5EF4-FFF2-40B4-BE49-F238E27FC236}">
                      <a16:creationId xmlns:a16="http://schemas.microsoft.com/office/drawing/2014/main" id="{A324A807-C4CF-ABA6-6885-DD47BF19CAFB}"/>
                    </a:ext>
                  </a:extLst>
                </p14:cNvPr>
                <p14:cNvContentPartPr/>
                <p14:nvPr/>
              </p14:nvContentPartPr>
              <p14:xfrm>
                <a:off x="4107849" y="3573028"/>
                <a:ext cx="360" cy="360"/>
              </p14:xfrm>
            </p:contentPart>
          </mc:Choice>
          <mc:Fallback xmlns="">
            <p:pic>
              <p:nvPicPr>
                <p:cNvPr id="6" name="Input penna 5">
                  <a:extLst>
                    <a:ext uri="{FF2B5EF4-FFF2-40B4-BE49-F238E27FC236}">
                      <a16:creationId xmlns:a16="http://schemas.microsoft.com/office/drawing/2014/main" id="{A324A807-C4CF-ABA6-6885-DD47BF19CAFB}"/>
                    </a:ext>
                  </a:extLst>
                </p:cNvPr>
                <p:cNvPicPr/>
                <p:nvPr/>
              </p:nvPicPr>
              <p:blipFill>
                <a:blip r:embed="rId5"/>
                <a:stretch>
                  <a:fillRect/>
                </a:stretch>
              </p:blipFill>
              <p:spPr>
                <a:xfrm>
                  <a:off x="4103529" y="356870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put penna 6">
                  <a:extLst>
                    <a:ext uri="{FF2B5EF4-FFF2-40B4-BE49-F238E27FC236}">
                      <a16:creationId xmlns:a16="http://schemas.microsoft.com/office/drawing/2014/main" id="{30D62A30-66FA-6151-67F9-FCCC0473BE2C}"/>
                    </a:ext>
                  </a:extLst>
                </p14:cNvPr>
                <p14:cNvContentPartPr/>
                <p14:nvPr/>
              </p14:nvContentPartPr>
              <p14:xfrm>
                <a:off x="4107849" y="3573028"/>
                <a:ext cx="360" cy="360"/>
              </p14:xfrm>
            </p:contentPart>
          </mc:Choice>
          <mc:Fallback xmlns="">
            <p:pic>
              <p:nvPicPr>
                <p:cNvPr id="7" name="Input penna 6">
                  <a:extLst>
                    <a:ext uri="{FF2B5EF4-FFF2-40B4-BE49-F238E27FC236}">
                      <a16:creationId xmlns:a16="http://schemas.microsoft.com/office/drawing/2014/main" id="{30D62A30-66FA-6151-67F9-FCCC0473BE2C}"/>
                    </a:ext>
                  </a:extLst>
                </p:cNvPr>
                <p:cNvPicPr/>
                <p:nvPr/>
              </p:nvPicPr>
              <p:blipFill>
                <a:blip r:embed="rId5"/>
                <a:stretch>
                  <a:fillRect/>
                </a:stretch>
              </p:blipFill>
              <p:spPr>
                <a:xfrm>
                  <a:off x="4103529" y="3568708"/>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9" name="Input penna 8">
                <a:extLst>
                  <a:ext uri="{FF2B5EF4-FFF2-40B4-BE49-F238E27FC236}">
                    <a16:creationId xmlns:a16="http://schemas.microsoft.com/office/drawing/2014/main" id="{00C614DB-9E3E-0097-1045-46C1F3432F4C}"/>
                  </a:ext>
                </a:extLst>
              </p14:cNvPr>
              <p14:cNvContentPartPr/>
              <p14:nvPr/>
            </p14:nvContentPartPr>
            <p14:xfrm>
              <a:off x="4740369" y="2911708"/>
              <a:ext cx="360" cy="360"/>
            </p14:xfrm>
          </p:contentPart>
        </mc:Choice>
        <mc:Fallback xmlns="">
          <p:pic>
            <p:nvPicPr>
              <p:cNvPr id="9" name="Input penna 8">
                <a:extLst>
                  <a:ext uri="{FF2B5EF4-FFF2-40B4-BE49-F238E27FC236}">
                    <a16:creationId xmlns:a16="http://schemas.microsoft.com/office/drawing/2014/main" id="{00C614DB-9E3E-0097-1045-46C1F3432F4C}"/>
                  </a:ext>
                </a:extLst>
              </p:cNvPr>
              <p:cNvPicPr/>
              <p:nvPr/>
            </p:nvPicPr>
            <p:blipFill>
              <a:blip r:embed="rId5"/>
              <a:stretch>
                <a:fillRect/>
              </a:stretch>
            </p:blipFill>
            <p:spPr>
              <a:xfrm>
                <a:off x="4736049" y="290738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put penna 9">
                <a:extLst>
                  <a:ext uri="{FF2B5EF4-FFF2-40B4-BE49-F238E27FC236}">
                    <a16:creationId xmlns:a16="http://schemas.microsoft.com/office/drawing/2014/main" id="{2538F627-7BE2-11FE-B90B-F77A18B0B263}"/>
                  </a:ext>
                </a:extLst>
              </p14:cNvPr>
              <p14:cNvContentPartPr/>
              <p14:nvPr/>
            </p14:nvContentPartPr>
            <p14:xfrm>
              <a:off x="4740369" y="2911708"/>
              <a:ext cx="360" cy="360"/>
            </p14:xfrm>
          </p:contentPart>
        </mc:Choice>
        <mc:Fallback xmlns="">
          <p:pic>
            <p:nvPicPr>
              <p:cNvPr id="10" name="Input penna 9">
                <a:extLst>
                  <a:ext uri="{FF2B5EF4-FFF2-40B4-BE49-F238E27FC236}">
                    <a16:creationId xmlns:a16="http://schemas.microsoft.com/office/drawing/2014/main" id="{2538F627-7BE2-11FE-B90B-F77A18B0B263}"/>
                  </a:ext>
                </a:extLst>
              </p:cNvPr>
              <p:cNvPicPr/>
              <p:nvPr/>
            </p:nvPicPr>
            <p:blipFill>
              <a:blip r:embed="rId5"/>
              <a:stretch>
                <a:fillRect/>
              </a:stretch>
            </p:blipFill>
            <p:spPr>
              <a:xfrm>
                <a:off x="4736049" y="290738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put penna 10">
                <a:extLst>
                  <a:ext uri="{FF2B5EF4-FFF2-40B4-BE49-F238E27FC236}">
                    <a16:creationId xmlns:a16="http://schemas.microsoft.com/office/drawing/2014/main" id="{6C9D2B90-02DD-494E-DFB0-5FA048F07B27}"/>
                  </a:ext>
                </a:extLst>
              </p14:cNvPr>
              <p14:cNvContentPartPr/>
              <p14:nvPr/>
            </p14:nvContentPartPr>
            <p14:xfrm>
              <a:off x="6231849" y="2967868"/>
              <a:ext cx="360" cy="360"/>
            </p14:xfrm>
          </p:contentPart>
        </mc:Choice>
        <mc:Fallback xmlns="">
          <p:pic>
            <p:nvPicPr>
              <p:cNvPr id="11" name="Input penna 10">
                <a:extLst>
                  <a:ext uri="{FF2B5EF4-FFF2-40B4-BE49-F238E27FC236}">
                    <a16:creationId xmlns:a16="http://schemas.microsoft.com/office/drawing/2014/main" id="{6C9D2B90-02DD-494E-DFB0-5FA048F07B27}"/>
                  </a:ext>
                </a:extLst>
              </p:cNvPr>
              <p:cNvPicPr/>
              <p:nvPr/>
            </p:nvPicPr>
            <p:blipFill>
              <a:blip r:embed="rId5"/>
              <a:stretch>
                <a:fillRect/>
              </a:stretch>
            </p:blipFill>
            <p:spPr>
              <a:xfrm>
                <a:off x="6227529" y="296354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put penna 11">
                <a:extLst>
                  <a:ext uri="{FF2B5EF4-FFF2-40B4-BE49-F238E27FC236}">
                    <a16:creationId xmlns:a16="http://schemas.microsoft.com/office/drawing/2014/main" id="{956B291D-9792-FD02-BF6D-81D0D4EB865D}"/>
                  </a:ext>
                </a:extLst>
              </p14:cNvPr>
              <p14:cNvContentPartPr/>
              <p14:nvPr/>
            </p14:nvContentPartPr>
            <p14:xfrm>
              <a:off x="9045249" y="4178188"/>
              <a:ext cx="360" cy="360"/>
            </p14:xfrm>
          </p:contentPart>
        </mc:Choice>
        <mc:Fallback xmlns="">
          <p:pic>
            <p:nvPicPr>
              <p:cNvPr id="12" name="Input penna 11">
                <a:extLst>
                  <a:ext uri="{FF2B5EF4-FFF2-40B4-BE49-F238E27FC236}">
                    <a16:creationId xmlns:a16="http://schemas.microsoft.com/office/drawing/2014/main" id="{956B291D-9792-FD02-BF6D-81D0D4EB865D}"/>
                  </a:ext>
                </a:extLst>
              </p:cNvPr>
              <p:cNvPicPr/>
              <p:nvPr/>
            </p:nvPicPr>
            <p:blipFill>
              <a:blip r:embed="rId5"/>
              <a:stretch>
                <a:fillRect/>
              </a:stretch>
            </p:blipFill>
            <p:spPr>
              <a:xfrm>
                <a:off x="9040929" y="417386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put penna 12">
                <a:extLst>
                  <a:ext uri="{FF2B5EF4-FFF2-40B4-BE49-F238E27FC236}">
                    <a16:creationId xmlns:a16="http://schemas.microsoft.com/office/drawing/2014/main" id="{074587DB-995F-F859-77F5-7F6771275260}"/>
                  </a:ext>
                </a:extLst>
              </p14:cNvPr>
              <p14:cNvContentPartPr/>
              <p14:nvPr/>
            </p14:nvContentPartPr>
            <p14:xfrm>
              <a:off x="6597609" y="4023388"/>
              <a:ext cx="360" cy="360"/>
            </p14:xfrm>
          </p:contentPart>
        </mc:Choice>
        <mc:Fallback xmlns="">
          <p:pic>
            <p:nvPicPr>
              <p:cNvPr id="13" name="Input penna 12">
                <a:extLst>
                  <a:ext uri="{FF2B5EF4-FFF2-40B4-BE49-F238E27FC236}">
                    <a16:creationId xmlns:a16="http://schemas.microsoft.com/office/drawing/2014/main" id="{074587DB-995F-F859-77F5-7F6771275260}"/>
                  </a:ext>
                </a:extLst>
              </p:cNvPr>
              <p:cNvPicPr/>
              <p:nvPr/>
            </p:nvPicPr>
            <p:blipFill>
              <a:blip r:embed="rId5"/>
              <a:stretch>
                <a:fillRect/>
              </a:stretch>
            </p:blipFill>
            <p:spPr>
              <a:xfrm>
                <a:off x="6593289" y="401906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put penna 13">
                <a:extLst>
                  <a:ext uri="{FF2B5EF4-FFF2-40B4-BE49-F238E27FC236}">
                    <a16:creationId xmlns:a16="http://schemas.microsoft.com/office/drawing/2014/main" id="{FB35E40E-7614-ECC1-4DBC-FC7DD95F894A}"/>
                  </a:ext>
                </a:extLst>
              </p14:cNvPr>
              <p14:cNvContentPartPr/>
              <p14:nvPr/>
            </p14:nvContentPartPr>
            <p14:xfrm>
              <a:off x="3179049" y="4276468"/>
              <a:ext cx="360" cy="360"/>
            </p14:xfrm>
          </p:contentPart>
        </mc:Choice>
        <mc:Fallback xmlns="">
          <p:pic>
            <p:nvPicPr>
              <p:cNvPr id="14" name="Input penna 13">
                <a:extLst>
                  <a:ext uri="{FF2B5EF4-FFF2-40B4-BE49-F238E27FC236}">
                    <a16:creationId xmlns:a16="http://schemas.microsoft.com/office/drawing/2014/main" id="{FB35E40E-7614-ECC1-4DBC-FC7DD95F894A}"/>
                  </a:ext>
                </a:extLst>
              </p:cNvPr>
              <p:cNvPicPr/>
              <p:nvPr/>
            </p:nvPicPr>
            <p:blipFill>
              <a:blip r:embed="rId5"/>
              <a:stretch>
                <a:fillRect/>
              </a:stretch>
            </p:blipFill>
            <p:spPr>
              <a:xfrm>
                <a:off x="3174729" y="427214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put penna 14">
                <a:extLst>
                  <a:ext uri="{FF2B5EF4-FFF2-40B4-BE49-F238E27FC236}">
                    <a16:creationId xmlns:a16="http://schemas.microsoft.com/office/drawing/2014/main" id="{EF0B4458-D7F0-C7FD-FB8A-E676BF1B7924}"/>
                  </a:ext>
                </a:extLst>
              </p14:cNvPr>
              <p14:cNvContentPartPr/>
              <p14:nvPr/>
            </p14:nvContentPartPr>
            <p14:xfrm>
              <a:off x="3347889" y="2124028"/>
              <a:ext cx="360" cy="360"/>
            </p14:xfrm>
          </p:contentPart>
        </mc:Choice>
        <mc:Fallback xmlns="">
          <p:pic>
            <p:nvPicPr>
              <p:cNvPr id="15" name="Input penna 14">
                <a:extLst>
                  <a:ext uri="{FF2B5EF4-FFF2-40B4-BE49-F238E27FC236}">
                    <a16:creationId xmlns:a16="http://schemas.microsoft.com/office/drawing/2014/main" id="{EF0B4458-D7F0-C7FD-FB8A-E676BF1B7924}"/>
                  </a:ext>
                </a:extLst>
              </p:cNvPr>
              <p:cNvPicPr/>
              <p:nvPr/>
            </p:nvPicPr>
            <p:blipFill>
              <a:blip r:embed="rId5"/>
              <a:stretch>
                <a:fillRect/>
              </a:stretch>
            </p:blipFill>
            <p:spPr>
              <a:xfrm>
                <a:off x="3343569" y="211970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put penna 15">
                <a:extLst>
                  <a:ext uri="{FF2B5EF4-FFF2-40B4-BE49-F238E27FC236}">
                    <a16:creationId xmlns:a16="http://schemas.microsoft.com/office/drawing/2014/main" id="{DD370335-5CDC-438F-11CB-69824F59A44D}"/>
                  </a:ext>
                </a:extLst>
              </p14:cNvPr>
              <p14:cNvContentPartPr/>
              <p14:nvPr/>
            </p14:nvContentPartPr>
            <p14:xfrm>
              <a:off x="8131209" y="1673668"/>
              <a:ext cx="360" cy="360"/>
            </p14:xfrm>
          </p:contentPart>
        </mc:Choice>
        <mc:Fallback xmlns="">
          <p:pic>
            <p:nvPicPr>
              <p:cNvPr id="16" name="Input penna 15">
                <a:extLst>
                  <a:ext uri="{FF2B5EF4-FFF2-40B4-BE49-F238E27FC236}">
                    <a16:creationId xmlns:a16="http://schemas.microsoft.com/office/drawing/2014/main" id="{DD370335-5CDC-438F-11CB-69824F59A44D}"/>
                  </a:ext>
                </a:extLst>
              </p:cNvPr>
              <p:cNvPicPr/>
              <p:nvPr/>
            </p:nvPicPr>
            <p:blipFill>
              <a:blip r:embed="rId5"/>
              <a:stretch>
                <a:fillRect/>
              </a:stretch>
            </p:blipFill>
            <p:spPr>
              <a:xfrm>
                <a:off x="8126889" y="166934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put penna 16">
                <a:extLst>
                  <a:ext uri="{FF2B5EF4-FFF2-40B4-BE49-F238E27FC236}">
                    <a16:creationId xmlns:a16="http://schemas.microsoft.com/office/drawing/2014/main" id="{F021A05B-572A-8817-FB4E-3DEA86E21050}"/>
                  </a:ext>
                </a:extLst>
              </p14:cNvPr>
              <p14:cNvContentPartPr/>
              <p14:nvPr/>
            </p14:nvContentPartPr>
            <p14:xfrm>
              <a:off x="6766449" y="2138068"/>
              <a:ext cx="360" cy="360"/>
            </p14:xfrm>
          </p:contentPart>
        </mc:Choice>
        <mc:Fallback xmlns="">
          <p:pic>
            <p:nvPicPr>
              <p:cNvPr id="17" name="Input penna 16">
                <a:extLst>
                  <a:ext uri="{FF2B5EF4-FFF2-40B4-BE49-F238E27FC236}">
                    <a16:creationId xmlns:a16="http://schemas.microsoft.com/office/drawing/2014/main" id="{F021A05B-572A-8817-FB4E-3DEA86E21050}"/>
                  </a:ext>
                </a:extLst>
              </p:cNvPr>
              <p:cNvPicPr/>
              <p:nvPr/>
            </p:nvPicPr>
            <p:blipFill>
              <a:blip r:embed="rId5"/>
              <a:stretch>
                <a:fillRect/>
              </a:stretch>
            </p:blipFill>
            <p:spPr>
              <a:xfrm>
                <a:off x="6762129" y="2133748"/>
                <a:ext cx="9000" cy="9000"/>
              </a:xfrm>
              <a:prstGeom prst="rect">
                <a:avLst/>
              </a:prstGeom>
            </p:spPr>
          </p:pic>
        </mc:Fallback>
      </mc:AlternateContent>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ytuł 1">
            <a:extLst>
              <a:ext uri="{FF2B5EF4-FFF2-40B4-BE49-F238E27FC236}">
                <a16:creationId xmlns:a16="http://schemas.microsoft.com/office/drawing/2014/main" id="{E1D22DAE-4FFF-66DC-0E64-B8D533F57C49}"/>
              </a:ext>
            </a:extLst>
          </p:cNvPr>
          <p:cNvSpPr>
            <a:spLocks noGrp="1" noChangeArrowheads="1"/>
          </p:cNvSpPr>
          <p:nvPr>
            <p:ph type="title" idx="4294967295"/>
          </p:nvPr>
        </p:nvSpPr>
        <p:spPr>
          <a:xfrm>
            <a:off x="466725" y="0"/>
            <a:ext cx="8229600" cy="1143000"/>
          </a:xfrm>
        </p:spPr>
        <p:txBody>
          <a:bodyPr/>
          <a:lstStyle/>
          <a:p>
            <a:pPr eaLnBrk="1" hangingPunct="1"/>
            <a:r>
              <a:rPr lang="it-IT" altLang="it-IT" sz="3600"/>
              <a:t>I colori del cielo</a:t>
            </a:r>
            <a:r>
              <a:rPr lang="pl-PL" altLang="it-IT" sz="3600"/>
              <a:t> (San Paolo, Bra</a:t>
            </a:r>
            <a:r>
              <a:rPr lang="it-IT" altLang="it-IT" sz="3600"/>
              <a:t>sile</a:t>
            </a:r>
            <a:r>
              <a:rPr lang="pl-PL" altLang="it-IT" sz="3600"/>
              <a:t>)</a:t>
            </a:r>
            <a:endParaRPr lang="en-US" altLang="it-IT" sz="3600"/>
          </a:p>
        </p:txBody>
      </p:sp>
      <p:pic>
        <p:nvPicPr>
          <p:cNvPr id="28675" name="Picture 3">
            <a:extLst>
              <a:ext uri="{FF2B5EF4-FFF2-40B4-BE49-F238E27FC236}">
                <a16:creationId xmlns:a16="http://schemas.microsoft.com/office/drawing/2014/main" id="{E3A3281D-5D74-4EDF-E24A-8851E6332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5329238" cy="3751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6" name="Text Box 4">
            <a:extLst>
              <a:ext uri="{FF2B5EF4-FFF2-40B4-BE49-F238E27FC236}">
                <a16:creationId xmlns:a16="http://schemas.microsoft.com/office/drawing/2014/main" id="{AC84CF9E-E786-D133-0084-902399D86335}"/>
              </a:ext>
            </a:extLst>
          </p:cNvPr>
          <p:cNvSpPr txBox="1">
            <a:spLocks noChangeArrowheads="1"/>
          </p:cNvSpPr>
          <p:nvPr/>
        </p:nvSpPr>
        <p:spPr bwMode="auto">
          <a:xfrm>
            <a:off x="0" y="4797425"/>
            <a:ext cx="30591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200"/>
              <a:t>Foto: Carmen Busco Sao Paol</a:t>
            </a:r>
            <a:endParaRPr lang="en-AU" altLang="it-IT" sz="1200"/>
          </a:p>
        </p:txBody>
      </p:sp>
      <p:pic>
        <p:nvPicPr>
          <p:cNvPr id="28677" name="Picture 5">
            <a:extLst>
              <a:ext uri="{FF2B5EF4-FFF2-40B4-BE49-F238E27FC236}">
                <a16:creationId xmlns:a16="http://schemas.microsoft.com/office/drawing/2014/main" id="{4FA2EA9D-CE36-EE6E-ACE6-CC100383FB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838" y="2060575"/>
            <a:ext cx="6002337" cy="3838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8678" name="Gruppo 3">
            <a:extLst>
              <a:ext uri="{FF2B5EF4-FFF2-40B4-BE49-F238E27FC236}">
                <a16:creationId xmlns:a16="http://schemas.microsoft.com/office/drawing/2014/main" id="{105463E1-DE08-FE39-84EE-0416E097050A}"/>
              </a:ext>
            </a:extLst>
          </p:cNvPr>
          <p:cNvGrpSpPr>
            <a:grpSpLocks/>
          </p:cNvGrpSpPr>
          <p:nvPr/>
        </p:nvGrpSpPr>
        <p:grpSpPr bwMode="auto">
          <a:xfrm>
            <a:off x="5767388" y="3319463"/>
            <a:ext cx="0" cy="1587"/>
            <a:chOff x="5767809" y="3319948"/>
            <a:chExt cx="360" cy="360"/>
          </a:xfrm>
        </p:grpSpPr>
        <mc:AlternateContent xmlns:mc="http://schemas.openxmlformats.org/markup-compatibility/2006" xmlns:p14="http://schemas.microsoft.com/office/powerpoint/2010/main">
          <mc:Choice Requires="p14">
            <p:contentPart p14:bwMode="auto" r:id="rId5">
              <p14:nvContentPartPr>
                <p14:cNvPr id="2" name="Input penna 1">
                  <a:extLst>
                    <a:ext uri="{FF2B5EF4-FFF2-40B4-BE49-F238E27FC236}">
                      <a16:creationId xmlns:a16="http://schemas.microsoft.com/office/drawing/2014/main" id="{387169C8-71B7-8715-E98A-6DABFA78CA56}"/>
                    </a:ext>
                  </a:extLst>
                </p14:cNvPr>
                <p14:cNvContentPartPr/>
                <p14:nvPr/>
              </p14:nvContentPartPr>
              <p14:xfrm>
                <a:off x="5767809" y="3319948"/>
                <a:ext cx="360" cy="360"/>
              </p14:xfrm>
            </p:contentPart>
          </mc:Choice>
          <mc:Fallback xmlns="">
            <p:pic>
              <p:nvPicPr>
                <p:cNvPr id="2" name="Input penna 1">
                  <a:extLst>
                    <a:ext uri="{FF2B5EF4-FFF2-40B4-BE49-F238E27FC236}">
                      <a16:creationId xmlns:a16="http://schemas.microsoft.com/office/drawing/2014/main" id="{387169C8-71B7-8715-E98A-6DABFA78CA56}"/>
                    </a:ext>
                  </a:extLst>
                </p:cNvPr>
                <p:cNvPicPr/>
                <p:nvPr/>
              </p:nvPicPr>
              <p:blipFill>
                <a:blip r:embed="rId6"/>
                <a:stretch>
                  <a:fillRect/>
                </a:stretch>
              </p:blipFill>
              <p:spPr>
                <a:xfrm>
                  <a:off x="5763489" y="331562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put penna 2">
                  <a:extLst>
                    <a:ext uri="{FF2B5EF4-FFF2-40B4-BE49-F238E27FC236}">
                      <a16:creationId xmlns:a16="http://schemas.microsoft.com/office/drawing/2014/main" id="{D1CACF78-F52D-4367-7646-A418FF781FFD}"/>
                    </a:ext>
                  </a:extLst>
                </p14:cNvPr>
                <p14:cNvContentPartPr/>
                <p14:nvPr/>
              </p14:nvContentPartPr>
              <p14:xfrm>
                <a:off x="5767809" y="3319948"/>
                <a:ext cx="360" cy="360"/>
              </p14:xfrm>
            </p:contentPart>
          </mc:Choice>
          <mc:Fallback xmlns="">
            <p:pic>
              <p:nvPicPr>
                <p:cNvPr id="3" name="Input penna 2">
                  <a:extLst>
                    <a:ext uri="{FF2B5EF4-FFF2-40B4-BE49-F238E27FC236}">
                      <a16:creationId xmlns:a16="http://schemas.microsoft.com/office/drawing/2014/main" id="{D1CACF78-F52D-4367-7646-A418FF781FFD}"/>
                    </a:ext>
                  </a:extLst>
                </p:cNvPr>
                <p:cNvPicPr/>
                <p:nvPr/>
              </p:nvPicPr>
              <p:blipFill>
                <a:blip r:embed="rId6"/>
                <a:stretch>
                  <a:fillRect/>
                </a:stretch>
              </p:blipFill>
              <p:spPr>
                <a:xfrm>
                  <a:off x="5763489" y="3315628"/>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5" name="Input penna 4">
                <a:extLst>
                  <a:ext uri="{FF2B5EF4-FFF2-40B4-BE49-F238E27FC236}">
                    <a16:creationId xmlns:a16="http://schemas.microsoft.com/office/drawing/2014/main" id="{49F94EAE-C6B6-3522-31B7-30D5A2453FAA}"/>
                  </a:ext>
                </a:extLst>
              </p14:cNvPr>
              <p14:cNvContentPartPr/>
              <p14:nvPr/>
            </p14:nvContentPartPr>
            <p14:xfrm>
              <a:off x="8257569" y="1068868"/>
              <a:ext cx="360" cy="360"/>
            </p14:xfrm>
          </p:contentPart>
        </mc:Choice>
        <mc:Fallback xmlns="">
          <p:pic>
            <p:nvPicPr>
              <p:cNvPr id="5" name="Input penna 4">
                <a:extLst>
                  <a:ext uri="{FF2B5EF4-FFF2-40B4-BE49-F238E27FC236}">
                    <a16:creationId xmlns:a16="http://schemas.microsoft.com/office/drawing/2014/main" id="{49F94EAE-C6B6-3522-31B7-30D5A2453FAA}"/>
                  </a:ext>
                </a:extLst>
              </p:cNvPr>
              <p:cNvPicPr/>
              <p:nvPr/>
            </p:nvPicPr>
            <p:blipFill>
              <a:blip r:embed="rId6"/>
              <a:stretch>
                <a:fillRect/>
              </a:stretch>
            </p:blipFill>
            <p:spPr>
              <a:xfrm>
                <a:off x="8253249" y="106454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put penna 5">
                <a:extLst>
                  <a:ext uri="{FF2B5EF4-FFF2-40B4-BE49-F238E27FC236}">
                    <a16:creationId xmlns:a16="http://schemas.microsoft.com/office/drawing/2014/main" id="{26A1FEB9-E859-B6D8-0D37-2DFD09ABBE1A}"/>
                  </a:ext>
                </a:extLst>
              </p14:cNvPr>
              <p14:cNvContentPartPr/>
              <p14:nvPr/>
            </p14:nvContentPartPr>
            <p14:xfrm>
              <a:off x="6456849" y="3727828"/>
              <a:ext cx="360" cy="360"/>
            </p14:xfrm>
          </p:contentPart>
        </mc:Choice>
        <mc:Fallback xmlns="">
          <p:pic>
            <p:nvPicPr>
              <p:cNvPr id="6" name="Input penna 5">
                <a:extLst>
                  <a:ext uri="{FF2B5EF4-FFF2-40B4-BE49-F238E27FC236}">
                    <a16:creationId xmlns:a16="http://schemas.microsoft.com/office/drawing/2014/main" id="{26A1FEB9-E859-B6D8-0D37-2DFD09ABBE1A}"/>
                  </a:ext>
                </a:extLst>
              </p:cNvPr>
              <p:cNvPicPr/>
              <p:nvPr/>
            </p:nvPicPr>
            <p:blipFill>
              <a:blip r:embed="rId6"/>
              <a:stretch>
                <a:fillRect/>
              </a:stretch>
            </p:blipFill>
            <p:spPr>
              <a:xfrm>
                <a:off x="6452529" y="3723508"/>
                <a:ext cx="9000" cy="9000"/>
              </a:xfrm>
              <a:prstGeom prst="rect">
                <a:avLst/>
              </a:prstGeom>
            </p:spPr>
          </p:pic>
        </mc:Fallback>
      </mc:AlternateContent>
      <p:grpSp>
        <p:nvGrpSpPr>
          <p:cNvPr id="28681" name="Gruppo 8">
            <a:extLst>
              <a:ext uri="{FF2B5EF4-FFF2-40B4-BE49-F238E27FC236}">
                <a16:creationId xmlns:a16="http://schemas.microsoft.com/office/drawing/2014/main" id="{EFA37225-194E-610A-275E-08C060D5CF50}"/>
              </a:ext>
            </a:extLst>
          </p:cNvPr>
          <p:cNvGrpSpPr>
            <a:grpSpLocks/>
          </p:cNvGrpSpPr>
          <p:nvPr/>
        </p:nvGrpSpPr>
        <p:grpSpPr bwMode="auto">
          <a:xfrm>
            <a:off x="4725988" y="4178300"/>
            <a:ext cx="1587" cy="0"/>
            <a:chOff x="4726689" y="4178188"/>
            <a:chExt cx="360" cy="360"/>
          </a:xfrm>
        </p:grpSpPr>
        <mc:AlternateContent xmlns:mc="http://schemas.openxmlformats.org/markup-compatibility/2006" xmlns:p14="http://schemas.microsoft.com/office/powerpoint/2010/main">
          <mc:Choice Requires="p14">
            <p:contentPart p14:bwMode="auto" r:id="rId10">
              <p14:nvContentPartPr>
                <p14:cNvPr id="7" name="Input penna 6">
                  <a:extLst>
                    <a:ext uri="{FF2B5EF4-FFF2-40B4-BE49-F238E27FC236}">
                      <a16:creationId xmlns:a16="http://schemas.microsoft.com/office/drawing/2014/main" id="{AA58DAC9-DCFE-D060-E32A-EF4913B0B4C0}"/>
                    </a:ext>
                  </a:extLst>
                </p14:cNvPr>
                <p14:cNvContentPartPr/>
                <p14:nvPr/>
              </p14:nvContentPartPr>
              <p14:xfrm>
                <a:off x="4726689" y="4178188"/>
                <a:ext cx="360" cy="360"/>
              </p14:xfrm>
            </p:contentPart>
          </mc:Choice>
          <mc:Fallback xmlns="">
            <p:pic>
              <p:nvPicPr>
                <p:cNvPr id="7" name="Input penna 6">
                  <a:extLst>
                    <a:ext uri="{FF2B5EF4-FFF2-40B4-BE49-F238E27FC236}">
                      <a16:creationId xmlns:a16="http://schemas.microsoft.com/office/drawing/2014/main" id="{AA58DAC9-DCFE-D060-E32A-EF4913B0B4C0}"/>
                    </a:ext>
                  </a:extLst>
                </p:cNvPr>
                <p:cNvPicPr/>
                <p:nvPr/>
              </p:nvPicPr>
              <p:blipFill>
                <a:blip r:embed="rId6"/>
                <a:stretch>
                  <a:fillRect/>
                </a:stretch>
              </p:blipFill>
              <p:spPr>
                <a:xfrm>
                  <a:off x="4722369" y="417386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put penna 7">
                  <a:extLst>
                    <a:ext uri="{FF2B5EF4-FFF2-40B4-BE49-F238E27FC236}">
                      <a16:creationId xmlns:a16="http://schemas.microsoft.com/office/drawing/2014/main" id="{7CE2D0C2-270E-719F-1F0D-73863F134CBF}"/>
                    </a:ext>
                  </a:extLst>
                </p14:cNvPr>
                <p14:cNvContentPartPr/>
                <p14:nvPr/>
              </p14:nvContentPartPr>
              <p14:xfrm>
                <a:off x="4726689" y="4178188"/>
                <a:ext cx="360" cy="360"/>
              </p14:xfrm>
            </p:contentPart>
          </mc:Choice>
          <mc:Fallback xmlns="">
            <p:pic>
              <p:nvPicPr>
                <p:cNvPr id="8" name="Input penna 7">
                  <a:extLst>
                    <a:ext uri="{FF2B5EF4-FFF2-40B4-BE49-F238E27FC236}">
                      <a16:creationId xmlns:a16="http://schemas.microsoft.com/office/drawing/2014/main" id="{7CE2D0C2-270E-719F-1F0D-73863F134CBF}"/>
                    </a:ext>
                  </a:extLst>
                </p:cNvPr>
                <p:cNvPicPr/>
                <p:nvPr/>
              </p:nvPicPr>
              <p:blipFill>
                <a:blip r:embed="rId6"/>
                <a:stretch>
                  <a:fillRect/>
                </a:stretch>
              </p:blipFill>
              <p:spPr>
                <a:xfrm>
                  <a:off x="4722369" y="4173868"/>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0" name="Input penna 9">
                <a:extLst>
                  <a:ext uri="{FF2B5EF4-FFF2-40B4-BE49-F238E27FC236}">
                    <a16:creationId xmlns:a16="http://schemas.microsoft.com/office/drawing/2014/main" id="{CA9752F4-ECEB-9FE8-5942-AB264AC58A52}"/>
                  </a:ext>
                </a:extLst>
              </p14:cNvPr>
              <p14:cNvContentPartPr/>
              <p14:nvPr/>
            </p14:nvContentPartPr>
            <p14:xfrm>
              <a:off x="8496969" y="1336348"/>
              <a:ext cx="360" cy="360"/>
            </p14:xfrm>
          </p:contentPart>
        </mc:Choice>
        <mc:Fallback xmlns="">
          <p:pic>
            <p:nvPicPr>
              <p:cNvPr id="10" name="Input penna 9">
                <a:extLst>
                  <a:ext uri="{FF2B5EF4-FFF2-40B4-BE49-F238E27FC236}">
                    <a16:creationId xmlns:a16="http://schemas.microsoft.com/office/drawing/2014/main" id="{CA9752F4-ECEB-9FE8-5942-AB264AC58A52}"/>
                  </a:ext>
                </a:extLst>
              </p:cNvPr>
              <p:cNvPicPr/>
              <p:nvPr/>
            </p:nvPicPr>
            <p:blipFill>
              <a:blip r:embed="rId6"/>
              <a:stretch>
                <a:fillRect/>
              </a:stretch>
            </p:blipFill>
            <p:spPr>
              <a:xfrm>
                <a:off x="8492649" y="133202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put penna 10">
                <a:extLst>
                  <a:ext uri="{FF2B5EF4-FFF2-40B4-BE49-F238E27FC236}">
                    <a16:creationId xmlns:a16="http://schemas.microsoft.com/office/drawing/2014/main" id="{F5739CF4-D615-9472-7094-7E879269CD41}"/>
                  </a:ext>
                </a:extLst>
              </p14:cNvPr>
              <p14:cNvContentPartPr/>
              <p14:nvPr/>
            </p14:nvContentPartPr>
            <p14:xfrm>
              <a:off x="5753409" y="3305548"/>
              <a:ext cx="360" cy="360"/>
            </p14:xfrm>
          </p:contentPart>
        </mc:Choice>
        <mc:Fallback xmlns="">
          <p:pic>
            <p:nvPicPr>
              <p:cNvPr id="11" name="Input penna 10">
                <a:extLst>
                  <a:ext uri="{FF2B5EF4-FFF2-40B4-BE49-F238E27FC236}">
                    <a16:creationId xmlns:a16="http://schemas.microsoft.com/office/drawing/2014/main" id="{F5739CF4-D615-9472-7094-7E879269CD41}"/>
                  </a:ext>
                </a:extLst>
              </p:cNvPr>
              <p:cNvPicPr/>
              <p:nvPr/>
            </p:nvPicPr>
            <p:blipFill>
              <a:blip r:embed="rId6"/>
              <a:stretch>
                <a:fillRect/>
              </a:stretch>
            </p:blipFill>
            <p:spPr>
              <a:xfrm>
                <a:off x="5749089" y="3301228"/>
                <a:ext cx="9000" cy="9000"/>
              </a:xfrm>
              <a:prstGeom prst="rect">
                <a:avLst/>
              </a:prstGeom>
            </p:spPr>
          </p:pic>
        </mc:Fallback>
      </mc:AlternateContent>
      <p:grpSp>
        <p:nvGrpSpPr>
          <p:cNvPr id="28684" name="Gruppo 13">
            <a:extLst>
              <a:ext uri="{FF2B5EF4-FFF2-40B4-BE49-F238E27FC236}">
                <a16:creationId xmlns:a16="http://schemas.microsoft.com/office/drawing/2014/main" id="{8AF52DDE-BD0E-C559-262C-95EB7878928E}"/>
              </a:ext>
            </a:extLst>
          </p:cNvPr>
          <p:cNvGrpSpPr>
            <a:grpSpLocks/>
          </p:cNvGrpSpPr>
          <p:nvPr/>
        </p:nvGrpSpPr>
        <p:grpSpPr bwMode="auto">
          <a:xfrm>
            <a:off x="7456488" y="2940050"/>
            <a:ext cx="0" cy="0"/>
            <a:chOff x="7455849" y="2939788"/>
            <a:chExt cx="360" cy="360"/>
          </a:xfrm>
        </p:grpSpPr>
        <mc:AlternateContent xmlns:mc="http://schemas.openxmlformats.org/markup-compatibility/2006" xmlns:p14="http://schemas.microsoft.com/office/powerpoint/2010/main">
          <mc:Choice Requires="p14">
            <p:contentPart p14:bwMode="auto" r:id="rId14">
              <p14:nvContentPartPr>
                <p14:cNvPr id="12" name="Input penna 11">
                  <a:extLst>
                    <a:ext uri="{FF2B5EF4-FFF2-40B4-BE49-F238E27FC236}">
                      <a16:creationId xmlns:a16="http://schemas.microsoft.com/office/drawing/2014/main" id="{80B31D16-6292-82DA-435D-497544B0D812}"/>
                    </a:ext>
                  </a:extLst>
                </p14:cNvPr>
                <p14:cNvContentPartPr/>
                <p14:nvPr/>
              </p14:nvContentPartPr>
              <p14:xfrm>
                <a:off x="7455849" y="2939788"/>
                <a:ext cx="360" cy="360"/>
              </p14:xfrm>
            </p:contentPart>
          </mc:Choice>
          <mc:Fallback xmlns="">
            <p:pic>
              <p:nvPicPr>
                <p:cNvPr id="12" name="Input penna 11">
                  <a:extLst>
                    <a:ext uri="{FF2B5EF4-FFF2-40B4-BE49-F238E27FC236}">
                      <a16:creationId xmlns:a16="http://schemas.microsoft.com/office/drawing/2014/main" id="{80B31D16-6292-82DA-435D-497544B0D812}"/>
                    </a:ext>
                  </a:extLst>
                </p:cNvPr>
                <p:cNvPicPr/>
                <p:nvPr/>
              </p:nvPicPr>
              <p:blipFill>
                <a:blip r:embed="rId6"/>
                <a:stretch>
                  <a:fillRect/>
                </a:stretch>
              </p:blipFill>
              <p:spPr>
                <a:xfrm>
                  <a:off x="7451529" y="293546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put penna 12">
                  <a:extLst>
                    <a:ext uri="{FF2B5EF4-FFF2-40B4-BE49-F238E27FC236}">
                      <a16:creationId xmlns:a16="http://schemas.microsoft.com/office/drawing/2014/main" id="{225B0925-32AD-FF04-4ED0-4B6E809E3DBF}"/>
                    </a:ext>
                  </a:extLst>
                </p14:cNvPr>
                <p14:cNvContentPartPr/>
                <p14:nvPr/>
              </p14:nvContentPartPr>
              <p14:xfrm>
                <a:off x="7455849" y="2939788"/>
                <a:ext cx="360" cy="360"/>
              </p14:xfrm>
            </p:contentPart>
          </mc:Choice>
          <mc:Fallback xmlns="">
            <p:pic>
              <p:nvPicPr>
                <p:cNvPr id="13" name="Input penna 12">
                  <a:extLst>
                    <a:ext uri="{FF2B5EF4-FFF2-40B4-BE49-F238E27FC236}">
                      <a16:creationId xmlns:a16="http://schemas.microsoft.com/office/drawing/2014/main" id="{225B0925-32AD-FF04-4ED0-4B6E809E3DBF}"/>
                    </a:ext>
                  </a:extLst>
                </p:cNvPr>
                <p:cNvPicPr/>
                <p:nvPr/>
              </p:nvPicPr>
              <p:blipFill>
                <a:blip r:embed="rId6"/>
                <a:stretch>
                  <a:fillRect/>
                </a:stretch>
              </p:blipFill>
              <p:spPr>
                <a:xfrm>
                  <a:off x="7451529" y="2935468"/>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5" name="Input penna 14">
                <a:extLst>
                  <a:ext uri="{FF2B5EF4-FFF2-40B4-BE49-F238E27FC236}">
                    <a16:creationId xmlns:a16="http://schemas.microsoft.com/office/drawing/2014/main" id="{5C1867DE-5586-3B3C-BD85-369D40117BE3}"/>
                  </a:ext>
                </a:extLst>
              </p14:cNvPr>
              <p14:cNvContentPartPr/>
              <p14:nvPr/>
            </p14:nvContentPartPr>
            <p14:xfrm>
              <a:off x="7539729" y="1913068"/>
              <a:ext cx="360" cy="360"/>
            </p14:xfrm>
          </p:contentPart>
        </mc:Choice>
        <mc:Fallback xmlns="">
          <p:pic>
            <p:nvPicPr>
              <p:cNvPr id="15" name="Input penna 14">
                <a:extLst>
                  <a:ext uri="{FF2B5EF4-FFF2-40B4-BE49-F238E27FC236}">
                    <a16:creationId xmlns:a16="http://schemas.microsoft.com/office/drawing/2014/main" id="{5C1867DE-5586-3B3C-BD85-369D40117BE3}"/>
                  </a:ext>
                </a:extLst>
              </p:cNvPr>
              <p:cNvPicPr/>
              <p:nvPr/>
            </p:nvPicPr>
            <p:blipFill>
              <a:blip r:embed="rId6"/>
              <a:stretch>
                <a:fillRect/>
              </a:stretch>
            </p:blipFill>
            <p:spPr>
              <a:xfrm>
                <a:off x="7535409" y="190874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put penna 15">
                <a:extLst>
                  <a:ext uri="{FF2B5EF4-FFF2-40B4-BE49-F238E27FC236}">
                    <a16:creationId xmlns:a16="http://schemas.microsoft.com/office/drawing/2014/main" id="{757F2462-BC55-73B0-C77B-22C7261376AC}"/>
                  </a:ext>
                </a:extLst>
              </p14:cNvPr>
              <p14:cNvContentPartPr/>
              <p14:nvPr/>
            </p14:nvContentPartPr>
            <p14:xfrm>
              <a:off x="6618326" y="4615383"/>
              <a:ext cx="360" cy="360"/>
            </p14:xfrm>
          </p:contentPart>
        </mc:Choice>
        <mc:Fallback xmlns="">
          <p:pic>
            <p:nvPicPr>
              <p:cNvPr id="16" name="Input penna 15">
                <a:extLst>
                  <a:ext uri="{FF2B5EF4-FFF2-40B4-BE49-F238E27FC236}">
                    <a16:creationId xmlns:a16="http://schemas.microsoft.com/office/drawing/2014/main" id="{757F2462-BC55-73B0-C77B-22C7261376AC}"/>
                  </a:ext>
                </a:extLst>
              </p:cNvPr>
              <p:cNvPicPr/>
              <p:nvPr/>
            </p:nvPicPr>
            <p:blipFill>
              <a:blip r:embed="rId6"/>
              <a:stretch>
                <a:fillRect/>
              </a:stretch>
            </p:blipFill>
            <p:spPr>
              <a:xfrm>
                <a:off x="6614006" y="461106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put penna 16">
                <a:extLst>
                  <a:ext uri="{FF2B5EF4-FFF2-40B4-BE49-F238E27FC236}">
                    <a16:creationId xmlns:a16="http://schemas.microsoft.com/office/drawing/2014/main" id="{848B64BA-E96E-8C1E-21E5-9C4B5ABF37D2}"/>
                  </a:ext>
                </a:extLst>
              </p14:cNvPr>
              <p14:cNvContentPartPr/>
              <p14:nvPr/>
            </p14:nvContentPartPr>
            <p14:xfrm>
              <a:off x="7880846" y="1538463"/>
              <a:ext cx="360" cy="360"/>
            </p14:xfrm>
          </p:contentPart>
        </mc:Choice>
        <mc:Fallback xmlns="">
          <p:pic>
            <p:nvPicPr>
              <p:cNvPr id="17" name="Input penna 16">
                <a:extLst>
                  <a:ext uri="{FF2B5EF4-FFF2-40B4-BE49-F238E27FC236}">
                    <a16:creationId xmlns:a16="http://schemas.microsoft.com/office/drawing/2014/main" id="{848B64BA-E96E-8C1E-21E5-9C4B5ABF37D2}"/>
                  </a:ext>
                </a:extLst>
              </p:cNvPr>
              <p:cNvPicPr/>
              <p:nvPr/>
            </p:nvPicPr>
            <p:blipFill>
              <a:blip r:embed="rId6"/>
              <a:stretch>
                <a:fillRect/>
              </a:stretch>
            </p:blipFill>
            <p:spPr>
              <a:xfrm>
                <a:off x="7876526" y="153414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put penna 17">
                <a:extLst>
                  <a:ext uri="{FF2B5EF4-FFF2-40B4-BE49-F238E27FC236}">
                    <a16:creationId xmlns:a16="http://schemas.microsoft.com/office/drawing/2014/main" id="{5F5D80B7-3557-5BC2-AFAC-3A51AD02DD05}"/>
                  </a:ext>
                </a:extLst>
              </p14:cNvPr>
              <p14:cNvContentPartPr/>
              <p14:nvPr/>
            </p14:nvContentPartPr>
            <p14:xfrm>
              <a:off x="6316449" y="3319948"/>
              <a:ext cx="360" cy="360"/>
            </p14:xfrm>
          </p:contentPart>
        </mc:Choice>
        <mc:Fallback xmlns="">
          <p:pic>
            <p:nvPicPr>
              <p:cNvPr id="18" name="Input penna 17">
                <a:extLst>
                  <a:ext uri="{FF2B5EF4-FFF2-40B4-BE49-F238E27FC236}">
                    <a16:creationId xmlns:a16="http://schemas.microsoft.com/office/drawing/2014/main" id="{5F5D80B7-3557-5BC2-AFAC-3A51AD02DD05}"/>
                  </a:ext>
                </a:extLst>
              </p:cNvPr>
              <p:cNvPicPr/>
              <p:nvPr/>
            </p:nvPicPr>
            <p:blipFill>
              <a:blip r:embed="rId6"/>
              <a:stretch>
                <a:fillRect/>
              </a:stretch>
            </p:blipFill>
            <p:spPr>
              <a:xfrm>
                <a:off x="6312129" y="331562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put penna 18">
                <a:extLst>
                  <a:ext uri="{FF2B5EF4-FFF2-40B4-BE49-F238E27FC236}">
                    <a16:creationId xmlns:a16="http://schemas.microsoft.com/office/drawing/2014/main" id="{2EC5F083-DFB6-C599-66CC-1287053D632C}"/>
                  </a:ext>
                </a:extLst>
              </p14:cNvPr>
              <p14:cNvContentPartPr/>
              <p14:nvPr/>
            </p14:nvContentPartPr>
            <p14:xfrm>
              <a:off x="2954049" y="885988"/>
              <a:ext cx="360" cy="360"/>
            </p14:xfrm>
          </p:contentPart>
        </mc:Choice>
        <mc:Fallback xmlns="">
          <p:pic>
            <p:nvPicPr>
              <p:cNvPr id="19" name="Input penna 18">
                <a:extLst>
                  <a:ext uri="{FF2B5EF4-FFF2-40B4-BE49-F238E27FC236}">
                    <a16:creationId xmlns:a16="http://schemas.microsoft.com/office/drawing/2014/main" id="{2EC5F083-DFB6-C599-66CC-1287053D632C}"/>
                  </a:ext>
                </a:extLst>
              </p:cNvPr>
              <p:cNvPicPr/>
              <p:nvPr/>
            </p:nvPicPr>
            <p:blipFill>
              <a:blip r:embed="rId6"/>
              <a:stretch>
                <a:fillRect/>
              </a:stretch>
            </p:blipFill>
            <p:spPr>
              <a:xfrm>
                <a:off x="2949729" y="88166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Input penna 19">
                <a:extLst>
                  <a:ext uri="{FF2B5EF4-FFF2-40B4-BE49-F238E27FC236}">
                    <a16:creationId xmlns:a16="http://schemas.microsoft.com/office/drawing/2014/main" id="{BE8B108A-AECE-80C0-16A9-CF17DDE1A4CC}"/>
                  </a:ext>
                </a:extLst>
              </p14:cNvPr>
              <p14:cNvContentPartPr/>
              <p14:nvPr/>
            </p14:nvContentPartPr>
            <p14:xfrm>
              <a:off x="2602689" y="407908"/>
              <a:ext cx="360" cy="360"/>
            </p14:xfrm>
          </p:contentPart>
        </mc:Choice>
        <mc:Fallback xmlns="">
          <p:pic>
            <p:nvPicPr>
              <p:cNvPr id="20" name="Input penna 19">
                <a:extLst>
                  <a:ext uri="{FF2B5EF4-FFF2-40B4-BE49-F238E27FC236}">
                    <a16:creationId xmlns:a16="http://schemas.microsoft.com/office/drawing/2014/main" id="{BE8B108A-AECE-80C0-16A9-CF17DDE1A4CC}"/>
                  </a:ext>
                </a:extLst>
              </p:cNvPr>
              <p:cNvPicPr/>
              <p:nvPr/>
            </p:nvPicPr>
            <p:blipFill>
              <a:blip r:embed="rId6"/>
              <a:stretch>
                <a:fillRect/>
              </a:stretch>
            </p:blipFill>
            <p:spPr>
              <a:xfrm>
                <a:off x="2598369" y="403588"/>
                <a:ext cx="9000" cy="9000"/>
              </a:xfrm>
              <a:prstGeom prst="rect">
                <a:avLst/>
              </a:prstGeom>
            </p:spPr>
          </p:pic>
        </mc:Fallback>
      </mc:AlternateContent>
      <p:sp>
        <p:nvSpPr>
          <p:cNvPr id="28691" name="Text Box 3">
            <a:extLst>
              <a:ext uri="{FF2B5EF4-FFF2-40B4-BE49-F238E27FC236}">
                <a16:creationId xmlns:a16="http://schemas.microsoft.com/office/drawing/2014/main" id="{58C1E286-D5F3-339A-42DD-C485935FBF84}"/>
              </a:ext>
            </a:extLst>
          </p:cNvPr>
          <p:cNvSpPr txBox="1">
            <a:spLocks noChangeArrowheads="1"/>
          </p:cNvSpPr>
          <p:nvPr/>
        </p:nvSpPr>
        <p:spPr bwMode="auto">
          <a:xfrm>
            <a:off x="525463" y="6013450"/>
            <a:ext cx="86248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b="1">
                <a:solidFill>
                  <a:srgbClr val="CC0000"/>
                </a:solidFill>
              </a:rPr>
              <a:t>Sempre i colori complementari: viola/giallo, blu/arancione</a:t>
            </a:r>
            <a:endParaRPr lang="en-AU" altLang="it-IT" sz="2400" b="1">
              <a:solidFill>
                <a:srgbClr val="CC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ytuł 1">
            <a:extLst>
              <a:ext uri="{FF2B5EF4-FFF2-40B4-BE49-F238E27FC236}">
                <a16:creationId xmlns:a16="http://schemas.microsoft.com/office/drawing/2014/main" id="{BA22D57E-13A7-1311-0B1D-38B8B8762453}"/>
              </a:ext>
            </a:extLst>
          </p:cNvPr>
          <p:cNvSpPr>
            <a:spLocks noGrp="1" noChangeArrowheads="1"/>
          </p:cNvSpPr>
          <p:nvPr>
            <p:ph type="title" idx="4294967295"/>
          </p:nvPr>
        </p:nvSpPr>
        <p:spPr>
          <a:xfrm>
            <a:off x="466725" y="0"/>
            <a:ext cx="8229600" cy="1143000"/>
          </a:xfrm>
        </p:spPr>
        <p:txBody>
          <a:bodyPr/>
          <a:lstStyle/>
          <a:p>
            <a:pPr eaLnBrk="1" hangingPunct="1"/>
            <a:r>
              <a:rPr lang="it-IT" altLang="it-IT" sz="3600"/>
              <a:t>I colori del cielo</a:t>
            </a:r>
            <a:r>
              <a:rPr lang="pl-PL" altLang="it-IT" sz="3600"/>
              <a:t> (San Paolo, Bra</a:t>
            </a:r>
            <a:r>
              <a:rPr lang="it-IT" altLang="it-IT" sz="3600"/>
              <a:t>sile</a:t>
            </a:r>
            <a:r>
              <a:rPr lang="pl-PL" altLang="it-IT" sz="3600"/>
              <a:t>)</a:t>
            </a:r>
            <a:endParaRPr lang="en-US" altLang="it-IT" sz="3600"/>
          </a:p>
        </p:txBody>
      </p:sp>
      <p:pic>
        <p:nvPicPr>
          <p:cNvPr id="30723" name="Picture 3">
            <a:extLst>
              <a:ext uri="{FF2B5EF4-FFF2-40B4-BE49-F238E27FC236}">
                <a16:creationId xmlns:a16="http://schemas.microsoft.com/office/drawing/2014/main" id="{5BDA4EA7-1BE3-BDF7-3A3A-75BEFB575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92150"/>
            <a:ext cx="5329238" cy="3751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4" name="Text Box 4">
            <a:extLst>
              <a:ext uri="{FF2B5EF4-FFF2-40B4-BE49-F238E27FC236}">
                <a16:creationId xmlns:a16="http://schemas.microsoft.com/office/drawing/2014/main" id="{171DF1EF-76F5-0F6C-89E9-E495B95E3C6C}"/>
              </a:ext>
            </a:extLst>
          </p:cNvPr>
          <p:cNvSpPr txBox="1">
            <a:spLocks noChangeArrowheads="1"/>
          </p:cNvSpPr>
          <p:nvPr/>
        </p:nvSpPr>
        <p:spPr bwMode="auto">
          <a:xfrm>
            <a:off x="0" y="4797425"/>
            <a:ext cx="30591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200"/>
              <a:t>Foto: Carmen Busco Sao Paol</a:t>
            </a:r>
            <a:endParaRPr lang="en-AU" altLang="it-IT" sz="1200"/>
          </a:p>
        </p:txBody>
      </p:sp>
      <p:pic>
        <p:nvPicPr>
          <p:cNvPr id="30725" name="Picture 5">
            <a:extLst>
              <a:ext uri="{FF2B5EF4-FFF2-40B4-BE49-F238E27FC236}">
                <a16:creationId xmlns:a16="http://schemas.microsoft.com/office/drawing/2014/main" id="{CFD4286D-82CF-3A61-5174-49B1879DC3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1412875"/>
            <a:ext cx="5257800" cy="3360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6">
            <a:extLst>
              <a:ext uri="{FF2B5EF4-FFF2-40B4-BE49-F238E27FC236}">
                <a16:creationId xmlns:a16="http://schemas.microsoft.com/office/drawing/2014/main" id="{58D99218-CEC7-C546-F59E-D7D74831E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989138"/>
            <a:ext cx="5688013" cy="3887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ytuł 1">
            <a:extLst>
              <a:ext uri="{FF2B5EF4-FFF2-40B4-BE49-F238E27FC236}">
                <a16:creationId xmlns:a16="http://schemas.microsoft.com/office/drawing/2014/main" id="{8C1B4EFE-6EC6-999D-3774-E3B5D20372A6}"/>
              </a:ext>
            </a:extLst>
          </p:cNvPr>
          <p:cNvSpPr>
            <a:spLocks noGrp="1" noChangeArrowheads="1"/>
          </p:cNvSpPr>
          <p:nvPr>
            <p:ph type="title" idx="4294967295"/>
          </p:nvPr>
        </p:nvSpPr>
        <p:spPr>
          <a:xfrm>
            <a:off x="468313" y="0"/>
            <a:ext cx="8229600" cy="1143000"/>
          </a:xfrm>
        </p:spPr>
        <p:txBody>
          <a:bodyPr/>
          <a:lstStyle/>
          <a:p>
            <a:pPr eaLnBrk="1" hangingPunct="1"/>
            <a:r>
              <a:rPr lang="it-IT" altLang="it-IT" sz="3600"/>
              <a:t>I colori del cielo</a:t>
            </a:r>
            <a:r>
              <a:rPr lang="pl-PL" altLang="it-IT" sz="3600"/>
              <a:t> (</a:t>
            </a:r>
            <a:r>
              <a:rPr lang="it-IT" altLang="it-IT" sz="3600"/>
              <a:t>tramonto </a:t>
            </a:r>
            <a:r>
              <a:rPr lang="pl-PL" altLang="it-IT" sz="3600"/>
              <a:t>Rod</a:t>
            </a:r>
            <a:r>
              <a:rPr lang="it-IT" altLang="it-IT" sz="3600"/>
              <a:t>i</a:t>
            </a:r>
            <a:r>
              <a:rPr lang="pl-PL" altLang="it-IT" sz="3600"/>
              <a:t>)</a:t>
            </a:r>
            <a:endParaRPr lang="en-US" altLang="it-IT" sz="3600"/>
          </a:p>
        </p:txBody>
      </p:sp>
      <p:pic>
        <p:nvPicPr>
          <p:cNvPr id="32771" name="Picture 9">
            <a:extLst>
              <a:ext uri="{FF2B5EF4-FFF2-40B4-BE49-F238E27FC236}">
                <a16:creationId xmlns:a16="http://schemas.microsoft.com/office/drawing/2014/main" id="{D1E62160-1E73-994A-02BC-40C8AED05F3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025525"/>
            <a:ext cx="5724525" cy="364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2772" name="Object 15">
            <a:extLst>
              <a:ext uri="{FF2B5EF4-FFF2-40B4-BE49-F238E27FC236}">
                <a16:creationId xmlns:a16="http://schemas.microsoft.com/office/drawing/2014/main" id="{C74B9661-BDDE-C9AD-F177-2167A48E0ECE}"/>
              </a:ext>
            </a:extLst>
          </p:cNvPr>
          <p:cNvGraphicFramePr>
            <a:graphicFrameLocks noChangeAspect="1"/>
          </p:cNvGraphicFramePr>
          <p:nvPr/>
        </p:nvGraphicFramePr>
        <p:xfrm>
          <a:off x="107950" y="5659438"/>
          <a:ext cx="2663825" cy="985837"/>
        </p:xfrm>
        <a:graphic>
          <a:graphicData uri="http://schemas.openxmlformats.org/presentationml/2006/ole">
            <mc:AlternateContent xmlns:mc="http://schemas.openxmlformats.org/markup-compatibility/2006">
              <mc:Choice xmlns:v="urn:schemas-microsoft-com:vml" Requires="v">
                <p:oleObj name="Równanie" r:id="rId4" imgW="1371600" imgH="508000" progId="Equation.3">
                  <p:embed/>
                </p:oleObj>
              </mc:Choice>
              <mc:Fallback>
                <p:oleObj name="Równanie" r:id="rId4" imgW="1371600" imgH="508000" progId="Equation.3">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659438"/>
                        <a:ext cx="26638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3" name="Text Box 7">
            <a:extLst>
              <a:ext uri="{FF2B5EF4-FFF2-40B4-BE49-F238E27FC236}">
                <a16:creationId xmlns:a16="http://schemas.microsoft.com/office/drawing/2014/main" id="{492BAF12-DDA3-52AA-7A86-E99D2381D9A8}"/>
              </a:ext>
            </a:extLst>
          </p:cNvPr>
          <p:cNvSpPr txBox="1">
            <a:spLocks noChangeArrowheads="1"/>
          </p:cNvSpPr>
          <p:nvPr/>
        </p:nvSpPr>
        <p:spPr bwMode="auto">
          <a:xfrm>
            <a:off x="627063" y="4787900"/>
            <a:ext cx="50117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solidFill>
                  <a:srgbClr val="FF0000"/>
                </a:solidFill>
                <a:latin typeface="Arial Unicode MS" pitchFamily="34" charset="-128"/>
              </a:rPr>
              <a:t>Rosso di sera – bel tempo si spera</a:t>
            </a:r>
            <a:r>
              <a:rPr lang="it-IT" altLang="it-IT" sz="2400">
                <a:solidFill>
                  <a:srgbClr val="FF0000"/>
                </a:solidFill>
                <a:latin typeface="Arial Unicode MS" pitchFamily="34" charset="-128"/>
              </a:rPr>
              <a:t>:</a:t>
            </a:r>
          </a:p>
        </p:txBody>
      </p:sp>
      <p:sp>
        <p:nvSpPr>
          <p:cNvPr id="32774" name="CasellaDiTesto 1">
            <a:extLst>
              <a:ext uri="{FF2B5EF4-FFF2-40B4-BE49-F238E27FC236}">
                <a16:creationId xmlns:a16="http://schemas.microsoft.com/office/drawing/2014/main" id="{FCA79F4D-A8B5-F371-636C-B03F61FCB486}"/>
              </a:ext>
            </a:extLst>
          </p:cNvPr>
          <p:cNvSpPr txBox="1">
            <a:spLocks noChangeArrowheads="1"/>
          </p:cNvSpPr>
          <p:nvPr/>
        </p:nvSpPr>
        <p:spPr bwMode="auto">
          <a:xfrm>
            <a:off x="2987675" y="5695950"/>
            <a:ext cx="60483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2060"/>
                </a:solidFill>
                <a:latin typeface="Arial Unicode MS" pitchFamily="34" charset="-128"/>
              </a:rPr>
              <a:t>Rayleigh scattering: più forte per le onde corte (colore blu)</a:t>
            </a:r>
          </a:p>
          <a:p>
            <a:pPr eaLnBrk="1" hangingPunct="1">
              <a:spcBef>
                <a:spcPct val="0"/>
              </a:spcBef>
              <a:buFontTx/>
              <a:buNone/>
            </a:pPr>
            <a:r>
              <a:rPr lang="it-IT" altLang="it-IT" sz="2000">
                <a:solidFill>
                  <a:srgbClr val="002060"/>
                </a:solidFill>
                <a:latin typeface="Arial Unicode MS" pitchFamily="34" charset="-128"/>
              </a:rPr>
              <a:t>Ma sulla Terra c’è l’ossigeno nell’ atmosfera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ytuł 1">
            <a:extLst>
              <a:ext uri="{FF2B5EF4-FFF2-40B4-BE49-F238E27FC236}">
                <a16:creationId xmlns:a16="http://schemas.microsoft.com/office/drawing/2014/main" id="{C35804D5-D0AD-6345-6ECE-4FB4CA4C78AA}"/>
              </a:ext>
            </a:extLst>
          </p:cNvPr>
          <p:cNvSpPr>
            <a:spLocks noGrp="1" noChangeArrowheads="1"/>
          </p:cNvSpPr>
          <p:nvPr>
            <p:ph type="title" idx="4294967295"/>
          </p:nvPr>
        </p:nvSpPr>
        <p:spPr>
          <a:xfrm>
            <a:off x="468313" y="0"/>
            <a:ext cx="8229600" cy="1143000"/>
          </a:xfrm>
        </p:spPr>
        <p:txBody>
          <a:bodyPr/>
          <a:lstStyle/>
          <a:p>
            <a:pPr eaLnBrk="1" hangingPunct="1"/>
            <a:r>
              <a:rPr lang="it-IT" altLang="it-IT" sz="3200"/>
              <a:t>I colori del cielo</a:t>
            </a:r>
            <a:r>
              <a:rPr lang="pl-PL" altLang="it-IT" sz="3200"/>
              <a:t> </a:t>
            </a:r>
            <a:br>
              <a:rPr lang="it-IT" altLang="it-IT" sz="3200"/>
            </a:br>
            <a:r>
              <a:rPr lang="pl-PL" altLang="it-IT" sz="3200"/>
              <a:t>(</a:t>
            </a:r>
            <a:r>
              <a:rPr lang="it-IT" altLang="it-IT" sz="3200"/>
              <a:t>dopo una tempesta estiva</a:t>
            </a:r>
            <a:r>
              <a:rPr lang="pl-PL" altLang="it-IT" sz="3200"/>
              <a:t> </a:t>
            </a:r>
            <a:r>
              <a:rPr lang="it-IT" altLang="it-IT" sz="3200"/>
              <a:t>a </a:t>
            </a:r>
            <a:r>
              <a:rPr lang="pl-PL" altLang="it-IT" sz="3200"/>
              <a:t>Berlin</a:t>
            </a:r>
            <a:r>
              <a:rPr lang="it-IT" altLang="it-IT" sz="3200"/>
              <a:t>o</a:t>
            </a:r>
            <a:r>
              <a:rPr lang="pl-PL" altLang="it-IT" sz="3200"/>
              <a:t>)</a:t>
            </a:r>
            <a:endParaRPr lang="en-US" altLang="it-IT" sz="3200"/>
          </a:p>
        </p:txBody>
      </p:sp>
      <p:sp>
        <p:nvSpPr>
          <p:cNvPr id="34819" name="Text Box 4">
            <a:extLst>
              <a:ext uri="{FF2B5EF4-FFF2-40B4-BE49-F238E27FC236}">
                <a16:creationId xmlns:a16="http://schemas.microsoft.com/office/drawing/2014/main" id="{56648A7F-C430-8979-15E3-03454C5EB975}"/>
              </a:ext>
            </a:extLst>
          </p:cNvPr>
          <p:cNvSpPr txBox="1">
            <a:spLocks noChangeArrowheads="1"/>
          </p:cNvSpPr>
          <p:nvPr/>
        </p:nvSpPr>
        <p:spPr bwMode="auto">
          <a:xfrm>
            <a:off x="0" y="5084763"/>
            <a:ext cx="1416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it-IT" sz="1200"/>
          </a:p>
          <a:p>
            <a:pPr eaLnBrk="1" hangingPunct="1">
              <a:spcBef>
                <a:spcPct val="0"/>
              </a:spcBef>
              <a:buFontTx/>
              <a:buNone/>
            </a:pPr>
            <a:r>
              <a:rPr lang="pl-PL" altLang="it-IT" sz="1200"/>
              <a:t>Berlin, 24.06.2009</a:t>
            </a:r>
            <a:endParaRPr lang="en-AU" altLang="it-IT" sz="1200"/>
          </a:p>
        </p:txBody>
      </p:sp>
      <p:sp>
        <p:nvSpPr>
          <p:cNvPr id="34820" name="Text Box 7">
            <a:extLst>
              <a:ext uri="{FF2B5EF4-FFF2-40B4-BE49-F238E27FC236}">
                <a16:creationId xmlns:a16="http://schemas.microsoft.com/office/drawing/2014/main" id="{F25572A2-0B64-A301-FCA1-3D8A3B575FF5}"/>
              </a:ext>
            </a:extLst>
          </p:cNvPr>
          <p:cNvSpPr txBox="1">
            <a:spLocks noChangeArrowheads="1"/>
          </p:cNvSpPr>
          <p:nvPr/>
        </p:nvSpPr>
        <p:spPr bwMode="auto">
          <a:xfrm>
            <a:off x="1116013" y="5319713"/>
            <a:ext cx="6799262"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it-IT" sz="2400">
              <a:solidFill>
                <a:srgbClr val="FF0000"/>
              </a:solidFill>
              <a:latin typeface="Arial Unicode MS" pitchFamily="34" charset="-128"/>
            </a:endParaRPr>
          </a:p>
          <a:p>
            <a:pPr eaLnBrk="1" hangingPunct="1">
              <a:spcBef>
                <a:spcPct val="0"/>
              </a:spcBef>
              <a:buFontTx/>
              <a:buNone/>
            </a:pPr>
            <a:r>
              <a:rPr lang="it-IT" altLang="it-IT" sz="2400">
                <a:solidFill>
                  <a:srgbClr val="FF0000"/>
                </a:solidFill>
                <a:latin typeface="Arial Unicode MS" pitchFamily="34" charset="-128"/>
              </a:rPr>
              <a:t>Tramonto rosa in inverno - arriva il freddo forte</a:t>
            </a:r>
          </a:p>
          <a:p>
            <a:pPr eaLnBrk="1" hangingPunct="1">
              <a:spcBef>
                <a:spcPct val="0"/>
              </a:spcBef>
              <a:buFontTx/>
              <a:buNone/>
            </a:pPr>
            <a:r>
              <a:rPr lang="it-IT" altLang="it-IT" sz="2400">
                <a:solidFill>
                  <a:srgbClr val="FF0000"/>
                </a:solidFill>
                <a:latin typeface="Arial Unicode MS" pitchFamily="34" charset="-128"/>
              </a:rPr>
              <a:t>il colore corrisponde alla composizione dell’aria?</a:t>
            </a:r>
            <a:endParaRPr lang="pl-PL" altLang="it-IT" sz="2400">
              <a:solidFill>
                <a:srgbClr val="FF0000"/>
              </a:solidFill>
              <a:latin typeface="Arial Unicode MS" pitchFamily="34" charset="-128"/>
            </a:endParaRPr>
          </a:p>
          <a:p>
            <a:pPr eaLnBrk="1" hangingPunct="1">
              <a:spcBef>
                <a:spcPct val="0"/>
              </a:spcBef>
              <a:buFontTx/>
              <a:buNone/>
            </a:pPr>
            <a:endParaRPr lang="it-IT" altLang="it-IT" sz="2400">
              <a:solidFill>
                <a:srgbClr val="FF0000"/>
              </a:solidFill>
              <a:latin typeface="Arial Unicode MS" pitchFamily="34" charset="-128"/>
            </a:endParaRPr>
          </a:p>
        </p:txBody>
      </p:sp>
      <p:pic>
        <p:nvPicPr>
          <p:cNvPr id="34821" name="Picture 8">
            <a:extLst>
              <a:ext uri="{FF2B5EF4-FFF2-40B4-BE49-F238E27FC236}">
                <a16:creationId xmlns:a16="http://schemas.microsoft.com/office/drawing/2014/main" id="{7B3A5EE0-EC86-50EF-75A2-F96F9302F7C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300163"/>
            <a:ext cx="5543550" cy="424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The blue-tinted Martian sky at sunset.">
            <a:extLst>
              <a:ext uri="{FF2B5EF4-FFF2-40B4-BE49-F238E27FC236}">
                <a16:creationId xmlns:a16="http://schemas.microsoft.com/office/drawing/2014/main" id="{433482B5-FE32-E306-5D9C-14488A280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4867275"/>
            <a:ext cx="7554912"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descr="Atmosphere scatters blue light more than other colors.">
            <a:extLst>
              <a:ext uri="{FF2B5EF4-FFF2-40B4-BE49-F238E27FC236}">
                <a16:creationId xmlns:a16="http://schemas.microsoft.com/office/drawing/2014/main" id="{EE0A1D31-BED1-014D-0149-F226C988E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525" y="430213"/>
            <a:ext cx="4762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2" descr="The orange-colored Martian sky during the daytime.">
            <a:extLst>
              <a:ext uri="{FF2B5EF4-FFF2-40B4-BE49-F238E27FC236}">
                <a16:creationId xmlns:a16="http://schemas.microsoft.com/office/drawing/2014/main" id="{45585420-A226-B4C6-76FC-7E97F5FE8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8" y="3132138"/>
            <a:ext cx="7554912"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2">
            <a:extLst>
              <a:ext uri="{FF2B5EF4-FFF2-40B4-BE49-F238E27FC236}">
                <a16:creationId xmlns:a16="http://schemas.microsoft.com/office/drawing/2014/main" id="{95EFC235-1F34-8C33-A8AC-726E6496EBFB}"/>
              </a:ext>
            </a:extLst>
          </p:cNvPr>
          <p:cNvSpPr>
            <a:spLocks noGrp="1" noChangeArrowheads="1"/>
          </p:cNvSpPr>
          <p:nvPr>
            <p:ph type="title"/>
          </p:nvPr>
        </p:nvSpPr>
        <p:spPr>
          <a:xfrm>
            <a:off x="323850" y="0"/>
            <a:ext cx="8578850" cy="1143000"/>
          </a:xfrm>
        </p:spPr>
        <p:txBody>
          <a:bodyPr/>
          <a:lstStyle/>
          <a:p>
            <a:pPr eaLnBrk="1" hangingPunct="1"/>
            <a:r>
              <a:rPr lang="it-IT" altLang="it-IT" sz="3600">
                <a:solidFill>
                  <a:schemeClr val="accent2"/>
                </a:solidFill>
              </a:rPr>
              <a:t>Perché il cielo (sulla Terra) è azzurro? </a:t>
            </a:r>
            <a:endParaRPr lang="en-AU" altLang="it-IT" sz="3600">
              <a:solidFill>
                <a:schemeClr val="accent2"/>
              </a:solidFill>
            </a:endParaRPr>
          </a:p>
        </p:txBody>
      </p:sp>
      <p:sp>
        <p:nvSpPr>
          <p:cNvPr id="36870" name="Text Box 6">
            <a:extLst>
              <a:ext uri="{FF2B5EF4-FFF2-40B4-BE49-F238E27FC236}">
                <a16:creationId xmlns:a16="http://schemas.microsoft.com/office/drawing/2014/main" id="{F9040483-63F5-B9E0-089A-838CB096FAF8}"/>
              </a:ext>
            </a:extLst>
          </p:cNvPr>
          <p:cNvSpPr txBox="1">
            <a:spLocks noChangeArrowheads="1"/>
          </p:cNvSpPr>
          <p:nvPr/>
        </p:nvSpPr>
        <p:spPr bwMode="auto">
          <a:xfrm rot="-5400000">
            <a:off x="8519318" y="6231732"/>
            <a:ext cx="944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Akwarium</a:t>
            </a:r>
            <a:endParaRPr lang="en-AU" altLang="it-IT" sz="1400">
              <a:solidFill>
                <a:srgbClr val="CC0066"/>
              </a:solidFill>
              <a:latin typeface="Times New Roman" panose="02020603050405020304" pitchFamily="18" charset="0"/>
            </a:endParaRPr>
          </a:p>
        </p:txBody>
      </p:sp>
      <p:pic>
        <p:nvPicPr>
          <p:cNvPr id="36871" name="Picture 2" descr="Different colors of light have different wavelengths.">
            <a:extLst>
              <a:ext uri="{FF2B5EF4-FFF2-40B4-BE49-F238E27FC236}">
                <a16:creationId xmlns:a16="http://schemas.microsoft.com/office/drawing/2014/main" id="{2C1D1BC3-0717-9209-B1CD-4F128A0F05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898525"/>
            <a:ext cx="3095625" cy="2136775"/>
          </a:xfrm>
          <a:prstGeom prst="rect">
            <a:avLst/>
          </a:prstGeom>
          <a:noFill/>
          <a:ln w="9525">
            <a:solidFill>
              <a:srgbClr val="99CCFF"/>
            </a:solidFill>
            <a:miter lim="800000"/>
            <a:headEnd/>
            <a:tailEnd/>
          </a:ln>
          <a:extLst>
            <a:ext uri="{909E8E84-426E-40DD-AFC4-6F175D3DCCD1}">
              <a14:hiddenFill xmlns:a14="http://schemas.microsoft.com/office/drawing/2010/main">
                <a:solidFill>
                  <a:srgbClr val="FFFFFF"/>
                </a:solidFill>
              </a14:hiddenFill>
            </a:ext>
          </a:extLst>
        </p:spPr>
      </p:pic>
      <p:sp>
        <p:nvSpPr>
          <p:cNvPr id="36872" name="CasellaDiTesto 1">
            <a:extLst>
              <a:ext uri="{FF2B5EF4-FFF2-40B4-BE49-F238E27FC236}">
                <a16:creationId xmlns:a16="http://schemas.microsoft.com/office/drawing/2014/main" id="{5103679E-9968-CBD0-2F25-80B5AE8262E3}"/>
              </a:ext>
            </a:extLst>
          </p:cNvPr>
          <p:cNvSpPr txBox="1">
            <a:spLocks noChangeArrowheads="1"/>
          </p:cNvSpPr>
          <p:nvPr/>
        </p:nvSpPr>
        <p:spPr bwMode="auto">
          <a:xfrm>
            <a:off x="242888" y="2746375"/>
            <a:ext cx="581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itchFamily="34" charset="-128"/>
              </a:rPr>
              <a:t>https://spaceplace.nasa.gov/blue-sky/en/</a:t>
            </a:r>
          </a:p>
        </p:txBody>
      </p:sp>
      <p:sp>
        <p:nvSpPr>
          <p:cNvPr id="36873" name="Text Box 7">
            <a:extLst>
              <a:ext uri="{FF2B5EF4-FFF2-40B4-BE49-F238E27FC236}">
                <a16:creationId xmlns:a16="http://schemas.microsoft.com/office/drawing/2014/main" id="{0BC636FC-24DE-EDE6-CF1F-9DE4BEF82D6E}"/>
              </a:ext>
            </a:extLst>
          </p:cNvPr>
          <p:cNvSpPr txBox="1">
            <a:spLocks noChangeArrowheads="1"/>
          </p:cNvSpPr>
          <p:nvPr/>
        </p:nvSpPr>
        <p:spPr bwMode="auto">
          <a:xfrm>
            <a:off x="377825" y="2990850"/>
            <a:ext cx="742791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it-IT" sz="2400">
              <a:solidFill>
                <a:srgbClr val="FF0000"/>
              </a:solidFill>
              <a:latin typeface="Arial Unicode MS" pitchFamily="34" charset="-128"/>
            </a:endParaRPr>
          </a:p>
          <a:p>
            <a:pPr eaLnBrk="1" hangingPunct="1">
              <a:spcBef>
                <a:spcPct val="0"/>
              </a:spcBef>
              <a:buFontTx/>
              <a:buNone/>
            </a:pPr>
            <a:r>
              <a:rPr lang="it-IT" altLang="it-IT" sz="2400">
                <a:solidFill>
                  <a:srgbClr val="002060"/>
                </a:solidFill>
                <a:latin typeface="Arial Unicode MS" pitchFamily="34" charset="-128"/>
              </a:rPr>
              <a:t>Sul Marte (tanta polvere e CO</a:t>
            </a:r>
            <a:r>
              <a:rPr lang="it-IT" altLang="it-IT" sz="2400" baseline="-25000">
                <a:solidFill>
                  <a:srgbClr val="002060"/>
                </a:solidFill>
                <a:latin typeface="Arial Unicode MS" pitchFamily="34" charset="-128"/>
              </a:rPr>
              <a:t>2</a:t>
            </a:r>
            <a:r>
              <a:rPr lang="it-IT" altLang="it-IT" sz="2400">
                <a:solidFill>
                  <a:srgbClr val="002060"/>
                </a:solidFill>
                <a:latin typeface="Arial Unicode MS" pitchFamily="34" charset="-128"/>
              </a:rPr>
              <a:t> in atmosfera) </a:t>
            </a:r>
          </a:p>
          <a:p>
            <a:pPr eaLnBrk="1" hangingPunct="1">
              <a:spcBef>
                <a:spcPct val="0"/>
              </a:spcBef>
              <a:buFontTx/>
              <a:buNone/>
            </a:pPr>
            <a:r>
              <a:rPr lang="it-IT" altLang="it-IT" sz="2400">
                <a:solidFill>
                  <a:srgbClr val="002060"/>
                </a:solidFill>
                <a:latin typeface="Arial Unicode MS" pitchFamily="34" charset="-128"/>
              </a:rPr>
              <a:t>i tramonti sono viola e i cielo a mezzogiorno è rosso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a:extLst>
              <a:ext uri="{FF2B5EF4-FFF2-40B4-BE49-F238E27FC236}">
                <a16:creationId xmlns:a16="http://schemas.microsoft.com/office/drawing/2014/main" id="{AE11DCE8-A87D-DCDC-C953-68CDBFCAB02F}"/>
              </a:ext>
            </a:extLst>
          </p:cNvPr>
          <p:cNvSpPr>
            <a:spLocks noGrp="1" noChangeArrowheads="1"/>
          </p:cNvSpPr>
          <p:nvPr>
            <p:ph type="title"/>
          </p:nvPr>
        </p:nvSpPr>
        <p:spPr/>
        <p:txBody>
          <a:bodyPr/>
          <a:lstStyle/>
          <a:p>
            <a:pPr eaLnBrk="1" hangingPunct="1"/>
            <a:r>
              <a:rPr lang="it-IT" altLang="it-IT" sz="3600"/>
              <a:t>Occhiali da sole</a:t>
            </a:r>
          </a:p>
        </p:txBody>
      </p:sp>
      <p:pic>
        <p:nvPicPr>
          <p:cNvPr id="37891" name="Immagine 4">
            <a:extLst>
              <a:ext uri="{FF2B5EF4-FFF2-40B4-BE49-F238E27FC236}">
                <a16:creationId xmlns:a16="http://schemas.microsoft.com/office/drawing/2014/main" id="{9B9BE179-4810-9737-BD86-2E9DA83EC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55700"/>
            <a:ext cx="7667625"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CasellaDiTesto 5">
            <a:extLst>
              <a:ext uri="{FF2B5EF4-FFF2-40B4-BE49-F238E27FC236}">
                <a16:creationId xmlns:a16="http://schemas.microsoft.com/office/drawing/2014/main" id="{A22A5C8E-54DA-44F1-A975-B7946DB1D04C}"/>
              </a:ext>
            </a:extLst>
          </p:cNvPr>
          <p:cNvSpPr txBox="1">
            <a:spLocks noChangeArrowheads="1"/>
          </p:cNvSpPr>
          <p:nvPr/>
        </p:nvSpPr>
        <p:spPr bwMode="auto">
          <a:xfrm flipH="1">
            <a:off x="3497263" y="5653088"/>
            <a:ext cx="5538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latin typeface="Arial Unicode MS" pitchFamily="34" charset="-128"/>
              </a:rPr>
              <a:t>dydaktyka.fizyka.umk.pl/zabawki1/files/optyka/okulary-sun-it.html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EF3E65E-792D-C4F4-E02E-CAAB03BD41D9}"/>
              </a:ext>
            </a:extLst>
          </p:cNvPr>
          <p:cNvSpPr>
            <a:spLocks noGrp="1" noChangeArrowheads="1"/>
          </p:cNvSpPr>
          <p:nvPr>
            <p:ph type="title"/>
          </p:nvPr>
        </p:nvSpPr>
        <p:spPr/>
        <p:txBody>
          <a:bodyPr/>
          <a:lstStyle/>
          <a:p>
            <a:pPr eaLnBrk="1" hangingPunct="1"/>
            <a:r>
              <a:rPr lang="it-IT" altLang="it-IT"/>
              <a:t>Bolle di sapone</a:t>
            </a:r>
            <a:endParaRPr lang="en-AU" altLang="it-IT"/>
          </a:p>
        </p:txBody>
      </p:sp>
      <p:pic>
        <p:nvPicPr>
          <p:cNvPr id="38915" name="Picture 5">
            <a:extLst>
              <a:ext uri="{FF2B5EF4-FFF2-40B4-BE49-F238E27FC236}">
                <a16:creationId xmlns:a16="http://schemas.microsoft.com/office/drawing/2014/main" id="{11496EA0-143E-E5A3-21A8-6BAABC7AD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3960813"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6">
            <a:extLst>
              <a:ext uri="{FF2B5EF4-FFF2-40B4-BE49-F238E27FC236}">
                <a16:creationId xmlns:a16="http://schemas.microsoft.com/office/drawing/2014/main" id="{35D0C743-CBA6-96BF-6CA4-7ACF2AAE6DB5}"/>
              </a:ext>
            </a:extLst>
          </p:cNvPr>
          <p:cNvSpPr txBox="1">
            <a:spLocks noChangeArrowheads="1"/>
          </p:cNvSpPr>
          <p:nvPr/>
        </p:nvSpPr>
        <p:spPr bwMode="auto">
          <a:xfrm>
            <a:off x="2339975" y="1628775"/>
            <a:ext cx="974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it-IT" sz="2400">
                <a:solidFill>
                  <a:srgbClr val="FF0000"/>
                </a:solidFill>
                <a:latin typeface="Arial Unicode MS" pitchFamily="34" charset="-128"/>
              </a:rPr>
              <a:t>Δφ</a:t>
            </a:r>
            <a:r>
              <a:rPr lang="pl-PL" altLang="it-IT" sz="2400">
                <a:solidFill>
                  <a:srgbClr val="FF0000"/>
                </a:solidFill>
              </a:rPr>
              <a:t>=</a:t>
            </a:r>
            <a:r>
              <a:rPr lang="el-GR" altLang="it-IT" sz="2400">
                <a:solidFill>
                  <a:srgbClr val="FF0000"/>
                </a:solidFill>
                <a:latin typeface="Arial Unicode MS" pitchFamily="34" charset="-128"/>
              </a:rPr>
              <a:t>π</a:t>
            </a:r>
          </a:p>
        </p:txBody>
      </p:sp>
      <p:sp>
        <p:nvSpPr>
          <p:cNvPr id="38917" name="Text Box 7">
            <a:extLst>
              <a:ext uri="{FF2B5EF4-FFF2-40B4-BE49-F238E27FC236}">
                <a16:creationId xmlns:a16="http://schemas.microsoft.com/office/drawing/2014/main" id="{DF60CADB-3EE0-FB58-1C04-D52D64B35A00}"/>
              </a:ext>
            </a:extLst>
          </p:cNvPr>
          <p:cNvSpPr txBox="1">
            <a:spLocks noChangeArrowheads="1"/>
          </p:cNvSpPr>
          <p:nvPr/>
        </p:nvSpPr>
        <p:spPr bwMode="auto">
          <a:xfrm>
            <a:off x="3657600" y="3284538"/>
            <a:ext cx="938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it-IT" sz="2400">
                <a:solidFill>
                  <a:srgbClr val="FF0000"/>
                </a:solidFill>
                <a:latin typeface="Arial Unicode MS" pitchFamily="34" charset="-128"/>
              </a:rPr>
              <a:t>Δφ</a:t>
            </a:r>
            <a:r>
              <a:rPr lang="pl-PL" altLang="it-IT" sz="2400">
                <a:solidFill>
                  <a:srgbClr val="FF0000"/>
                </a:solidFill>
              </a:rPr>
              <a:t>=0</a:t>
            </a:r>
            <a:endParaRPr lang="el-GR" altLang="it-IT" sz="2400">
              <a:solidFill>
                <a:srgbClr val="FF0000"/>
              </a:solidFill>
            </a:endParaRPr>
          </a:p>
        </p:txBody>
      </p:sp>
      <p:sp>
        <p:nvSpPr>
          <p:cNvPr id="38918" name="Text Box 8">
            <a:extLst>
              <a:ext uri="{FF2B5EF4-FFF2-40B4-BE49-F238E27FC236}">
                <a16:creationId xmlns:a16="http://schemas.microsoft.com/office/drawing/2014/main" id="{BC03D8FD-2590-FFC1-A2AF-81E1EE19FB7F}"/>
              </a:ext>
            </a:extLst>
          </p:cNvPr>
          <p:cNvSpPr txBox="1">
            <a:spLocks noChangeArrowheads="1"/>
          </p:cNvSpPr>
          <p:nvPr/>
        </p:nvSpPr>
        <p:spPr bwMode="auto">
          <a:xfrm>
            <a:off x="0" y="6613525"/>
            <a:ext cx="84804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000">
                <a:latin typeface="Arial Unicode MS" pitchFamily="34" charset="-128"/>
              </a:rPr>
              <a:t>By Chanli44 at English Wikipedia - Created by me in Adobe Illustrator., Public Domain, https://commons.wikimedia.org/w/index.php?curid=26090590</a:t>
            </a:r>
          </a:p>
        </p:txBody>
      </p:sp>
      <p:sp>
        <p:nvSpPr>
          <p:cNvPr id="38919" name="Text Box 9">
            <a:extLst>
              <a:ext uri="{FF2B5EF4-FFF2-40B4-BE49-F238E27FC236}">
                <a16:creationId xmlns:a16="http://schemas.microsoft.com/office/drawing/2014/main" id="{1C0D6A58-D6FD-AE0A-B90D-6DAD00390F3B}"/>
              </a:ext>
            </a:extLst>
          </p:cNvPr>
          <p:cNvSpPr txBox="1">
            <a:spLocks noChangeArrowheads="1"/>
          </p:cNvSpPr>
          <p:nvPr/>
        </p:nvSpPr>
        <p:spPr bwMode="auto">
          <a:xfrm>
            <a:off x="523875" y="4722813"/>
            <a:ext cx="848042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b="1">
                <a:solidFill>
                  <a:srgbClr val="FF0000"/>
                </a:solidFill>
                <a:latin typeface="Arial Unicode MS" pitchFamily="34" charset="-128"/>
              </a:rPr>
              <a:t>I colori sono quelli «complementari»: magenta, giallo, ‘ciano’   </a:t>
            </a:r>
          </a:p>
          <a:p>
            <a:pPr eaLnBrk="1" hangingPunct="1">
              <a:spcBef>
                <a:spcPct val="0"/>
              </a:spcBef>
              <a:buFontTx/>
              <a:buNone/>
            </a:pPr>
            <a:endParaRPr lang="it-IT" altLang="it-IT" sz="1600">
              <a:latin typeface="Arial Unicode MS" pitchFamily="34" charset="-128"/>
            </a:endParaRPr>
          </a:p>
          <a:p>
            <a:pPr eaLnBrk="1" hangingPunct="1">
              <a:spcBef>
                <a:spcPct val="0"/>
              </a:spcBef>
              <a:buFontTx/>
              <a:buNone/>
            </a:pPr>
            <a:r>
              <a:rPr lang="it-IT" altLang="it-IT" sz="1600">
                <a:latin typeface="Arial Unicode MS" pitchFamily="34" charset="-128"/>
              </a:rPr>
              <a:t>Bolle di sapone, ricetta chimica. </a:t>
            </a:r>
          </a:p>
          <a:p>
            <a:pPr eaLnBrk="1" hangingPunct="1">
              <a:spcBef>
                <a:spcPct val="0"/>
              </a:spcBef>
              <a:buFontTx/>
              <a:buNone/>
            </a:pPr>
            <a:r>
              <a:rPr lang="it-IT" altLang="it-IT" sz="1600">
                <a:latin typeface="Arial Unicode MS" pitchFamily="34" charset="-128"/>
              </a:rPr>
              <a:t>https://www.giovanigenitori.it/lifestyle/bolle-di-sapone/</a:t>
            </a:r>
          </a:p>
          <a:p>
            <a:pPr eaLnBrk="1" hangingPunct="1">
              <a:spcBef>
                <a:spcPct val="0"/>
              </a:spcBef>
              <a:buFontTx/>
              <a:buNone/>
            </a:pPr>
            <a:endParaRPr lang="it-IT" altLang="it-IT" sz="1600">
              <a:latin typeface="Arial Unicode MS" pitchFamily="34" charset="-128"/>
            </a:endParaRPr>
          </a:p>
          <a:p>
            <a:pPr eaLnBrk="1" hangingPunct="1">
              <a:spcBef>
                <a:spcPct val="0"/>
              </a:spcBef>
              <a:buFontTx/>
              <a:buNone/>
            </a:pPr>
            <a:r>
              <a:rPr lang="it-IT" altLang="it-IT" sz="1600">
                <a:latin typeface="Arial Unicode MS" pitchFamily="34" charset="-128"/>
              </a:rPr>
              <a:t>Interferenza costruttiva  </a:t>
            </a:r>
            <a:r>
              <a:rPr lang="pl-PL" altLang="it-IT" sz="1600">
                <a:latin typeface="Arial Unicode MS" pitchFamily="34" charset="-128"/>
              </a:rPr>
              <a:t>2</a:t>
            </a:r>
            <a:r>
              <a:rPr lang="pl-PL" altLang="it-IT" sz="1600" i="1">
                <a:latin typeface="Arial Unicode MS" pitchFamily="34" charset="-128"/>
              </a:rPr>
              <a:t>nd</a:t>
            </a:r>
            <a:r>
              <a:rPr lang="pl-PL" altLang="it-IT" sz="1600">
                <a:latin typeface="Arial Unicode MS" pitchFamily="34" charset="-128"/>
              </a:rPr>
              <a:t> cos (</a:t>
            </a:r>
            <a:r>
              <a:rPr lang="el-GR" altLang="it-IT" sz="1600">
                <a:latin typeface="Arial Unicode MS" pitchFamily="34" charset="-128"/>
              </a:rPr>
              <a:t>θ</a:t>
            </a:r>
            <a:r>
              <a:rPr lang="pl-PL" altLang="it-IT" sz="1600" baseline="-25000"/>
              <a:t>2</a:t>
            </a:r>
            <a:r>
              <a:rPr lang="pl-PL" altLang="it-IT" sz="1600"/>
              <a:t>)= (</a:t>
            </a:r>
            <a:r>
              <a:rPr lang="pl-PL" altLang="it-IT" sz="1600" i="1"/>
              <a:t>m</a:t>
            </a:r>
            <a:r>
              <a:rPr lang="pl-PL" altLang="it-IT" sz="1600"/>
              <a:t> – ½)</a:t>
            </a:r>
            <a:r>
              <a:rPr lang="el-GR" altLang="it-IT" sz="1600"/>
              <a:t>λ</a:t>
            </a:r>
            <a:r>
              <a:rPr lang="pl-PL" altLang="it-IT" sz="1600"/>
              <a:t> </a:t>
            </a:r>
          </a:p>
          <a:p>
            <a:pPr eaLnBrk="1" hangingPunct="1">
              <a:spcBef>
                <a:spcPct val="0"/>
              </a:spcBef>
              <a:buFontTx/>
              <a:buNone/>
            </a:pPr>
            <a:r>
              <a:rPr lang="pl-PL" altLang="it-IT" sz="1600">
                <a:latin typeface="Arial Unicode MS" pitchFamily="34" charset="-128"/>
              </a:rPr>
              <a:t>Interferen</a:t>
            </a:r>
            <a:r>
              <a:rPr lang="it-IT" altLang="it-IT" sz="1600">
                <a:latin typeface="Arial Unicode MS" pitchFamily="34" charset="-128"/>
              </a:rPr>
              <a:t>za distruttiva </a:t>
            </a:r>
            <a:r>
              <a:rPr lang="pl-PL" altLang="it-IT" sz="1600">
                <a:latin typeface="Arial Unicode MS" pitchFamily="34" charset="-128"/>
              </a:rPr>
              <a:t>2</a:t>
            </a:r>
            <a:r>
              <a:rPr lang="pl-PL" altLang="it-IT" sz="1600" i="1">
                <a:latin typeface="Arial Unicode MS" pitchFamily="34" charset="-128"/>
              </a:rPr>
              <a:t>nd</a:t>
            </a:r>
            <a:r>
              <a:rPr lang="pl-PL" altLang="it-IT" sz="1600">
                <a:latin typeface="Arial Unicode MS" pitchFamily="34" charset="-128"/>
              </a:rPr>
              <a:t> cos (</a:t>
            </a:r>
            <a:r>
              <a:rPr lang="el-GR" altLang="it-IT" sz="1600">
                <a:latin typeface="Arial Unicode MS" pitchFamily="34" charset="-128"/>
              </a:rPr>
              <a:t>θ</a:t>
            </a:r>
            <a:r>
              <a:rPr lang="pl-PL" altLang="it-IT" sz="1600" baseline="-25000">
                <a:latin typeface="Arial Unicode MS" pitchFamily="34" charset="-128"/>
              </a:rPr>
              <a:t>2</a:t>
            </a:r>
            <a:r>
              <a:rPr lang="pl-PL" altLang="it-IT" sz="1600">
                <a:latin typeface="Arial Unicode MS" pitchFamily="34" charset="-128"/>
              </a:rPr>
              <a:t>)= </a:t>
            </a:r>
            <a:r>
              <a:rPr lang="pl-PL" altLang="it-IT" sz="1600" i="1">
                <a:latin typeface="Arial Unicode MS" pitchFamily="34" charset="-128"/>
              </a:rPr>
              <a:t>m</a:t>
            </a:r>
            <a:r>
              <a:rPr lang="pl-PL" altLang="it-IT" sz="1600">
                <a:latin typeface="Arial Unicode MS" pitchFamily="34" charset="-128"/>
              </a:rPr>
              <a:t> </a:t>
            </a:r>
            <a:r>
              <a:rPr lang="el-GR" altLang="it-IT" sz="1600">
                <a:latin typeface="Arial Unicode MS" pitchFamily="34" charset="-128"/>
              </a:rPr>
              <a:t>λ</a:t>
            </a:r>
            <a:r>
              <a:rPr lang="pl-PL" altLang="it-IT" sz="1600">
                <a:latin typeface="Arial Unicode MS" pitchFamily="34" charset="-128"/>
              </a:rPr>
              <a:t> </a:t>
            </a:r>
            <a:endParaRPr lang="el-GR" altLang="it-IT" sz="1600">
              <a:latin typeface="Arial Unicode MS" pitchFamily="34" charset="-128"/>
            </a:endParaRPr>
          </a:p>
          <a:p>
            <a:pPr eaLnBrk="1" hangingPunct="1">
              <a:spcBef>
                <a:spcPct val="0"/>
              </a:spcBef>
              <a:buFontTx/>
              <a:buNone/>
            </a:pPr>
            <a:endParaRPr lang="el-GR" altLang="it-IT" sz="2400"/>
          </a:p>
        </p:txBody>
      </p:sp>
      <p:pic>
        <p:nvPicPr>
          <p:cNvPr id="38920" name="Immagine 2" descr="Immagine che contiene albero, persona, esterni, bolla&#10;&#10;Descrizione generata automaticamente">
            <a:extLst>
              <a:ext uri="{FF2B5EF4-FFF2-40B4-BE49-F238E27FC236}">
                <a16:creationId xmlns:a16="http://schemas.microsoft.com/office/drawing/2014/main" id="{3C468D17-027C-A6BC-67F1-AD7185AF2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417638"/>
            <a:ext cx="416242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E5152D38-F004-C136-B6B7-9D53496BB167}"/>
              </a:ext>
            </a:extLst>
          </p:cNvPr>
          <p:cNvSpPr>
            <a:spLocks noGrp="1" noChangeArrowheads="1"/>
          </p:cNvSpPr>
          <p:nvPr>
            <p:ph type="title"/>
          </p:nvPr>
        </p:nvSpPr>
        <p:spPr/>
        <p:txBody>
          <a:bodyPr/>
          <a:lstStyle/>
          <a:p>
            <a:pPr eaLnBrk="1" hangingPunct="1"/>
            <a:r>
              <a:rPr lang="pl-PL" altLang="it-IT" sz="3600"/>
              <a:t>B</a:t>
            </a:r>
            <a:r>
              <a:rPr lang="it-IT" altLang="it-IT" sz="3600"/>
              <a:t>olle di sapone</a:t>
            </a:r>
            <a:endParaRPr lang="en-AU" altLang="it-IT" sz="3600"/>
          </a:p>
        </p:txBody>
      </p:sp>
      <p:pic>
        <p:nvPicPr>
          <p:cNvPr id="39939" name="Picture 5">
            <a:extLst>
              <a:ext uri="{FF2B5EF4-FFF2-40B4-BE49-F238E27FC236}">
                <a16:creationId xmlns:a16="http://schemas.microsoft.com/office/drawing/2014/main" id="{C70D20E1-5200-4DDD-4ECC-C3D81D824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1557338"/>
            <a:ext cx="576103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6">
            <a:extLst>
              <a:ext uri="{FF2B5EF4-FFF2-40B4-BE49-F238E27FC236}">
                <a16:creationId xmlns:a16="http://schemas.microsoft.com/office/drawing/2014/main" id="{883886C8-7C42-397B-DBA4-A2D6C823F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12875"/>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7">
            <a:extLst>
              <a:ext uri="{FF2B5EF4-FFF2-40B4-BE49-F238E27FC236}">
                <a16:creationId xmlns:a16="http://schemas.microsoft.com/office/drawing/2014/main" id="{B67EC775-3B1B-ABB1-0D73-DCF815041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933825"/>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CasellaDiTesto 5">
            <a:extLst>
              <a:ext uri="{FF2B5EF4-FFF2-40B4-BE49-F238E27FC236}">
                <a16:creationId xmlns:a16="http://schemas.microsoft.com/office/drawing/2014/main" id="{3180CFA5-9075-1F6B-22C8-FB1AA3C2FD2A}"/>
              </a:ext>
            </a:extLst>
          </p:cNvPr>
          <p:cNvSpPr txBox="1">
            <a:spLocks noChangeArrowheads="1"/>
          </p:cNvSpPr>
          <p:nvPr/>
        </p:nvSpPr>
        <p:spPr bwMode="auto">
          <a:xfrm>
            <a:off x="457200" y="6265863"/>
            <a:ext cx="8578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solidFill>
                  <a:srgbClr val="C00000"/>
                </a:solidFill>
                <a:latin typeface="Arial Unicode MS" pitchFamily="34" charset="-128"/>
              </a:rPr>
              <a:t>L’interferenza: onde si sommano o si annullano a vicenda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
            <a:extLst>
              <a:ext uri="{FF2B5EF4-FFF2-40B4-BE49-F238E27FC236}">
                <a16:creationId xmlns:a16="http://schemas.microsoft.com/office/drawing/2014/main" id="{73A40017-3F4F-7EE6-907A-B519D3A60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1081088"/>
            <a:ext cx="6264275" cy="469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WordArt 9">
            <a:extLst>
              <a:ext uri="{FF2B5EF4-FFF2-40B4-BE49-F238E27FC236}">
                <a16:creationId xmlns:a16="http://schemas.microsoft.com/office/drawing/2014/main" id="{E92E30E8-FE4B-D288-3AE0-155ED66BE62E}"/>
              </a:ext>
            </a:extLst>
          </p:cNvPr>
          <p:cNvSpPr>
            <a:spLocks noChangeArrowheads="1" noChangeShapeType="1" noTextEdit="1"/>
          </p:cNvSpPr>
          <p:nvPr/>
        </p:nvSpPr>
        <p:spPr bwMode="auto">
          <a:xfrm>
            <a:off x="234950" y="211138"/>
            <a:ext cx="8642350" cy="381000"/>
          </a:xfrm>
          <a:prstGeom prst="rect">
            <a:avLst/>
          </a:prstGeom>
        </p:spPr>
        <p:txBody>
          <a:bodyPr wrap="none" fromWordArt="1">
            <a:prstTxWarp prst="textPlain">
              <a:avLst>
                <a:gd name="adj" fmla="val 50000"/>
              </a:avLst>
            </a:prstTxWarp>
          </a:bodyPr>
          <a:lstStyle/>
          <a:p>
            <a:pPr algn="ctr"/>
            <a:r>
              <a:rPr lang="it-IT"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Quanti colori sono nell’arcobaleno?</a:t>
            </a:r>
          </a:p>
        </p:txBody>
      </p:sp>
      <p:sp>
        <p:nvSpPr>
          <p:cNvPr id="40964" name="Text Box 11">
            <a:extLst>
              <a:ext uri="{FF2B5EF4-FFF2-40B4-BE49-F238E27FC236}">
                <a16:creationId xmlns:a16="http://schemas.microsoft.com/office/drawing/2014/main" id="{D049C750-ECC1-502C-2983-662625BA5D65}"/>
              </a:ext>
            </a:extLst>
          </p:cNvPr>
          <p:cNvSpPr txBox="1">
            <a:spLocks noChangeArrowheads="1"/>
          </p:cNvSpPr>
          <p:nvPr/>
        </p:nvSpPr>
        <p:spPr bwMode="auto">
          <a:xfrm>
            <a:off x="234950" y="5868988"/>
            <a:ext cx="8224838"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solidFill>
                  <a:schemeClr val="accent2"/>
                </a:solidFill>
              </a:rPr>
              <a:t>Una fascia dovuta agli fenomeni di interferenza dentro la goccia </a:t>
            </a:r>
          </a:p>
          <a:p>
            <a:pPr eaLnBrk="1" hangingPunct="1">
              <a:spcBef>
                <a:spcPct val="0"/>
              </a:spcBef>
              <a:buFontTx/>
              <a:buNone/>
            </a:pPr>
            <a:r>
              <a:rPr lang="it-IT" altLang="it-IT" sz="2200">
                <a:solidFill>
                  <a:schemeClr val="accent2"/>
                </a:solidFill>
              </a:rPr>
              <a:t>d’acqua: lo spessore dipende dalle dimensioni delle gocce</a:t>
            </a:r>
            <a:endParaRPr lang="en-AU" altLang="it-IT" sz="2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CB380605-016A-119C-77E3-5E37663CC87D}"/>
              </a:ext>
            </a:extLst>
          </p:cNvPr>
          <p:cNvSpPr txBox="1">
            <a:spLocks noChangeArrowheads="1"/>
          </p:cNvSpPr>
          <p:nvPr/>
        </p:nvSpPr>
        <p:spPr bwMode="auto">
          <a:xfrm>
            <a:off x="107950" y="476250"/>
            <a:ext cx="85137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4000">
                <a:solidFill>
                  <a:srgbClr val="FFFF00"/>
                </a:solidFill>
              </a:rPr>
              <a:t>Che capelli porta la ragazza bionda?</a:t>
            </a:r>
            <a:endParaRPr lang="en-AU" altLang="it-IT" sz="4000">
              <a:solidFill>
                <a:srgbClr val="FFFF00"/>
              </a:solidFill>
            </a:endParaRPr>
          </a:p>
        </p:txBody>
      </p:sp>
      <p:sp>
        <p:nvSpPr>
          <p:cNvPr id="7171" name="Text Box 3">
            <a:extLst>
              <a:ext uri="{FF2B5EF4-FFF2-40B4-BE49-F238E27FC236}">
                <a16:creationId xmlns:a16="http://schemas.microsoft.com/office/drawing/2014/main" id="{0118BFA1-0FB7-FFB9-B219-DCB433B48EEB}"/>
              </a:ext>
            </a:extLst>
          </p:cNvPr>
          <p:cNvSpPr txBox="1">
            <a:spLocks noChangeArrowheads="1"/>
          </p:cNvSpPr>
          <p:nvPr/>
        </p:nvSpPr>
        <p:spPr bwMode="auto">
          <a:xfrm rot="-5400000">
            <a:off x="8396287" y="6108701"/>
            <a:ext cx="1190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Peruki i diody</a:t>
            </a:r>
            <a:endParaRPr lang="en-AU" altLang="it-IT" sz="1400">
              <a:solidFill>
                <a:srgbClr val="CC0066"/>
              </a:solidFill>
              <a:latin typeface="Times New Roman" panose="02020603050405020304" pitchFamily="18" charset="0"/>
            </a:endParaRPr>
          </a:p>
        </p:txBody>
      </p:sp>
      <p:pic>
        <p:nvPicPr>
          <p:cNvPr id="7172" name="Immagine 2">
            <a:extLst>
              <a:ext uri="{FF2B5EF4-FFF2-40B4-BE49-F238E27FC236}">
                <a16:creationId xmlns:a16="http://schemas.microsoft.com/office/drawing/2014/main" id="{9562FBC9-A5AA-B766-86ED-717D1C0F1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381158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Immagine 4">
            <a:extLst>
              <a:ext uri="{FF2B5EF4-FFF2-40B4-BE49-F238E27FC236}">
                <a16:creationId xmlns:a16="http://schemas.microsoft.com/office/drawing/2014/main" id="{65B0BE6D-28FC-2228-96C3-6813B8C1B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100388"/>
            <a:ext cx="4103687"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29D7B23-CDF9-5F5E-466D-8126B3379A36}"/>
              </a:ext>
            </a:extLst>
          </p:cNvPr>
          <p:cNvSpPr>
            <a:spLocks noGrp="1" noChangeArrowheads="1"/>
          </p:cNvSpPr>
          <p:nvPr>
            <p:ph type="title"/>
          </p:nvPr>
        </p:nvSpPr>
        <p:spPr>
          <a:xfrm>
            <a:off x="457200" y="188913"/>
            <a:ext cx="8229600" cy="1143000"/>
          </a:xfrm>
        </p:spPr>
        <p:txBody>
          <a:bodyPr/>
          <a:lstStyle/>
          <a:p>
            <a:pPr eaLnBrk="1" hangingPunct="1"/>
            <a:r>
              <a:rPr lang="it-IT" altLang="it-IT" sz="3600"/>
              <a:t>Gli occhiali colorati</a:t>
            </a:r>
            <a:endParaRPr lang="en-AU" altLang="it-IT" sz="3600"/>
          </a:p>
        </p:txBody>
      </p:sp>
      <p:sp>
        <p:nvSpPr>
          <p:cNvPr id="41987" name="Text Box 6">
            <a:extLst>
              <a:ext uri="{FF2B5EF4-FFF2-40B4-BE49-F238E27FC236}">
                <a16:creationId xmlns:a16="http://schemas.microsoft.com/office/drawing/2014/main" id="{0325F29C-9AAD-678F-8033-807C997B65EA}"/>
              </a:ext>
            </a:extLst>
          </p:cNvPr>
          <p:cNvSpPr txBox="1">
            <a:spLocks noChangeArrowheads="1"/>
          </p:cNvSpPr>
          <p:nvPr/>
        </p:nvSpPr>
        <p:spPr bwMode="auto">
          <a:xfrm>
            <a:off x="4500563" y="3573463"/>
            <a:ext cx="43481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800">
                <a:latin typeface="Arial Unicode MS" pitchFamily="34" charset="-128"/>
              </a:rPr>
              <a:t>Dobrowolski, </a:t>
            </a:r>
            <a:r>
              <a:rPr lang="en-AU" altLang="it-IT" sz="800">
                <a:latin typeface="Arial Unicode MS" pitchFamily="34" charset="-128"/>
              </a:rPr>
              <a:t>http://www.photonics.intec.ugent.be/education/IVPV/res_handbook/v1ch42.pdf</a:t>
            </a:r>
          </a:p>
        </p:txBody>
      </p:sp>
      <p:pic>
        <p:nvPicPr>
          <p:cNvPr id="41988" name="Picture 8">
            <a:extLst>
              <a:ext uri="{FF2B5EF4-FFF2-40B4-BE49-F238E27FC236}">
                <a16:creationId xmlns:a16="http://schemas.microsoft.com/office/drawing/2014/main" id="{D1B1128C-E435-F6F1-94B8-53E21DD14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1196975"/>
            <a:ext cx="2519362" cy="23463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10" descr="Okulary przeciwsÅoneczne">
            <a:extLst>
              <a:ext uri="{FF2B5EF4-FFF2-40B4-BE49-F238E27FC236}">
                <a16:creationId xmlns:a16="http://schemas.microsoft.com/office/drawing/2014/main" id="{F7CF8CB8-2326-39C8-6A25-BEB7F2798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28713"/>
            <a:ext cx="2890838"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2">
            <a:extLst>
              <a:ext uri="{FF2B5EF4-FFF2-40B4-BE49-F238E27FC236}">
                <a16:creationId xmlns:a16="http://schemas.microsoft.com/office/drawing/2014/main" id="{18717851-A8B2-B442-90A9-7449B8A34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73475"/>
            <a:ext cx="2890838"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4">
            <a:extLst>
              <a:ext uri="{FF2B5EF4-FFF2-40B4-BE49-F238E27FC236}">
                <a16:creationId xmlns:a16="http://schemas.microsoft.com/office/drawing/2014/main" id="{46133D78-A2B3-BB4A-41FE-94C3CE9678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800" y="3892550"/>
            <a:ext cx="332105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CasellaDiTesto 1">
            <a:extLst>
              <a:ext uri="{FF2B5EF4-FFF2-40B4-BE49-F238E27FC236}">
                <a16:creationId xmlns:a16="http://schemas.microsoft.com/office/drawing/2014/main" id="{7B62CAE7-4243-BC12-6F30-60B55F657AF3}"/>
              </a:ext>
            </a:extLst>
          </p:cNvPr>
          <p:cNvSpPr txBox="1">
            <a:spLocks noChangeArrowheads="1"/>
          </p:cNvSpPr>
          <p:nvPr/>
        </p:nvSpPr>
        <p:spPr bwMode="auto">
          <a:xfrm>
            <a:off x="457200" y="6099175"/>
            <a:ext cx="85788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solidFill>
                  <a:srgbClr val="C00000"/>
                </a:solidFill>
                <a:latin typeface="Arial Unicode MS" pitchFamily="34" charset="-128"/>
              </a:rPr>
              <a:t>La trasmissione è selettiva: il colori riflessi sono complementari</a:t>
            </a:r>
          </a:p>
          <a:p>
            <a:pPr eaLnBrk="1" hangingPunct="1">
              <a:spcBef>
                <a:spcPct val="0"/>
              </a:spcBef>
              <a:buFontTx/>
              <a:buNone/>
            </a:pPr>
            <a:r>
              <a:rPr lang="it-IT" altLang="it-IT" sz="2200">
                <a:solidFill>
                  <a:srgbClr val="C00000"/>
                </a:solidFill>
                <a:latin typeface="Arial Unicode MS" pitchFamily="34" charset="-128"/>
              </a:rPr>
              <a:t>Il colori (apparenti) delle riflessioni dipendono dall’angolo</a:t>
            </a:r>
          </a:p>
          <a:p>
            <a:pPr eaLnBrk="1" hangingPunct="1">
              <a:spcBef>
                <a:spcPct val="0"/>
              </a:spcBef>
              <a:buFontTx/>
              <a:buNone/>
            </a:pPr>
            <a:r>
              <a:rPr lang="it-IT" altLang="it-IT" sz="2200">
                <a:solidFill>
                  <a:srgbClr val="C00000"/>
                </a:solidFill>
                <a:latin typeface="Arial Unicode MS" pitchFamily="34" charset="-128"/>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D308376-6D48-240D-0713-6398847239B0}"/>
              </a:ext>
            </a:extLst>
          </p:cNvPr>
          <p:cNvSpPr>
            <a:spLocks noGrp="1" noChangeArrowheads="1"/>
          </p:cNvSpPr>
          <p:nvPr>
            <p:ph type="title"/>
          </p:nvPr>
        </p:nvSpPr>
        <p:spPr>
          <a:xfrm>
            <a:off x="-973138" y="0"/>
            <a:ext cx="8229601" cy="1143000"/>
          </a:xfrm>
        </p:spPr>
        <p:txBody>
          <a:bodyPr/>
          <a:lstStyle/>
          <a:p>
            <a:pPr eaLnBrk="1" hangingPunct="1"/>
            <a:r>
              <a:rPr lang="it-IT" altLang="it-IT" sz="3600"/>
              <a:t>Torre dorata</a:t>
            </a:r>
            <a:endParaRPr lang="en-AU" altLang="it-IT" sz="3600"/>
          </a:p>
        </p:txBody>
      </p:sp>
      <p:pic>
        <p:nvPicPr>
          <p:cNvPr id="43011" name="Picture 9">
            <a:extLst>
              <a:ext uri="{FF2B5EF4-FFF2-40B4-BE49-F238E27FC236}">
                <a16:creationId xmlns:a16="http://schemas.microsoft.com/office/drawing/2014/main" id="{B442EAC0-1D38-8A07-7416-26CE31EF7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981075"/>
            <a:ext cx="41052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12">
            <a:extLst>
              <a:ext uri="{FF2B5EF4-FFF2-40B4-BE49-F238E27FC236}">
                <a16:creationId xmlns:a16="http://schemas.microsoft.com/office/drawing/2014/main" id="{649B23BE-5180-094B-67E9-B50EBD0B1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725" y="260350"/>
            <a:ext cx="27543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4">
            <a:extLst>
              <a:ext uri="{FF2B5EF4-FFF2-40B4-BE49-F238E27FC236}">
                <a16:creationId xmlns:a16="http://schemas.microsoft.com/office/drawing/2014/main" id="{ABE6237B-8E85-BD1D-1226-5B17CBBD4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149725"/>
            <a:ext cx="3313112"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4">
            <a:extLst>
              <a:ext uri="{FF2B5EF4-FFF2-40B4-BE49-F238E27FC236}">
                <a16:creationId xmlns:a16="http://schemas.microsoft.com/office/drawing/2014/main" id="{EA246273-935F-8204-5511-AEC88C116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075" y="4192588"/>
            <a:ext cx="39084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CasellaDiTesto 1">
            <a:extLst>
              <a:ext uri="{FF2B5EF4-FFF2-40B4-BE49-F238E27FC236}">
                <a16:creationId xmlns:a16="http://schemas.microsoft.com/office/drawing/2014/main" id="{81CAADCB-C107-B0E3-402F-8C297BFEF0D7}"/>
              </a:ext>
            </a:extLst>
          </p:cNvPr>
          <p:cNvSpPr txBox="1">
            <a:spLocks noChangeArrowheads="1"/>
          </p:cNvSpPr>
          <p:nvPr/>
        </p:nvSpPr>
        <p:spPr bwMode="auto">
          <a:xfrm>
            <a:off x="4322763" y="6226175"/>
            <a:ext cx="43481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Il filtro altamente selettivo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913205A-4D6B-EF1F-644E-95F8783612D9}"/>
              </a:ext>
            </a:extLst>
          </p:cNvPr>
          <p:cNvSpPr>
            <a:spLocks noGrp="1" noChangeArrowheads="1"/>
          </p:cNvSpPr>
          <p:nvPr>
            <p:ph type="title"/>
          </p:nvPr>
        </p:nvSpPr>
        <p:spPr>
          <a:xfrm>
            <a:off x="-252413" y="0"/>
            <a:ext cx="8229601" cy="1143000"/>
          </a:xfrm>
        </p:spPr>
        <p:txBody>
          <a:bodyPr/>
          <a:lstStyle/>
          <a:p>
            <a:pPr eaLnBrk="1" hangingPunct="1"/>
            <a:r>
              <a:rPr lang="pl-PL" altLang="it-IT" sz="3600"/>
              <a:t>„Piramid</a:t>
            </a:r>
            <a:r>
              <a:rPr lang="it-IT" altLang="it-IT" sz="3600"/>
              <a:t>e</a:t>
            </a:r>
            <a:r>
              <a:rPr lang="pl-PL" altLang="it-IT" sz="3600"/>
              <a:t> </a:t>
            </a:r>
            <a:r>
              <a:rPr lang="it-IT" altLang="it-IT" sz="3600"/>
              <a:t>di </a:t>
            </a:r>
            <a:r>
              <a:rPr lang="pl-PL" altLang="it-IT" sz="3600"/>
              <a:t>Swarovski”</a:t>
            </a:r>
            <a:endParaRPr lang="en-AU" altLang="it-IT" sz="3600"/>
          </a:p>
        </p:txBody>
      </p:sp>
      <p:sp>
        <p:nvSpPr>
          <p:cNvPr id="44035" name="Text Box 7">
            <a:extLst>
              <a:ext uri="{FF2B5EF4-FFF2-40B4-BE49-F238E27FC236}">
                <a16:creationId xmlns:a16="http://schemas.microsoft.com/office/drawing/2014/main" id="{A1A526DC-45AC-40BC-52B2-459C1AA5F2CC}"/>
              </a:ext>
            </a:extLst>
          </p:cNvPr>
          <p:cNvSpPr txBox="1">
            <a:spLocks noChangeArrowheads="1"/>
          </p:cNvSpPr>
          <p:nvPr/>
        </p:nvSpPr>
        <p:spPr bwMode="auto">
          <a:xfrm>
            <a:off x="7016750" y="3946525"/>
            <a:ext cx="244633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2400"/>
              <a:t>Colori </a:t>
            </a:r>
          </a:p>
          <a:p>
            <a:pPr eaLnBrk="1" hangingPunct="1">
              <a:spcBef>
                <a:spcPct val="0"/>
              </a:spcBef>
              <a:buFontTx/>
              <a:buNone/>
            </a:pPr>
            <a:r>
              <a:rPr lang="en-US" altLang="it-IT" sz="2400"/>
              <a:t>per niente</a:t>
            </a:r>
          </a:p>
          <a:p>
            <a:pPr eaLnBrk="1" hangingPunct="1">
              <a:spcBef>
                <a:spcPct val="0"/>
              </a:spcBef>
              <a:buFontTx/>
              <a:buNone/>
            </a:pPr>
            <a:r>
              <a:rPr lang="it-IT" altLang="it-IT" sz="2400"/>
              <a:t>fondamentali</a:t>
            </a:r>
          </a:p>
        </p:txBody>
      </p:sp>
      <p:pic>
        <p:nvPicPr>
          <p:cNvPr id="44036" name="Picture 10">
            <a:extLst>
              <a:ext uri="{FF2B5EF4-FFF2-40B4-BE49-F238E27FC236}">
                <a16:creationId xmlns:a16="http://schemas.microsoft.com/office/drawing/2014/main" id="{CA7B3E56-D8C4-C893-524E-170A2E249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052513"/>
            <a:ext cx="417671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12">
            <a:extLst>
              <a:ext uri="{FF2B5EF4-FFF2-40B4-BE49-F238E27FC236}">
                <a16:creationId xmlns:a16="http://schemas.microsoft.com/office/drawing/2014/main" id="{BB968438-4E80-4E70-862E-9F498D5B3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946525"/>
            <a:ext cx="4249738"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4">
            <a:extLst>
              <a:ext uri="{FF2B5EF4-FFF2-40B4-BE49-F238E27FC236}">
                <a16:creationId xmlns:a16="http://schemas.microsoft.com/office/drawing/2014/main" id="{955B5C9B-41B6-6AB8-57F1-906B9070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054100"/>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Immagine 2">
            <a:extLst>
              <a:ext uri="{FF2B5EF4-FFF2-40B4-BE49-F238E27FC236}">
                <a16:creationId xmlns:a16="http://schemas.microsoft.com/office/drawing/2014/main" id="{37753E1E-F316-CB54-B166-CBBE93576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949700"/>
            <a:ext cx="199072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70F9AC6-A3F4-3AF2-C4C9-0DC0C21547A6}"/>
              </a:ext>
            </a:extLst>
          </p:cNvPr>
          <p:cNvSpPr>
            <a:spLocks noGrp="1" noChangeArrowheads="1"/>
          </p:cNvSpPr>
          <p:nvPr>
            <p:ph type="title"/>
          </p:nvPr>
        </p:nvSpPr>
        <p:spPr>
          <a:xfrm>
            <a:off x="-1620838" y="0"/>
            <a:ext cx="8229601" cy="1143000"/>
          </a:xfrm>
        </p:spPr>
        <p:txBody>
          <a:bodyPr/>
          <a:lstStyle/>
          <a:p>
            <a:pPr eaLnBrk="1" hangingPunct="1"/>
            <a:r>
              <a:rPr lang="pl-PL" altLang="it-IT" sz="3600"/>
              <a:t>„</a:t>
            </a:r>
            <a:r>
              <a:rPr lang="it-IT" altLang="it-IT" sz="3600"/>
              <a:t>Sfera di</a:t>
            </a:r>
            <a:r>
              <a:rPr lang="pl-PL" altLang="it-IT" sz="3600"/>
              <a:t> Swarovski”</a:t>
            </a:r>
            <a:endParaRPr lang="en-AU" altLang="it-IT" sz="3600"/>
          </a:p>
        </p:txBody>
      </p:sp>
      <p:pic>
        <p:nvPicPr>
          <p:cNvPr id="45059" name="Picture 9">
            <a:extLst>
              <a:ext uri="{FF2B5EF4-FFF2-40B4-BE49-F238E27FC236}">
                <a16:creationId xmlns:a16="http://schemas.microsoft.com/office/drawing/2014/main" id="{09A1315B-C324-133B-8564-C47ECD2E1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1125538"/>
            <a:ext cx="2706687"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1">
            <a:extLst>
              <a:ext uri="{FF2B5EF4-FFF2-40B4-BE49-F238E27FC236}">
                <a16:creationId xmlns:a16="http://schemas.microsoft.com/office/drawing/2014/main" id="{23B4B9E2-49B5-D8DE-F8A2-98085B32E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613" y="1125538"/>
            <a:ext cx="2808287"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3">
            <a:extLst>
              <a:ext uri="{FF2B5EF4-FFF2-40B4-BE49-F238E27FC236}">
                <a16:creationId xmlns:a16="http://schemas.microsoft.com/office/drawing/2014/main" id="{BF3F4327-F083-97D0-5786-7A31D1FB7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125538"/>
            <a:ext cx="2808287"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5">
            <a:extLst>
              <a:ext uri="{FF2B5EF4-FFF2-40B4-BE49-F238E27FC236}">
                <a16:creationId xmlns:a16="http://schemas.microsoft.com/office/drawing/2014/main" id="{111548EF-B43A-F498-0769-53EEE20F5D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3716338"/>
            <a:ext cx="1836737"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8">
            <a:extLst>
              <a:ext uri="{FF2B5EF4-FFF2-40B4-BE49-F238E27FC236}">
                <a16:creationId xmlns:a16="http://schemas.microsoft.com/office/drawing/2014/main" id="{EDB6C18C-9A43-6FD8-603F-9A677F50C7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3716338"/>
            <a:ext cx="181292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CasellaDiTesto 1">
            <a:extLst>
              <a:ext uri="{FF2B5EF4-FFF2-40B4-BE49-F238E27FC236}">
                <a16:creationId xmlns:a16="http://schemas.microsoft.com/office/drawing/2014/main" id="{71E4CA40-86E9-2CDF-33A3-79C6C5C994C2}"/>
              </a:ext>
            </a:extLst>
          </p:cNvPr>
          <p:cNvSpPr txBox="1">
            <a:spLocks noChangeArrowheads="1"/>
          </p:cNvSpPr>
          <p:nvPr/>
        </p:nvSpPr>
        <p:spPr bwMode="auto">
          <a:xfrm>
            <a:off x="4779963" y="3716338"/>
            <a:ext cx="43513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I colori dipendono dall’angolo (come nel prisma)</a:t>
            </a:r>
          </a:p>
          <a:p>
            <a:pPr eaLnBrk="1" hangingPunct="1">
              <a:spcBef>
                <a:spcPct val="0"/>
              </a:spcBef>
              <a:buFontTx/>
              <a:buNone/>
            </a:pPr>
            <a:endParaRPr lang="it-IT" altLang="it-IT" sz="2400">
              <a:latin typeface="Arial Unicode MS" pitchFamily="34" charset="-128"/>
            </a:endParaRPr>
          </a:p>
          <a:p>
            <a:pPr eaLnBrk="1" hangingPunct="1">
              <a:spcBef>
                <a:spcPct val="0"/>
              </a:spcBef>
              <a:buFontTx/>
              <a:buNone/>
            </a:pPr>
            <a:r>
              <a:rPr lang="it-IT" altLang="it-IT" sz="2400">
                <a:latin typeface="Arial Unicode MS" pitchFamily="34" charset="-128"/>
              </a:rPr>
              <a:t>Una sfera simile, ma senza</a:t>
            </a:r>
          </a:p>
          <a:p>
            <a:pPr eaLnBrk="1" hangingPunct="1">
              <a:spcBef>
                <a:spcPct val="0"/>
              </a:spcBef>
              <a:buFontTx/>
              <a:buNone/>
            </a:pPr>
            <a:r>
              <a:rPr lang="it-IT" altLang="it-IT" sz="2400">
                <a:latin typeface="Arial Unicode MS" pitchFamily="34" charset="-128"/>
              </a:rPr>
              <a:t>lo specchio (selettivo?) sotto</a:t>
            </a:r>
          </a:p>
          <a:p>
            <a:pPr eaLnBrk="1" hangingPunct="1">
              <a:spcBef>
                <a:spcPct val="0"/>
              </a:spcBef>
              <a:buFontTx/>
              <a:buNone/>
            </a:pPr>
            <a:r>
              <a:rPr lang="it-IT" altLang="it-IT" sz="2400">
                <a:latin typeface="Arial Unicode MS" pitchFamily="34" charset="-128"/>
              </a:rPr>
              <a:t>non funziona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15924B89-2482-D12F-48AE-AB2091B15FAB}"/>
              </a:ext>
            </a:extLst>
          </p:cNvPr>
          <p:cNvSpPr txBox="1">
            <a:spLocks noChangeArrowheads="1"/>
          </p:cNvSpPr>
          <p:nvPr/>
        </p:nvSpPr>
        <p:spPr bwMode="auto">
          <a:xfrm>
            <a:off x="684213" y="476250"/>
            <a:ext cx="7313612"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5400" b="1">
                <a:solidFill>
                  <a:schemeClr val="bg1"/>
                </a:solidFill>
              </a:rPr>
              <a:t>I colori del cielo</a:t>
            </a:r>
            <a:endParaRPr lang="pl-PL" altLang="it-IT" sz="5400" b="1">
              <a:solidFill>
                <a:schemeClr val="bg1"/>
              </a:solidFill>
            </a:endParaRPr>
          </a:p>
          <a:p>
            <a:pPr eaLnBrk="1" hangingPunct="1">
              <a:spcBef>
                <a:spcPct val="0"/>
              </a:spcBef>
              <a:buFontTx/>
              <a:buNone/>
            </a:pPr>
            <a:endParaRPr lang="pl-PL" altLang="it-IT" sz="2800" b="1">
              <a:solidFill>
                <a:srgbClr val="FFFF00"/>
              </a:solidFill>
            </a:endParaRPr>
          </a:p>
          <a:p>
            <a:pPr eaLnBrk="1" hangingPunct="1">
              <a:spcBef>
                <a:spcPct val="0"/>
              </a:spcBef>
              <a:buFontTx/>
              <a:buNone/>
            </a:pPr>
            <a:r>
              <a:rPr lang="it-IT" altLang="it-IT" sz="2800">
                <a:solidFill>
                  <a:srgbClr val="FFFF00"/>
                </a:solidFill>
              </a:rPr>
              <a:t>Quanti colori esistono?</a:t>
            </a:r>
          </a:p>
          <a:p>
            <a:pPr eaLnBrk="1" hangingPunct="1">
              <a:spcBef>
                <a:spcPct val="0"/>
              </a:spcBef>
              <a:buFontTx/>
              <a:buNone/>
            </a:pPr>
            <a:r>
              <a:rPr lang="it-IT" altLang="it-IT" sz="2800" b="1">
                <a:solidFill>
                  <a:srgbClr val="FFFF00"/>
                </a:solidFill>
              </a:rPr>
              <a:t>Spettroscopia, cioè la scienza sugli spiriti</a:t>
            </a:r>
          </a:p>
          <a:p>
            <a:pPr eaLnBrk="1" hangingPunct="1">
              <a:spcBef>
                <a:spcPct val="0"/>
              </a:spcBef>
              <a:buFontTx/>
              <a:buNone/>
            </a:pPr>
            <a:r>
              <a:rPr lang="it-IT" altLang="it-IT" sz="2800">
                <a:solidFill>
                  <a:srgbClr val="FFFF00"/>
                </a:solidFill>
              </a:rPr>
              <a:t>I colori in fisica, chimica, biologia</a:t>
            </a:r>
          </a:p>
          <a:p>
            <a:pPr eaLnBrk="1" hangingPunct="1">
              <a:spcBef>
                <a:spcPct val="0"/>
              </a:spcBef>
              <a:buFontTx/>
              <a:buNone/>
            </a:pPr>
            <a:endParaRPr lang="pl-PL" altLang="it-IT" sz="2800">
              <a:solidFill>
                <a:srgbClr val="FFFF00"/>
              </a:solidFill>
            </a:endParaRPr>
          </a:p>
        </p:txBody>
      </p:sp>
      <p:pic>
        <p:nvPicPr>
          <p:cNvPr id="46083" name="Picture 4">
            <a:extLst>
              <a:ext uri="{FF2B5EF4-FFF2-40B4-BE49-F238E27FC236}">
                <a16:creationId xmlns:a16="http://schemas.microsoft.com/office/drawing/2014/main" id="{52B9212B-5DB1-C072-C73B-2DCCBEDA2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933825"/>
            <a:ext cx="19716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6">
            <a:extLst>
              <a:ext uri="{FF2B5EF4-FFF2-40B4-BE49-F238E27FC236}">
                <a16:creationId xmlns:a16="http://schemas.microsoft.com/office/drawing/2014/main" id="{F55D6764-C6A4-25CC-ABD9-9340929E2764}"/>
              </a:ext>
            </a:extLst>
          </p:cNvPr>
          <p:cNvSpPr txBox="1">
            <a:spLocks noChangeArrowheads="1"/>
          </p:cNvSpPr>
          <p:nvPr/>
        </p:nvSpPr>
        <p:spPr bwMode="auto">
          <a:xfrm>
            <a:off x="7380288" y="6542088"/>
            <a:ext cx="1260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chemeClr val="hlink"/>
                </a:solidFill>
              </a:rPr>
              <a:t>Rys. E. Rajch</a:t>
            </a:r>
            <a:endParaRPr lang="en-AU" altLang="it-IT" sz="1400">
              <a:solidFill>
                <a:schemeClr val="hlink"/>
              </a:solidFill>
            </a:endParaRPr>
          </a:p>
        </p:txBody>
      </p:sp>
      <p:sp>
        <p:nvSpPr>
          <p:cNvPr id="46085" name="Text Box 7">
            <a:extLst>
              <a:ext uri="{FF2B5EF4-FFF2-40B4-BE49-F238E27FC236}">
                <a16:creationId xmlns:a16="http://schemas.microsoft.com/office/drawing/2014/main" id="{E201BE2A-0C01-B5F2-33B1-4172FD17FD11}"/>
              </a:ext>
            </a:extLst>
          </p:cNvPr>
          <p:cNvSpPr txBox="1">
            <a:spLocks noChangeArrowheads="1"/>
          </p:cNvSpPr>
          <p:nvPr/>
        </p:nvSpPr>
        <p:spPr bwMode="auto">
          <a:xfrm>
            <a:off x="539750" y="3516313"/>
            <a:ext cx="4640263"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a:solidFill>
                  <a:srgbClr val="CCFFCC"/>
                </a:solidFill>
              </a:rPr>
              <a:t>Grzegorz Karwasz</a:t>
            </a:r>
          </a:p>
          <a:p>
            <a:pPr eaLnBrk="1" hangingPunct="1">
              <a:spcBef>
                <a:spcPct val="0"/>
              </a:spcBef>
              <a:buFontTx/>
              <a:buNone/>
            </a:pPr>
            <a:endParaRPr lang="pl-PL" altLang="it-IT" sz="2800">
              <a:solidFill>
                <a:srgbClr val="CCFFCC"/>
              </a:solidFill>
            </a:endParaRPr>
          </a:p>
          <a:p>
            <a:pPr eaLnBrk="1" hangingPunct="1">
              <a:spcBef>
                <a:spcPct val="0"/>
              </a:spcBef>
              <a:buFontTx/>
              <a:buNone/>
            </a:pPr>
            <a:r>
              <a:rPr lang="it-IT" altLang="it-IT" sz="2800" i="1">
                <a:solidFill>
                  <a:srgbClr val="CCFFCC"/>
                </a:solidFill>
              </a:rPr>
              <a:t>Insegnare STEAM in chiave</a:t>
            </a:r>
          </a:p>
          <a:p>
            <a:pPr eaLnBrk="1" hangingPunct="1">
              <a:spcBef>
                <a:spcPct val="0"/>
              </a:spcBef>
              <a:buFontTx/>
              <a:buNone/>
            </a:pPr>
            <a:r>
              <a:rPr lang="it-IT" altLang="it-IT" sz="2800" i="1">
                <a:solidFill>
                  <a:srgbClr val="CCFFCC"/>
                </a:solidFill>
              </a:rPr>
              <a:t>interdisciplinare</a:t>
            </a:r>
            <a:endParaRPr lang="pl-PL" altLang="it-IT" sz="2800" i="1">
              <a:solidFill>
                <a:srgbClr val="CCFFCC"/>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olo 1">
            <a:extLst>
              <a:ext uri="{FF2B5EF4-FFF2-40B4-BE49-F238E27FC236}">
                <a16:creationId xmlns:a16="http://schemas.microsoft.com/office/drawing/2014/main" id="{9D69ED04-48C1-C93C-4E8D-E8DC97A05FA4}"/>
              </a:ext>
            </a:extLst>
          </p:cNvPr>
          <p:cNvSpPr>
            <a:spLocks noGrp="1" noChangeArrowheads="1"/>
          </p:cNvSpPr>
          <p:nvPr>
            <p:ph type="title"/>
          </p:nvPr>
        </p:nvSpPr>
        <p:spPr>
          <a:xfrm>
            <a:off x="457200" y="12700"/>
            <a:ext cx="8229600" cy="1143000"/>
          </a:xfrm>
        </p:spPr>
        <p:txBody>
          <a:bodyPr/>
          <a:lstStyle/>
          <a:p>
            <a:pPr eaLnBrk="1" hangingPunct="1"/>
            <a:r>
              <a:rPr lang="it-IT" altLang="it-IT"/>
              <a:t>‘Spettroscopia’</a:t>
            </a:r>
          </a:p>
        </p:txBody>
      </p:sp>
      <p:sp>
        <p:nvSpPr>
          <p:cNvPr id="48131" name="CasellaDiTesto 3">
            <a:extLst>
              <a:ext uri="{FF2B5EF4-FFF2-40B4-BE49-F238E27FC236}">
                <a16:creationId xmlns:a16="http://schemas.microsoft.com/office/drawing/2014/main" id="{5E91D22D-0FC2-94AE-B627-6917DE0B50A0}"/>
              </a:ext>
            </a:extLst>
          </p:cNvPr>
          <p:cNvSpPr txBox="1">
            <a:spLocks noChangeArrowheads="1"/>
          </p:cNvSpPr>
          <p:nvPr/>
        </p:nvSpPr>
        <p:spPr bwMode="auto">
          <a:xfrm>
            <a:off x="125413" y="1052513"/>
            <a:ext cx="8893175"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110000"/>
              </a:lnSpc>
              <a:spcBef>
                <a:spcPct val="0"/>
              </a:spcBef>
              <a:buFontTx/>
              <a:buNone/>
            </a:pPr>
            <a:r>
              <a:rPr lang="it-IT" altLang="it-IT" sz="2200">
                <a:solidFill>
                  <a:schemeClr val="accent2"/>
                </a:solidFill>
              </a:rPr>
              <a:t>Tutte le parole difficili vengono dal greco. Tutte, a parte “</a:t>
            </a:r>
            <a:r>
              <a:rPr lang="it-IT" altLang="it-IT" sz="2200" i="1">
                <a:solidFill>
                  <a:schemeClr val="accent2"/>
                </a:solidFill>
              </a:rPr>
              <a:t>spectrum</a:t>
            </a:r>
            <a:r>
              <a:rPr lang="it-IT" altLang="it-IT" sz="2200">
                <a:solidFill>
                  <a:schemeClr val="accent2"/>
                </a:solidFill>
              </a:rPr>
              <a:t>”. Usata per la prima volta da Cicerone, in italiano significa </a:t>
            </a:r>
            <a:r>
              <a:rPr lang="it-IT" altLang="it-IT" sz="2200" i="1">
                <a:solidFill>
                  <a:schemeClr val="accent2"/>
                </a:solidFill>
              </a:rPr>
              <a:t>fantasma</a:t>
            </a:r>
            <a:r>
              <a:rPr lang="it-IT" altLang="it-IT" sz="2200">
                <a:solidFill>
                  <a:schemeClr val="accent2"/>
                </a:solidFill>
              </a:rPr>
              <a:t>, </a:t>
            </a:r>
            <a:r>
              <a:rPr lang="it-IT" altLang="it-IT" sz="2200" i="1">
                <a:solidFill>
                  <a:schemeClr val="accent2"/>
                </a:solidFill>
              </a:rPr>
              <a:t>ombra</a:t>
            </a:r>
            <a:r>
              <a:rPr lang="it-IT" altLang="it-IT" sz="2200">
                <a:solidFill>
                  <a:schemeClr val="accent2"/>
                </a:solidFill>
              </a:rPr>
              <a:t>, </a:t>
            </a:r>
            <a:r>
              <a:rPr lang="it-IT" altLang="it-IT" sz="2200" i="1">
                <a:solidFill>
                  <a:schemeClr val="accent2"/>
                </a:solidFill>
              </a:rPr>
              <a:t>simulacro.</a:t>
            </a:r>
            <a:r>
              <a:rPr lang="it-IT" altLang="it-IT" sz="2200">
                <a:solidFill>
                  <a:schemeClr val="accent2"/>
                </a:solidFill>
              </a:rPr>
              <a:t> </a:t>
            </a:r>
          </a:p>
          <a:p>
            <a:pPr algn="just" eaLnBrk="1" hangingPunct="1">
              <a:lnSpc>
                <a:spcPct val="110000"/>
              </a:lnSpc>
              <a:spcBef>
                <a:spcPct val="0"/>
              </a:spcBef>
              <a:buFontTx/>
              <a:buNone/>
            </a:pPr>
            <a:r>
              <a:rPr lang="it-IT" altLang="it-IT" sz="2200">
                <a:solidFill>
                  <a:schemeClr val="accent2"/>
                </a:solidFill>
              </a:rPr>
              <a:t>La spettroscopia ha a che fare con le immagini: un arcobaleno colorato, un tramonto oppure, semplicemente, un cielo nuvoloso. </a:t>
            </a:r>
          </a:p>
          <a:p>
            <a:pPr algn="just" eaLnBrk="1" hangingPunct="1">
              <a:lnSpc>
                <a:spcPct val="110000"/>
              </a:lnSpc>
              <a:spcBef>
                <a:spcPct val="0"/>
              </a:spcBef>
              <a:buFontTx/>
              <a:buNone/>
            </a:pPr>
            <a:r>
              <a:rPr lang="it-IT" altLang="it-IT" sz="2200">
                <a:solidFill>
                  <a:schemeClr val="accent2"/>
                </a:solidFill>
              </a:rPr>
              <a:t>In altre parole: </a:t>
            </a:r>
            <a:r>
              <a:rPr lang="it-IT" altLang="it-IT" sz="2200" i="1">
                <a:solidFill>
                  <a:schemeClr val="accent2"/>
                </a:solidFill>
              </a:rPr>
              <a:t>spectrum </a:t>
            </a:r>
            <a:r>
              <a:rPr lang="it-IT" altLang="it-IT" sz="2200">
                <a:solidFill>
                  <a:schemeClr val="accent2"/>
                </a:solidFill>
              </a:rPr>
              <a:t>è un</a:t>
            </a:r>
            <a:r>
              <a:rPr lang="it-IT" altLang="it-IT" sz="2200" i="1">
                <a:solidFill>
                  <a:schemeClr val="accent2"/>
                </a:solidFill>
              </a:rPr>
              <a:t> fantasma</a:t>
            </a:r>
            <a:r>
              <a:rPr lang="it-IT" altLang="it-IT" sz="2200">
                <a:solidFill>
                  <a:schemeClr val="accent2"/>
                </a:solidFill>
              </a:rPr>
              <a:t> e la Spettroscopia - una scienza sui </a:t>
            </a:r>
            <a:r>
              <a:rPr lang="it-IT" altLang="it-IT" sz="2200" b="1">
                <a:solidFill>
                  <a:schemeClr val="accent2"/>
                </a:solidFill>
              </a:rPr>
              <a:t>fantasmi.</a:t>
            </a:r>
            <a:endParaRPr lang="it-IT" altLang="it-IT" sz="2200">
              <a:solidFill>
                <a:schemeClr val="accent2"/>
              </a:solidFill>
            </a:endParaRPr>
          </a:p>
          <a:p>
            <a:pPr algn="just" eaLnBrk="1" hangingPunct="1">
              <a:lnSpc>
                <a:spcPct val="110000"/>
              </a:lnSpc>
              <a:spcBef>
                <a:spcPct val="0"/>
              </a:spcBef>
              <a:buFontTx/>
              <a:buNone/>
            </a:pPr>
            <a:r>
              <a:rPr lang="en-GB" altLang="it-IT" sz="2200">
                <a:solidFill>
                  <a:schemeClr val="accent2"/>
                </a:solidFill>
              </a:rPr>
              <a:t>Lo spettro è un' </a:t>
            </a:r>
            <a:r>
              <a:rPr lang="en-GB" altLang="it-IT" sz="2200" i="1">
                <a:solidFill>
                  <a:schemeClr val="accent2"/>
                </a:solidFill>
              </a:rPr>
              <a:t>immagine</a:t>
            </a:r>
            <a:r>
              <a:rPr lang="en-GB" altLang="it-IT" sz="2200">
                <a:solidFill>
                  <a:schemeClr val="accent2"/>
                </a:solidFill>
              </a:rPr>
              <a:t>, qualcosa prodotto da un oggetto, come la luce riflessa o emessa.</a:t>
            </a:r>
          </a:p>
          <a:p>
            <a:pPr algn="just" eaLnBrk="1" hangingPunct="1">
              <a:lnSpc>
                <a:spcPct val="110000"/>
              </a:lnSpc>
              <a:spcBef>
                <a:spcPct val="0"/>
              </a:spcBef>
              <a:buFontTx/>
              <a:buNone/>
            </a:pPr>
            <a:r>
              <a:rPr lang="en-GB" altLang="it-IT" sz="2200">
                <a:solidFill>
                  <a:schemeClr val="accent2"/>
                </a:solidFill>
              </a:rPr>
              <a:t>Si ha bisogno poi di un analizzatore per visualizzare i singoli componenti. Questo può essere un prisma, </a:t>
            </a:r>
            <a:r>
              <a:rPr lang="it-IT" altLang="it-IT" sz="2200">
                <a:solidFill>
                  <a:schemeClr val="accent2"/>
                </a:solidFill>
              </a:rPr>
              <a:t>un reticolo di diffrazione, ma anche un cristallo di neve o un CD. </a:t>
            </a:r>
          </a:p>
          <a:p>
            <a:pPr algn="just" eaLnBrk="1" hangingPunct="1">
              <a:lnSpc>
                <a:spcPct val="110000"/>
              </a:lnSpc>
              <a:spcBef>
                <a:spcPct val="0"/>
              </a:spcBef>
              <a:buFontTx/>
              <a:buNone/>
            </a:pPr>
            <a:endParaRPr lang="it-IT" altLang="it-IT" sz="2200">
              <a:solidFill>
                <a:schemeClr val="accent2"/>
              </a:solidFill>
            </a:endParaRPr>
          </a:p>
          <a:p>
            <a:pPr algn="just" eaLnBrk="1" hangingPunct="1">
              <a:lnSpc>
                <a:spcPct val="110000"/>
              </a:lnSpc>
              <a:spcBef>
                <a:spcPct val="0"/>
              </a:spcBef>
              <a:buFontTx/>
              <a:buNone/>
            </a:pPr>
            <a:r>
              <a:rPr lang="en-GB" altLang="it-IT" sz="2200">
                <a:solidFill>
                  <a:schemeClr val="accent2"/>
                </a:solidFill>
              </a:rPr>
              <a:t>I colori separati formano uno  </a:t>
            </a:r>
            <a:r>
              <a:rPr lang="en-GB" altLang="it-IT" sz="2200" i="1">
                <a:solidFill>
                  <a:schemeClr val="accent2"/>
                </a:solidFill>
              </a:rPr>
              <a:t>spettro</a:t>
            </a:r>
            <a:r>
              <a:rPr lang="en-GB" altLang="it-IT" sz="2400" i="1">
                <a:solidFill>
                  <a:schemeClr val="accent2"/>
                </a:solidFill>
              </a:rPr>
              <a:t>.</a:t>
            </a:r>
            <a:endParaRPr lang="en-GB" altLang="it-IT" sz="2400">
              <a:solidFill>
                <a:schemeClr val="accent2"/>
              </a:solidFill>
            </a:endParaRPr>
          </a:p>
          <a:p>
            <a:pPr algn="just" eaLnBrk="1" hangingPunct="1">
              <a:lnSpc>
                <a:spcPct val="110000"/>
              </a:lnSpc>
              <a:spcBef>
                <a:spcPct val="0"/>
              </a:spcBef>
              <a:buFontTx/>
              <a:buNone/>
            </a:pPr>
            <a:endParaRPr lang="it-IT" altLang="it-IT" sz="2200">
              <a:solidFill>
                <a:schemeClr val="accent2"/>
              </a:solidFill>
            </a:endParaRPr>
          </a:p>
        </p:txBody>
      </p:sp>
      <p:pic>
        <p:nvPicPr>
          <p:cNvPr id="48132" name="Immagine 5">
            <a:extLst>
              <a:ext uri="{FF2B5EF4-FFF2-40B4-BE49-F238E27FC236}">
                <a16:creationId xmlns:a16="http://schemas.microsoft.com/office/drawing/2014/main" id="{020E83A8-AFA7-E08B-99DC-D2307186B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788" y="5232400"/>
            <a:ext cx="182403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6A339617-4B25-30E6-FE71-40C6592FEDC8}"/>
              </a:ext>
            </a:extLst>
          </p:cNvPr>
          <p:cNvSpPr txBox="1">
            <a:spLocks noChangeArrowheads="1"/>
          </p:cNvSpPr>
          <p:nvPr/>
        </p:nvSpPr>
        <p:spPr bwMode="auto">
          <a:xfrm>
            <a:off x="90488" y="177800"/>
            <a:ext cx="7289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3600">
                <a:solidFill>
                  <a:srgbClr val="FFFF00"/>
                </a:solidFill>
              </a:rPr>
              <a:t>Di che colore è la lampadina rosa?</a:t>
            </a:r>
            <a:endParaRPr lang="en-AU" altLang="it-IT" sz="3600">
              <a:solidFill>
                <a:srgbClr val="FFFF00"/>
              </a:solidFill>
            </a:endParaRPr>
          </a:p>
        </p:txBody>
      </p:sp>
      <p:pic>
        <p:nvPicPr>
          <p:cNvPr id="49155" name="Picture 3">
            <a:extLst>
              <a:ext uri="{FF2B5EF4-FFF2-40B4-BE49-F238E27FC236}">
                <a16:creationId xmlns:a16="http://schemas.microsoft.com/office/drawing/2014/main" id="{13A129C3-189E-06C0-8DC9-64F4037D1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060575"/>
            <a:ext cx="4392612"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4">
            <a:extLst>
              <a:ext uri="{FF2B5EF4-FFF2-40B4-BE49-F238E27FC236}">
                <a16:creationId xmlns:a16="http://schemas.microsoft.com/office/drawing/2014/main" id="{DDA2A959-972D-6CDD-F10E-4D9DB15F5608}"/>
              </a:ext>
            </a:extLst>
          </p:cNvPr>
          <p:cNvSpPr txBox="1">
            <a:spLocks noChangeArrowheads="1"/>
          </p:cNvSpPr>
          <p:nvPr/>
        </p:nvSpPr>
        <p:spPr bwMode="auto">
          <a:xfrm>
            <a:off x="592138" y="6427788"/>
            <a:ext cx="56403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solidFill>
                  <a:schemeClr val="accent1"/>
                </a:solidFill>
                <a:latin typeface="Arial Unicode MS" pitchFamily="34" charset="-128"/>
              </a:rPr>
              <a:t>(GK) </a:t>
            </a:r>
            <a:r>
              <a:rPr lang="en-AU" altLang="it-IT" sz="1600">
                <a:solidFill>
                  <a:schemeClr val="accent1"/>
                </a:solidFill>
                <a:latin typeface="Arial Unicode MS" pitchFamily="34" charset="-128"/>
              </a:rPr>
              <a:t>http://dydaktyka.fizyka.umk.pl/Pliki/Rozowa_lampka.pdf</a:t>
            </a:r>
          </a:p>
        </p:txBody>
      </p:sp>
      <p:sp>
        <p:nvSpPr>
          <p:cNvPr id="49157" name="Text Box 5">
            <a:extLst>
              <a:ext uri="{FF2B5EF4-FFF2-40B4-BE49-F238E27FC236}">
                <a16:creationId xmlns:a16="http://schemas.microsoft.com/office/drawing/2014/main" id="{7BCD3E20-2D06-6392-C341-9EB1A5D5233E}"/>
              </a:ext>
            </a:extLst>
          </p:cNvPr>
          <p:cNvSpPr txBox="1">
            <a:spLocks noChangeArrowheads="1"/>
          </p:cNvSpPr>
          <p:nvPr/>
        </p:nvSpPr>
        <p:spPr bwMode="auto">
          <a:xfrm rot="-5400000">
            <a:off x="7966869" y="5677694"/>
            <a:ext cx="20494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Lampa neonoa + zasilacz)</a:t>
            </a:r>
            <a:endParaRPr lang="en-AU" altLang="it-IT" sz="1400">
              <a:solidFill>
                <a:srgbClr val="CC0066"/>
              </a:solidFill>
              <a:latin typeface="Times New Roman" panose="02020603050405020304" pitchFamily="18" charset="0"/>
            </a:endParaRPr>
          </a:p>
        </p:txBody>
      </p:sp>
      <p:sp>
        <p:nvSpPr>
          <p:cNvPr id="49158" name="CasellaDiTesto 1">
            <a:extLst>
              <a:ext uri="{FF2B5EF4-FFF2-40B4-BE49-F238E27FC236}">
                <a16:creationId xmlns:a16="http://schemas.microsoft.com/office/drawing/2014/main" id="{1BCD3A79-4B90-FE58-592F-43854716A9BD}"/>
              </a:ext>
            </a:extLst>
          </p:cNvPr>
          <p:cNvSpPr txBox="1">
            <a:spLocks noChangeArrowheads="1"/>
          </p:cNvSpPr>
          <p:nvPr/>
        </p:nvSpPr>
        <p:spPr bwMode="auto">
          <a:xfrm>
            <a:off x="1403350" y="5661025"/>
            <a:ext cx="728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FF0000"/>
                </a:solidFill>
                <a:latin typeface="Arial Unicode MS" pitchFamily="34" charset="-128"/>
              </a:rPr>
              <a:t>Lampadina «neon» col il  neon (Ne) dentro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B92FFBC-FFB0-6F9A-CDA4-B6ED2A9D805C}"/>
              </a:ext>
            </a:extLst>
          </p:cNvPr>
          <p:cNvSpPr>
            <a:spLocks noGrp="1" noChangeArrowheads="1"/>
          </p:cNvSpPr>
          <p:nvPr>
            <p:ph type="title"/>
          </p:nvPr>
        </p:nvSpPr>
        <p:spPr/>
        <p:txBody>
          <a:bodyPr/>
          <a:lstStyle/>
          <a:p>
            <a:pPr eaLnBrk="1" hangingPunct="1"/>
            <a:r>
              <a:rPr lang="it-IT" altLang="it-IT" sz="3600"/>
              <a:t>Sembra verde e blu, vero</a:t>
            </a:r>
            <a:r>
              <a:rPr lang="pl-PL" altLang="it-IT" sz="3600"/>
              <a:t>?</a:t>
            </a:r>
            <a:endParaRPr lang="en-US" altLang="it-IT" sz="3600"/>
          </a:p>
        </p:txBody>
      </p:sp>
      <p:pic>
        <p:nvPicPr>
          <p:cNvPr id="51203" name="Picture 3">
            <a:extLst>
              <a:ext uri="{FF2B5EF4-FFF2-40B4-BE49-F238E27FC236}">
                <a16:creationId xmlns:a16="http://schemas.microsoft.com/office/drawing/2014/main" id="{20D6BB8E-AB20-31D5-539E-AC7E6AE5F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1220788"/>
            <a:ext cx="8459787"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a:extLst>
              <a:ext uri="{FF2B5EF4-FFF2-40B4-BE49-F238E27FC236}">
                <a16:creationId xmlns:a16="http://schemas.microsoft.com/office/drawing/2014/main" id="{9EBE0E19-E88C-5CF2-2F96-FFE3BD7C7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738" y="1812925"/>
            <a:ext cx="288766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a:extLst>
              <a:ext uri="{FF2B5EF4-FFF2-40B4-BE49-F238E27FC236}">
                <a16:creationId xmlns:a16="http://schemas.microsoft.com/office/drawing/2014/main" id="{B27F62CF-CDE5-CFD6-5658-C9CB94999453}"/>
              </a:ext>
            </a:extLst>
          </p:cNvPr>
          <p:cNvSpPr>
            <a:spLocks noGrp="1" noChangeArrowheads="1"/>
          </p:cNvSpPr>
          <p:nvPr>
            <p:ph type="title"/>
          </p:nvPr>
        </p:nvSpPr>
        <p:spPr/>
        <p:txBody>
          <a:bodyPr/>
          <a:lstStyle/>
          <a:p>
            <a:pPr eaLnBrk="1" hangingPunct="1"/>
            <a:r>
              <a:rPr lang="it-IT" altLang="it-IT" sz="3600"/>
              <a:t>Ipotesi di lavoro: il colori sono «composti», piuttosto che elementari</a:t>
            </a:r>
            <a:r>
              <a:rPr lang="pl-PL" altLang="it-IT" sz="3600"/>
              <a:t> </a:t>
            </a:r>
            <a:endParaRPr lang="en-US" altLang="it-IT" sz="3600"/>
          </a:p>
        </p:txBody>
      </p:sp>
      <p:sp>
        <p:nvSpPr>
          <p:cNvPr id="52228" name="Text Box 5">
            <a:extLst>
              <a:ext uri="{FF2B5EF4-FFF2-40B4-BE49-F238E27FC236}">
                <a16:creationId xmlns:a16="http://schemas.microsoft.com/office/drawing/2014/main" id="{FC6D95AC-0DC4-9943-02C6-D39D9CCDCBC4}"/>
              </a:ext>
            </a:extLst>
          </p:cNvPr>
          <p:cNvSpPr txBox="1">
            <a:spLocks noChangeArrowheads="1"/>
          </p:cNvSpPr>
          <p:nvPr/>
        </p:nvSpPr>
        <p:spPr bwMode="auto">
          <a:xfrm rot="-5400000">
            <a:off x="8062118" y="5822157"/>
            <a:ext cx="1858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Rurki Pluckera, He, N2</a:t>
            </a:r>
            <a:endParaRPr lang="en-AU" altLang="it-IT" sz="1400">
              <a:solidFill>
                <a:srgbClr val="CC0066"/>
              </a:solidFill>
              <a:latin typeface="Times New Roman" panose="02020603050405020304" pitchFamily="18" charset="0"/>
            </a:endParaRPr>
          </a:p>
        </p:txBody>
      </p:sp>
      <p:sp>
        <p:nvSpPr>
          <p:cNvPr id="52229" name="CasellaDiTesto 1">
            <a:extLst>
              <a:ext uri="{FF2B5EF4-FFF2-40B4-BE49-F238E27FC236}">
                <a16:creationId xmlns:a16="http://schemas.microsoft.com/office/drawing/2014/main" id="{DD71DD1C-8D6E-9B96-AE79-9E2724E6F344}"/>
              </a:ext>
            </a:extLst>
          </p:cNvPr>
          <p:cNvSpPr txBox="1">
            <a:spLocks noChangeArrowheads="1"/>
          </p:cNvSpPr>
          <p:nvPr/>
        </p:nvSpPr>
        <p:spPr bwMode="auto">
          <a:xfrm>
            <a:off x="457200" y="5381625"/>
            <a:ext cx="80756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Gli strumenti: - reticolo di diffrazione</a:t>
            </a:r>
          </a:p>
          <a:p>
            <a:pPr eaLnBrk="1" hangingPunct="1">
              <a:spcBef>
                <a:spcPct val="0"/>
              </a:spcBef>
              <a:buFontTx/>
              <a:buNone/>
            </a:pPr>
            <a:r>
              <a:rPr lang="it-IT" altLang="it-IT" sz="2400">
                <a:latin typeface="Arial Unicode MS" pitchFamily="34" charset="-128"/>
              </a:rPr>
              <a:t>- Tubi di Plucker </a:t>
            </a:r>
            <a:r>
              <a:rPr lang="it-IT" altLang="it-IT" sz="2400">
                <a:solidFill>
                  <a:srgbClr val="FF0000"/>
                </a:solidFill>
                <a:latin typeface="Arial Unicode MS" pitchFamily="34" charset="-128"/>
              </a:rPr>
              <a:t>(togliere la spina, prima di toccare!)</a:t>
            </a:r>
          </a:p>
        </p:txBody>
      </p:sp>
      <p:pic>
        <p:nvPicPr>
          <p:cNvPr id="52230" name="Picture 2">
            <a:extLst>
              <a:ext uri="{FF2B5EF4-FFF2-40B4-BE49-F238E27FC236}">
                <a16:creationId xmlns:a16="http://schemas.microsoft.com/office/drawing/2014/main" id="{36292B8E-1DC4-ED82-515D-41F39B3A2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25" y="2306638"/>
            <a:ext cx="1003300"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CasellaDiTesto 2">
            <a:extLst>
              <a:ext uri="{FF2B5EF4-FFF2-40B4-BE49-F238E27FC236}">
                <a16:creationId xmlns:a16="http://schemas.microsoft.com/office/drawing/2014/main" id="{2BFC67C7-32EE-49B4-317E-33F51824B3AD}"/>
              </a:ext>
            </a:extLst>
          </p:cNvPr>
          <p:cNvSpPr txBox="1">
            <a:spLocks noChangeArrowheads="1"/>
          </p:cNvSpPr>
          <p:nvPr/>
        </p:nvSpPr>
        <p:spPr bwMode="auto">
          <a:xfrm flipH="1">
            <a:off x="971550" y="6337300"/>
            <a:ext cx="786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latin typeface="Arial Unicode MS" pitchFamily="34" charset="-128"/>
              </a:rPr>
              <a:t>https://www.mlsystems.it/prodotto/tubo-spettrale-di-plucher-al-na-and-he/</a:t>
            </a:r>
          </a:p>
        </p:txBody>
      </p:sp>
      <p:pic>
        <p:nvPicPr>
          <p:cNvPr id="52232" name="Immagine 4">
            <a:extLst>
              <a:ext uri="{FF2B5EF4-FFF2-40B4-BE49-F238E27FC236}">
                <a16:creationId xmlns:a16="http://schemas.microsoft.com/office/drawing/2014/main" id="{0CE7AB85-CC74-D094-A7A6-6C7829511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3" y="2306638"/>
            <a:ext cx="3265487"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olo 1">
            <a:extLst>
              <a:ext uri="{FF2B5EF4-FFF2-40B4-BE49-F238E27FC236}">
                <a16:creationId xmlns:a16="http://schemas.microsoft.com/office/drawing/2014/main" id="{AF6AAC45-82F4-E468-370E-62C77F455BDD}"/>
              </a:ext>
            </a:extLst>
          </p:cNvPr>
          <p:cNvSpPr>
            <a:spLocks noGrp="1" noChangeArrowheads="1"/>
          </p:cNvSpPr>
          <p:nvPr>
            <p:ph type="title"/>
          </p:nvPr>
        </p:nvSpPr>
        <p:spPr>
          <a:xfrm>
            <a:off x="434975" y="-17463"/>
            <a:ext cx="8229600" cy="1143001"/>
          </a:xfrm>
        </p:spPr>
        <p:txBody>
          <a:bodyPr/>
          <a:lstStyle/>
          <a:p>
            <a:pPr eaLnBrk="1" hangingPunct="1"/>
            <a:r>
              <a:rPr lang="it-IT" altLang="it-IT" sz="3600"/>
              <a:t>Reticolo di diffrazione</a:t>
            </a:r>
          </a:p>
        </p:txBody>
      </p:sp>
      <p:pic>
        <p:nvPicPr>
          <p:cNvPr id="53251" name="Immagine 3">
            <a:extLst>
              <a:ext uri="{FF2B5EF4-FFF2-40B4-BE49-F238E27FC236}">
                <a16:creationId xmlns:a16="http://schemas.microsoft.com/office/drawing/2014/main" id="{9D583637-26E6-BC13-8E46-CCEC8F45B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942975"/>
            <a:ext cx="7069137"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CasellaDiTesto 4">
            <a:extLst>
              <a:ext uri="{FF2B5EF4-FFF2-40B4-BE49-F238E27FC236}">
                <a16:creationId xmlns:a16="http://schemas.microsoft.com/office/drawing/2014/main" id="{2096622D-FF39-ECE1-A87C-987AF8C317E0}"/>
              </a:ext>
            </a:extLst>
          </p:cNvPr>
          <p:cNvSpPr txBox="1">
            <a:spLocks noChangeArrowheads="1"/>
          </p:cNvSpPr>
          <p:nvPr/>
        </p:nvSpPr>
        <p:spPr bwMode="auto">
          <a:xfrm>
            <a:off x="260350" y="4837113"/>
            <a:ext cx="8578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Principio di Huyghens: ogni punto materiale diventa la sorgente della onda sferica</a:t>
            </a:r>
          </a:p>
        </p:txBody>
      </p:sp>
      <p:sp>
        <p:nvSpPr>
          <p:cNvPr id="53253" name="CasellaDiTesto 5">
            <a:extLst>
              <a:ext uri="{FF2B5EF4-FFF2-40B4-BE49-F238E27FC236}">
                <a16:creationId xmlns:a16="http://schemas.microsoft.com/office/drawing/2014/main" id="{38F2EF6E-09AB-7DBB-EA1B-135EE7FABC2E}"/>
              </a:ext>
            </a:extLst>
          </p:cNvPr>
          <p:cNvSpPr txBox="1">
            <a:spLocks noChangeArrowheads="1"/>
          </p:cNvSpPr>
          <p:nvPr/>
        </p:nvSpPr>
        <p:spPr bwMode="auto">
          <a:xfrm>
            <a:off x="434975" y="6091238"/>
            <a:ext cx="6205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itchFamily="34" charset="-128"/>
              </a:rPr>
              <a:t>https://courses.lumenlearning.com/boundless-physics/chapter/diffraction/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33848A57-DD07-C250-8445-D89C447DE1D8}"/>
              </a:ext>
            </a:extLst>
          </p:cNvPr>
          <p:cNvSpPr txBox="1">
            <a:spLocks noChangeArrowheads="1"/>
          </p:cNvSpPr>
          <p:nvPr/>
        </p:nvSpPr>
        <p:spPr bwMode="auto">
          <a:xfrm>
            <a:off x="107950" y="476250"/>
            <a:ext cx="85137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4000">
                <a:solidFill>
                  <a:srgbClr val="FFFF00"/>
                </a:solidFill>
              </a:rPr>
              <a:t>Che capelli porta la ragazza bionda?</a:t>
            </a:r>
            <a:endParaRPr lang="en-AU" altLang="it-IT" sz="4000">
              <a:solidFill>
                <a:srgbClr val="FFFF00"/>
              </a:solidFill>
            </a:endParaRPr>
          </a:p>
        </p:txBody>
      </p:sp>
      <p:sp>
        <p:nvSpPr>
          <p:cNvPr id="9219" name="Text Box 3">
            <a:extLst>
              <a:ext uri="{FF2B5EF4-FFF2-40B4-BE49-F238E27FC236}">
                <a16:creationId xmlns:a16="http://schemas.microsoft.com/office/drawing/2014/main" id="{282CA25C-509B-92BF-3419-628C40A9AC0A}"/>
              </a:ext>
            </a:extLst>
          </p:cNvPr>
          <p:cNvSpPr txBox="1">
            <a:spLocks noChangeArrowheads="1"/>
          </p:cNvSpPr>
          <p:nvPr/>
        </p:nvSpPr>
        <p:spPr bwMode="auto">
          <a:xfrm rot="-5400000">
            <a:off x="8396287" y="6108701"/>
            <a:ext cx="1190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Peruki i diody</a:t>
            </a:r>
            <a:endParaRPr lang="en-AU" altLang="it-IT" sz="1400">
              <a:solidFill>
                <a:srgbClr val="CC0066"/>
              </a:solidFill>
              <a:latin typeface="Times New Roman" panose="02020603050405020304" pitchFamily="18" charset="0"/>
            </a:endParaRPr>
          </a:p>
        </p:txBody>
      </p:sp>
      <p:pic>
        <p:nvPicPr>
          <p:cNvPr id="9220" name="Immagine 2">
            <a:extLst>
              <a:ext uri="{FF2B5EF4-FFF2-40B4-BE49-F238E27FC236}">
                <a16:creationId xmlns:a16="http://schemas.microsoft.com/office/drawing/2014/main" id="{7F313600-4D10-518B-0E69-763671A43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463" y="2205038"/>
            <a:ext cx="5132387"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CasellaDiTesto 3">
            <a:extLst>
              <a:ext uri="{FF2B5EF4-FFF2-40B4-BE49-F238E27FC236}">
                <a16:creationId xmlns:a16="http://schemas.microsoft.com/office/drawing/2014/main" id="{D9872546-6918-A67A-EB98-6902E24EF34F}"/>
              </a:ext>
            </a:extLst>
          </p:cNvPr>
          <p:cNvSpPr txBox="1">
            <a:spLocks noChangeArrowheads="1"/>
          </p:cNvSpPr>
          <p:nvPr/>
        </p:nvSpPr>
        <p:spPr bwMode="auto">
          <a:xfrm>
            <a:off x="1141413" y="6215063"/>
            <a:ext cx="494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DAEDEF"/>
                </a:solidFill>
                <a:latin typeface="Arial Unicode MS" pitchFamily="34" charset="-128"/>
              </a:rPr>
              <a:t>Nessun colore indovinato!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5981BC3-2C36-968B-1814-C4431FC662E7}"/>
              </a:ext>
            </a:extLst>
          </p:cNvPr>
          <p:cNvSpPr>
            <a:spLocks noGrp="1" noChangeArrowheads="1"/>
          </p:cNvSpPr>
          <p:nvPr>
            <p:ph type="title"/>
          </p:nvPr>
        </p:nvSpPr>
        <p:spPr/>
        <p:txBody>
          <a:bodyPr/>
          <a:lstStyle/>
          <a:p>
            <a:pPr eaLnBrk="1" hangingPunct="1"/>
            <a:r>
              <a:rPr lang="it-IT" altLang="it-IT" sz="3600"/>
              <a:t>Due altre lampadine «rosa»</a:t>
            </a:r>
            <a:r>
              <a:rPr lang="pl-PL" altLang="it-IT" sz="3600"/>
              <a:t> </a:t>
            </a:r>
            <a:endParaRPr lang="en-US" altLang="it-IT" sz="3600"/>
          </a:p>
        </p:txBody>
      </p:sp>
      <p:pic>
        <p:nvPicPr>
          <p:cNvPr id="54275" name="Picture 3">
            <a:extLst>
              <a:ext uri="{FF2B5EF4-FFF2-40B4-BE49-F238E27FC236}">
                <a16:creationId xmlns:a16="http://schemas.microsoft.com/office/drawing/2014/main" id="{8E5031F9-982D-70A4-115C-900B3B8FA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41438"/>
            <a:ext cx="53752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a:extLst>
              <a:ext uri="{FF2B5EF4-FFF2-40B4-BE49-F238E27FC236}">
                <a16:creationId xmlns:a16="http://schemas.microsoft.com/office/drawing/2014/main" id="{1FB1D507-BFC8-BF91-705A-3A24E2000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5713" y="3343275"/>
            <a:ext cx="51482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5">
            <a:extLst>
              <a:ext uri="{FF2B5EF4-FFF2-40B4-BE49-F238E27FC236}">
                <a16:creationId xmlns:a16="http://schemas.microsoft.com/office/drawing/2014/main" id="{95D5FFD5-FA39-50F0-2E2C-A484F6E47093}"/>
              </a:ext>
            </a:extLst>
          </p:cNvPr>
          <p:cNvSpPr txBox="1">
            <a:spLocks noChangeArrowheads="1"/>
          </p:cNvSpPr>
          <p:nvPr/>
        </p:nvSpPr>
        <p:spPr bwMode="auto">
          <a:xfrm rot="-5400000">
            <a:off x="8062119" y="5772944"/>
            <a:ext cx="1858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Rurki Pluckera, He, N2</a:t>
            </a:r>
            <a:endParaRPr lang="en-AU" altLang="it-IT" sz="1400">
              <a:solidFill>
                <a:srgbClr val="CC0066"/>
              </a:solidFill>
              <a:latin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46E75D27-70E3-0A86-74A1-949EEC3E5DDE}"/>
              </a:ext>
            </a:extLst>
          </p:cNvPr>
          <p:cNvSpPr>
            <a:spLocks noGrp="1" noChangeArrowheads="1"/>
          </p:cNvSpPr>
          <p:nvPr>
            <p:ph type="title"/>
          </p:nvPr>
        </p:nvSpPr>
        <p:spPr>
          <a:xfrm>
            <a:off x="5867400" y="1052513"/>
            <a:ext cx="8229600" cy="1143000"/>
          </a:xfrm>
        </p:spPr>
        <p:txBody>
          <a:bodyPr/>
          <a:lstStyle/>
          <a:p>
            <a:pPr algn="l" eaLnBrk="1" hangingPunct="1"/>
            <a:r>
              <a:rPr lang="it-IT" altLang="it-IT" sz="3600"/>
              <a:t>Simili</a:t>
            </a:r>
            <a:r>
              <a:rPr lang="pl-PL" altLang="it-IT" sz="3600"/>
              <a:t>?</a:t>
            </a:r>
            <a:br>
              <a:rPr lang="it-IT" altLang="it-IT" sz="3600"/>
            </a:br>
            <a:r>
              <a:rPr lang="it-IT" altLang="it-IT" sz="3600"/>
              <a:t>Per niente</a:t>
            </a:r>
            <a:r>
              <a:rPr lang="pl-PL" altLang="it-IT" sz="3600"/>
              <a:t> </a:t>
            </a:r>
            <a:endParaRPr lang="en-US" altLang="it-IT" sz="3600"/>
          </a:p>
        </p:txBody>
      </p:sp>
      <p:pic>
        <p:nvPicPr>
          <p:cNvPr id="55299" name="Picture 3">
            <a:extLst>
              <a:ext uri="{FF2B5EF4-FFF2-40B4-BE49-F238E27FC236}">
                <a16:creationId xmlns:a16="http://schemas.microsoft.com/office/drawing/2014/main" id="{D93788C3-3BD0-EC45-F7A0-C87B98D53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692150"/>
            <a:ext cx="5519738"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a:extLst>
              <a:ext uri="{FF2B5EF4-FFF2-40B4-BE49-F238E27FC236}">
                <a16:creationId xmlns:a16="http://schemas.microsoft.com/office/drawing/2014/main" id="{5AA0A2A6-3EBF-3218-1844-C34C036D4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429000"/>
            <a:ext cx="4932362"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CasellaDiTesto 1">
            <a:extLst>
              <a:ext uri="{FF2B5EF4-FFF2-40B4-BE49-F238E27FC236}">
                <a16:creationId xmlns:a16="http://schemas.microsoft.com/office/drawing/2014/main" id="{DB3E8CD8-0EC9-A225-94CB-E6E2D61E4C57}"/>
              </a:ext>
            </a:extLst>
          </p:cNvPr>
          <p:cNvSpPr txBox="1">
            <a:spLocks noChangeArrowheads="1"/>
          </p:cNvSpPr>
          <p:nvPr/>
        </p:nvSpPr>
        <p:spPr bwMode="auto">
          <a:xfrm>
            <a:off x="5662613" y="2351088"/>
            <a:ext cx="29416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N</a:t>
            </a:r>
            <a:r>
              <a:rPr lang="it-IT" altLang="it-IT" sz="2400" baseline="-25000">
                <a:latin typeface="Arial Unicode MS" pitchFamily="34" charset="-128"/>
              </a:rPr>
              <a:t>2  </a:t>
            </a:r>
            <a:r>
              <a:rPr lang="it-IT" altLang="it-IT" sz="2400">
                <a:latin typeface="Arial Unicode MS" pitchFamily="34" charset="-128"/>
              </a:rPr>
              <a:t>, cioè una molecola</a:t>
            </a:r>
          </a:p>
        </p:txBody>
      </p:sp>
      <p:sp>
        <p:nvSpPr>
          <p:cNvPr id="55302" name="CasellaDiTesto 5">
            <a:extLst>
              <a:ext uri="{FF2B5EF4-FFF2-40B4-BE49-F238E27FC236}">
                <a16:creationId xmlns:a16="http://schemas.microsoft.com/office/drawing/2014/main" id="{769DAC78-54D6-D410-A900-9BDBC0167868}"/>
              </a:ext>
            </a:extLst>
          </p:cNvPr>
          <p:cNvSpPr txBox="1">
            <a:spLocks noChangeArrowheads="1"/>
          </p:cNvSpPr>
          <p:nvPr/>
        </p:nvSpPr>
        <p:spPr bwMode="auto">
          <a:xfrm>
            <a:off x="2771775" y="5335588"/>
            <a:ext cx="16557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He, cioè un atomo</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olo 1">
            <a:extLst>
              <a:ext uri="{FF2B5EF4-FFF2-40B4-BE49-F238E27FC236}">
                <a16:creationId xmlns:a16="http://schemas.microsoft.com/office/drawing/2014/main" id="{A35ECCA1-EECD-A838-918A-F5C4D655E046}"/>
              </a:ext>
            </a:extLst>
          </p:cNvPr>
          <p:cNvSpPr>
            <a:spLocks noGrp="1" noChangeArrowheads="1"/>
          </p:cNvSpPr>
          <p:nvPr>
            <p:ph type="title"/>
          </p:nvPr>
        </p:nvSpPr>
        <p:spPr/>
        <p:txBody>
          <a:bodyPr/>
          <a:lstStyle/>
          <a:p>
            <a:pPr eaLnBrk="1" hangingPunct="1"/>
            <a:r>
              <a:rPr lang="it-IT" altLang="it-IT" sz="3200"/>
              <a:t>Spettroscopia, cioè i componenti della luce</a:t>
            </a:r>
          </a:p>
        </p:txBody>
      </p:sp>
      <p:pic>
        <p:nvPicPr>
          <p:cNvPr id="56323" name="Immagine 3">
            <a:extLst>
              <a:ext uri="{FF2B5EF4-FFF2-40B4-BE49-F238E27FC236}">
                <a16:creationId xmlns:a16="http://schemas.microsoft.com/office/drawing/2014/main" id="{8EDE80B3-A3B7-38C0-CDA1-A17F461F8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4011613"/>
            <a:ext cx="65532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a:extLst>
              <a:ext uri="{FF2B5EF4-FFF2-40B4-BE49-F238E27FC236}">
                <a16:creationId xmlns:a16="http://schemas.microsoft.com/office/drawing/2014/main" id="{C707C342-A200-1D68-1C0B-7EC570266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1435100"/>
            <a:ext cx="2274887"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7">
            <a:extLst>
              <a:ext uri="{FF2B5EF4-FFF2-40B4-BE49-F238E27FC236}">
                <a16:creationId xmlns:a16="http://schemas.microsoft.com/office/drawing/2014/main" id="{7AAA9DBE-59A9-AE6B-4C4F-698BA822F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435100"/>
            <a:ext cx="28035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8">
            <a:extLst>
              <a:ext uri="{FF2B5EF4-FFF2-40B4-BE49-F238E27FC236}">
                <a16:creationId xmlns:a16="http://schemas.microsoft.com/office/drawing/2014/main" id="{424225D0-14DD-6080-D74B-2CBE089F3E8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0475" y="1435100"/>
            <a:ext cx="28035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CasellaDiTesto 8">
            <a:extLst>
              <a:ext uri="{FF2B5EF4-FFF2-40B4-BE49-F238E27FC236}">
                <a16:creationId xmlns:a16="http://schemas.microsoft.com/office/drawing/2014/main" id="{F72A302B-EF9C-7145-5D57-F49741FF1609}"/>
              </a:ext>
            </a:extLst>
          </p:cNvPr>
          <p:cNvSpPr txBox="1">
            <a:spLocks noChangeArrowheads="1"/>
          </p:cNvSpPr>
          <p:nvPr/>
        </p:nvSpPr>
        <p:spPr bwMode="auto">
          <a:xfrm>
            <a:off x="122238" y="3181350"/>
            <a:ext cx="8580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Anche un CD fa da «spettrometro»:</a:t>
            </a:r>
          </a:p>
          <a:p>
            <a:pPr eaLnBrk="1" hangingPunct="1">
              <a:spcBef>
                <a:spcPct val="0"/>
              </a:spcBef>
              <a:buFontTx/>
              <a:buNone/>
            </a:pPr>
            <a:r>
              <a:rPr lang="it-IT" altLang="it-IT" sz="1800">
                <a:latin typeface="Arial Unicode MS" pitchFamily="34" charset="-128"/>
              </a:rPr>
              <a:t>1) Lampadina incandescente  2) lampadina ‘energetica’      3) alba a Cadine</a:t>
            </a:r>
          </a:p>
        </p:txBody>
      </p:sp>
      <p:sp>
        <p:nvSpPr>
          <p:cNvPr id="56328" name="CasellaDiTesto 9">
            <a:extLst>
              <a:ext uri="{FF2B5EF4-FFF2-40B4-BE49-F238E27FC236}">
                <a16:creationId xmlns:a16="http://schemas.microsoft.com/office/drawing/2014/main" id="{C4FF0678-346D-EE86-25B4-B1C40959063C}"/>
              </a:ext>
            </a:extLst>
          </p:cNvPr>
          <p:cNvSpPr txBox="1">
            <a:spLocks noChangeArrowheads="1"/>
          </p:cNvSpPr>
          <p:nvPr/>
        </p:nvSpPr>
        <p:spPr bwMode="auto">
          <a:xfrm>
            <a:off x="122238" y="6018213"/>
            <a:ext cx="9021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Lampadina a risparmio energetico risparmia sui colori:</a:t>
            </a:r>
          </a:p>
          <a:p>
            <a:pPr eaLnBrk="1" hangingPunct="1">
              <a:spcBef>
                <a:spcPct val="0"/>
              </a:spcBef>
              <a:buFontTx/>
              <a:buNone/>
            </a:pPr>
            <a:r>
              <a:rPr lang="it-IT" altLang="it-IT" sz="2400">
                <a:latin typeface="Arial Unicode MS" pitchFamily="34" charset="-128"/>
              </a:rPr>
              <a:t>solo nel secondo ordine di diffrazione i colori sono ben separati</a:t>
            </a:r>
            <a:endParaRPr lang="it-IT" altLang="it-IT" sz="2000">
              <a:latin typeface="Arial Unicode MS" pitchFamily="34" charset="-128"/>
            </a:endParaRPr>
          </a:p>
          <a:p>
            <a:pPr eaLnBrk="1" hangingPunct="1">
              <a:spcBef>
                <a:spcPct val="0"/>
              </a:spcBef>
              <a:buFontTx/>
              <a:buNone/>
            </a:pPr>
            <a:endParaRPr lang="it-IT" altLang="it-IT" sz="2400">
              <a:latin typeface="Arial Unicode MS"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ytuł 1">
            <a:extLst>
              <a:ext uri="{FF2B5EF4-FFF2-40B4-BE49-F238E27FC236}">
                <a16:creationId xmlns:a16="http://schemas.microsoft.com/office/drawing/2014/main" id="{319175FD-81F8-366C-E6DF-0AF5DF83BBDA}"/>
              </a:ext>
            </a:extLst>
          </p:cNvPr>
          <p:cNvSpPr>
            <a:spLocks noGrp="1" noChangeArrowheads="1"/>
          </p:cNvSpPr>
          <p:nvPr>
            <p:ph type="title" idx="4294967295"/>
          </p:nvPr>
        </p:nvSpPr>
        <p:spPr>
          <a:xfrm>
            <a:off x="468313" y="-71438"/>
            <a:ext cx="8229600" cy="1143001"/>
          </a:xfrm>
        </p:spPr>
        <p:txBody>
          <a:bodyPr/>
          <a:lstStyle/>
          <a:p>
            <a:pPr eaLnBrk="1" hangingPunct="1"/>
            <a:r>
              <a:rPr lang="it-IT" altLang="it-IT" sz="4000"/>
              <a:t>Come si </a:t>
            </a:r>
            <a:r>
              <a:rPr lang="it-IT" altLang="it-IT" sz="4000" i="1"/>
              <a:t>misurano</a:t>
            </a:r>
            <a:r>
              <a:rPr lang="it-IT" altLang="it-IT" sz="4000"/>
              <a:t> i colori</a:t>
            </a:r>
            <a:r>
              <a:rPr lang="pl-PL" altLang="it-IT" sz="4000"/>
              <a:t>?</a:t>
            </a:r>
            <a:endParaRPr lang="en-US" altLang="it-IT" sz="4000"/>
          </a:p>
        </p:txBody>
      </p:sp>
      <p:pic>
        <p:nvPicPr>
          <p:cNvPr id="57347" name="Picture 3">
            <a:extLst>
              <a:ext uri="{FF2B5EF4-FFF2-40B4-BE49-F238E27FC236}">
                <a16:creationId xmlns:a16="http://schemas.microsoft.com/office/drawing/2014/main" id="{6EB8586E-DBB5-63CB-0DB6-FC173D393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765175"/>
            <a:ext cx="8893175" cy="241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4">
            <a:extLst>
              <a:ext uri="{FF2B5EF4-FFF2-40B4-BE49-F238E27FC236}">
                <a16:creationId xmlns:a16="http://schemas.microsoft.com/office/drawing/2014/main" id="{6F0455FD-6D61-3BE7-45AD-6431D5E58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125" y="3143250"/>
            <a:ext cx="5256213"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9" name="Line 6">
            <a:extLst>
              <a:ext uri="{FF2B5EF4-FFF2-40B4-BE49-F238E27FC236}">
                <a16:creationId xmlns:a16="http://schemas.microsoft.com/office/drawing/2014/main" id="{60602E5C-3EC9-A843-5A63-E9A39426074E}"/>
              </a:ext>
            </a:extLst>
          </p:cNvPr>
          <p:cNvSpPr>
            <a:spLocks noChangeShapeType="1"/>
          </p:cNvSpPr>
          <p:nvPr/>
        </p:nvSpPr>
        <p:spPr bwMode="auto">
          <a:xfrm flipV="1">
            <a:off x="5292725" y="5657850"/>
            <a:ext cx="0" cy="611188"/>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50" name="Line 7">
            <a:extLst>
              <a:ext uri="{FF2B5EF4-FFF2-40B4-BE49-F238E27FC236}">
                <a16:creationId xmlns:a16="http://schemas.microsoft.com/office/drawing/2014/main" id="{82761B9B-B809-522F-9D6B-EC44B2F40E4A}"/>
              </a:ext>
            </a:extLst>
          </p:cNvPr>
          <p:cNvSpPr>
            <a:spLocks noChangeShapeType="1"/>
          </p:cNvSpPr>
          <p:nvPr/>
        </p:nvSpPr>
        <p:spPr bwMode="auto">
          <a:xfrm flipV="1">
            <a:off x="5867400" y="5013325"/>
            <a:ext cx="0" cy="1152525"/>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51" name="Line 8">
            <a:extLst>
              <a:ext uri="{FF2B5EF4-FFF2-40B4-BE49-F238E27FC236}">
                <a16:creationId xmlns:a16="http://schemas.microsoft.com/office/drawing/2014/main" id="{D6420677-106F-AABA-B9C7-239E5BB0CA18}"/>
              </a:ext>
            </a:extLst>
          </p:cNvPr>
          <p:cNvSpPr>
            <a:spLocks noChangeShapeType="1"/>
          </p:cNvSpPr>
          <p:nvPr/>
        </p:nvSpPr>
        <p:spPr bwMode="auto">
          <a:xfrm flipV="1">
            <a:off x="6300788" y="3429000"/>
            <a:ext cx="0" cy="2808288"/>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52" name="Text Box 9">
            <a:extLst>
              <a:ext uri="{FF2B5EF4-FFF2-40B4-BE49-F238E27FC236}">
                <a16:creationId xmlns:a16="http://schemas.microsoft.com/office/drawing/2014/main" id="{B527EEB6-A285-FB61-1198-EBBF34410275}"/>
              </a:ext>
            </a:extLst>
          </p:cNvPr>
          <p:cNvSpPr txBox="1">
            <a:spLocks noChangeArrowheads="1"/>
          </p:cNvSpPr>
          <p:nvPr/>
        </p:nvSpPr>
        <p:spPr bwMode="auto">
          <a:xfrm>
            <a:off x="0" y="5797550"/>
            <a:ext cx="3652838"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b="1">
                <a:solidFill>
                  <a:srgbClr val="FF0000"/>
                </a:solidFill>
                <a:latin typeface="Arial Unicode MS" pitchFamily="34" charset="-128"/>
              </a:rPr>
              <a:t>I</a:t>
            </a:r>
            <a:r>
              <a:rPr lang="it-IT" altLang="it-IT" sz="2400" b="1">
                <a:solidFill>
                  <a:srgbClr val="FF0000"/>
                </a:solidFill>
                <a:latin typeface="Arial Unicode MS" pitchFamily="34" charset="-128"/>
              </a:rPr>
              <a:t>l grafico così si chiama</a:t>
            </a:r>
            <a:endParaRPr lang="en-AU" altLang="it-IT" sz="2400" b="1">
              <a:solidFill>
                <a:srgbClr val="FF0000"/>
              </a:solidFill>
              <a:latin typeface="Arial Unicode MS" pitchFamily="34" charset="-128"/>
            </a:endParaRPr>
          </a:p>
          <a:p>
            <a:pPr eaLnBrk="1" hangingPunct="1">
              <a:spcBef>
                <a:spcPct val="0"/>
              </a:spcBef>
              <a:buFontTx/>
              <a:buNone/>
            </a:pPr>
            <a:r>
              <a:rPr lang="en-AU" altLang="it-IT" sz="2400" b="1">
                <a:solidFill>
                  <a:srgbClr val="FF0000"/>
                </a:solidFill>
                <a:latin typeface="Arial Unicode MS" pitchFamily="34" charset="-128"/>
              </a:rPr>
              <a:t>lo spettro</a:t>
            </a:r>
            <a:endParaRPr lang="it-IT" altLang="it-IT" sz="2400" b="1">
              <a:solidFill>
                <a:srgbClr val="FF0000"/>
              </a:solidFill>
              <a:latin typeface="Arial Unicode MS" pitchFamily="34" charset="-128"/>
            </a:endParaRPr>
          </a:p>
        </p:txBody>
      </p:sp>
      <p:sp>
        <p:nvSpPr>
          <p:cNvPr id="57353" name="Line 10">
            <a:extLst>
              <a:ext uri="{FF2B5EF4-FFF2-40B4-BE49-F238E27FC236}">
                <a16:creationId xmlns:a16="http://schemas.microsoft.com/office/drawing/2014/main" id="{EE383B83-28A3-1E1B-D7EB-E0889120BE37}"/>
              </a:ext>
            </a:extLst>
          </p:cNvPr>
          <p:cNvSpPr>
            <a:spLocks noChangeShapeType="1"/>
          </p:cNvSpPr>
          <p:nvPr/>
        </p:nvSpPr>
        <p:spPr bwMode="auto">
          <a:xfrm flipV="1">
            <a:off x="7885113" y="4724400"/>
            <a:ext cx="0" cy="1512888"/>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54" name="Line 11">
            <a:extLst>
              <a:ext uri="{FF2B5EF4-FFF2-40B4-BE49-F238E27FC236}">
                <a16:creationId xmlns:a16="http://schemas.microsoft.com/office/drawing/2014/main" id="{095A54AB-27F2-C106-371F-AE4EE441C7BB}"/>
              </a:ext>
            </a:extLst>
          </p:cNvPr>
          <p:cNvSpPr>
            <a:spLocks noChangeShapeType="1"/>
          </p:cNvSpPr>
          <p:nvPr/>
        </p:nvSpPr>
        <p:spPr bwMode="auto">
          <a:xfrm flipV="1">
            <a:off x="8880475" y="3462338"/>
            <a:ext cx="0" cy="273526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55" name="Line 12">
            <a:extLst>
              <a:ext uri="{FF2B5EF4-FFF2-40B4-BE49-F238E27FC236}">
                <a16:creationId xmlns:a16="http://schemas.microsoft.com/office/drawing/2014/main" id="{5FC9D4A0-BC22-11DA-5918-441913932CFC}"/>
              </a:ext>
            </a:extLst>
          </p:cNvPr>
          <p:cNvSpPr>
            <a:spLocks noChangeShapeType="1"/>
          </p:cNvSpPr>
          <p:nvPr/>
        </p:nvSpPr>
        <p:spPr bwMode="auto">
          <a:xfrm>
            <a:off x="8532813" y="6165850"/>
            <a:ext cx="6111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7356" name="Text Box 13">
            <a:extLst>
              <a:ext uri="{FF2B5EF4-FFF2-40B4-BE49-F238E27FC236}">
                <a16:creationId xmlns:a16="http://schemas.microsoft.com/office/drawing/2014/main" id="{C708DBD7-BC31-25ED-B795-F4CC526B665A}"/>
              </a:ext>
            </a:extLst>
          </p:cNvPr>
          <p:cNvSpPr txBox="1">
            <a:spLocks noChangeArrowheads="1"/>
          </p:cNvSpPr>
          <p:nvPr/>
        </p:nvSpPr>
        <p:spPr bwMode="auto">
          <a:xfrm rot="-5400000">
            <a:off x="7913687" y="1901826"/>
            <a:ext cx="2155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Żarówka energo-oszczędna</a:t>
            </a:r>
            <a:endParaRPr lang="en-AU" altLang="it-IT" sz="1400">
              <a:solidFill>
                <a:srgbClr val="CC0066"/>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fade">
                                      <p:cBhvr>
                                        <p:cTn id="7" dur="50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ytuł 1">
            <a:extLst>
              <a:ext uri="{FF2B5EF4-FFF2-40B4-BE49-F238E27FC236}">
                <a16:creationId xmlns:a16="http://schemas.microsoft.com/office/drawing/2014/main" id="{4DB378FD-ED03-0341-3230-46F3048B6A07}"/>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solidFill>
                  <a:schemeClr val="accent2"/>
                </a:solidFill>
              </a:rPr>
              <a:t>Par</a:t>
            </a:r>
            <a:r>
              <a:rPr lang="it-IT" altLang="it-IT" sz="3600">
                <a:solidFill>
                  <a:schemeClr val="accent2"/>
                </a:solidFill>
              </a:rPr>
              <a:t>igi – festa della Republica</a:t>
            </a:r>
            <a:endParaRPr lang="en-US" altLang="it-IT" sz="3600">
              <a:solidFill>
                <a:schemeClr val="accent2"/>
              </a:solidFill>
            </a:endParaRPr>
          </a:p>
        </p:txBody>
      </p:sp>
      <p:sp>
        <p:nvSpPr>
          <p:cNvPr id="59395" name="Text Box 4">
            <a:extLst>
              <a:ext uri="{FF2B5EF4-FFF2-40B4-BE49-F238E27FC236}">
                <a16:creationId xmlns:a16="http://schemas.microsoft.com/office/drawing/2014/main" id="{BFE684EA-9920-6E91-F4E3-6A052DF30C4D}"/>
              </a:ext>
            </a:extLst>
          </p:cNvPr>
          <p:cNvSpPr txBox="1">
            <a:spLocks noChangeArrowheads="1"/>
          </p:cNvSpPr>
          <p:nvPr/>
        </p:nvSpPr>
        <p:spPr bwMode="auto">
          <a:xfrm>
            <a:off x="158750" y="6102350"/>
            <a:ext cx="88280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CC0066"/>
                </a:solidFill>
                <a:latin typeface="Arial Unicode MS" pitchFamily="34" charset="-128"/>
              </a:rPr>
              <a:t>Il colore rubino di rubidio (Rb) </a:t>
            </a:r>
            <a:r>
              <a:rPr lang="pl-PL" altLang="it-IT" sz="2400">
                <a:solidFill>
                  <a:srgbClr val="CC0066"/>
                </a:solidFill>
                <a:latin typeface="Arial Unicode MS" pitchFamily="34" charset="-128"/>
              </a:rPr>
              <a:t>     </a:t>
            </a:r>
            <a:r>
              <a:rPr lang="it-IT" altLang="it-IT" sz="2400">
                <a:solidFill>
                  <a:srgbClr val="CC0066"/>
                </a:solidFill>
                <a:latin typeface="Arial Unicode MS" pitchFamily="34" charset="-128"/>
              </a:rPr>
              <a:t>Il verde è di rame verde (Cu)?</a:t>
            </a:r>
            <a:r>
              <a:rPr lang="pl-PL" altLang="it-IT" sz="2400">
                <a:solidFill>
                  <a:srgbClr val="CC0066"/>
                </a:solidFill>
                <a:latin typeface="Arial Unicode MS" pitchFamily="34" charset="-128"/>
              </a:rPr>
              <a:t> </a:t>
            </a:r>
            <a:endParaRPr lang="en-AU" altLang="it-IT" sz="2400">
              <a:solidFill>
                <a:srgbClr val="CC0066"/>
              </a:solidFill>
              <a:latin typeface="Arial Unicode MS" pitchFamily="34" charset="-128"/>
            </a:endParaRPr>
          </a:p>
        </p:txBody>
      </p:sp>
      <p:pic>
        <p:nvPicPr>
          <p:cNvPr id="59396" name="Picture 6">
            <a:extLst>
              <a:ext uri="{FF2B5EF4-FFF2-40B4-BE49-F238E27FC236}">
                <a16:creationId xmlns:a16="http://schemas.microsoft.com/office/drawing/2014/main" id="{2C704665-CDE3-CFAF-53B5-6A94AEECA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8893175"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ytuł 1">
            <a:extLst>
              <a:ext uri="{FF2B5EF4-FFF2-40B4-BE49-F238E27FC236}">
                <a16:creationId xmlns:a16="http://schemas.microsoft.com/office/drawing/2014/main" id="{E8145A92-362B-1BDA-72B1-4092630C63EF}"/>
              </a:ext>
            </a:extLst>
          </p:cNvPr>
          <p:cNvSpPr>
            <a:spLocks noGrp="1" noChangeArrowheads="1"/>
          </p:cNvSpPr>
          <p:nvPr>
            <p:ph type="title" idx="4294967295"/>
          </p:nvPr>
        </p:nvSpPr>
        <p:spPr>
          <a:xfrm>
            <a:off x="466725" y="0"/>
            <a:ext cx="8229600" cy="1143000"/>
          </a:xfrm>
        </p:spPr>
        <p:txBody>
          <a:bodyPr/>
          <a:lstStyle/>
          <a:p>
            <a:pPr eaLnBrk="1" hangingPunct="1"/>
            <a:r>
              <a:rPr lang="it-IT" altLang="it-IT" sz="3600">
                <a:solidFill>
                  <a:schemeClr val="accent2"/>
                </a:solidFill>
              </a:rPr>
              <a:t>I colori di fuochi d’artificio</a:t>
            </a:r>
            <a:endParaRPr lang="en-US" altLang="it-IT" sz="3600">
              <a:solidFill>
                <a:schemeClr val="accent2"/>
              </a:solidFill>
            </a:endParaRPr>
          </a:p>
        </p:txBody>
      </p:sp>
      <p:pic>
        <p:nvPicPr>
          <p:cNvPr id="61443" name="Picture 3">
            <a:extLst>
              <a:ext uri="{FF2B5EF4-FFF2-40B4-BE49-F238E27FC236}">
                <a16:creationId xmlns:a16="http://schemas.microsoft.com/office/drawing/2014/main" id="{B342DCD4-470C-C2E4-C7AA-E228D8C36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513" y="1227138"/>
            <a:ext cx="6480175"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a:extLst>
              <a:ext uri="{FF2B5EF4-FFF2-40B4-BE49-F238E27FC236}">
                <a16:creationId xmlns:a16="http://schemas.microsoft.com/office/drawing/2014/main" id="{6DCC9D2D-30D8-EC05-369D-5D1173599C21}"/>
              </a:ext>
            </a:extLst>
          </p:cNvPr>
          <p:cNvSpPr txBox="1">
            <a:spLocks noChangeArrowheads="1"/>
          </p:cNvSpPr>
          <p:nvPr/>
        </p:nvSpPr>
        <p:spPr bwMode="auto">
          <a:xfrm>
            <a:off x="166688" y="5843588"/>
            <a:ext cx="90646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CC0066"/>
                </a:solidFill>
                <a:latin typeface="Arial Unicode MS" pitchFamily="34" charset="-128"/>
              </a:rPr>
              <a:t>Il fiume fa da spettrometro: riflette la componente rossa, assorbe </a:t>
            </a:r>
          </a:p>
          <a:p>
            <a:pPr eaLnBrk="1" hangingPunct="1">
              <a:spcBef>
                <a:spcPct val="0"/>
              </a:spcBef>
              <a:buFontTx/>
              <a:buNone/>
            </a:pPr>
            <a:r>
              <a:rPr lang="it-IT" altLang="it-IT" sz="2400">
                <a:solidFill>
                  <a:srgbClr val="CC0066"/>
                </a:solidFill>
                <a:latin typeface="Arial Unicode MS" pitchFamily="34" charset="-128"/>
              </a:rPr>
              <a:t>la componente viola  (dentro la piscina tutto sembra azzurro)</a:t>
            </a:r>
            <a:endParaRPr lang="en-AU" altLang="it-IT" sz="2400">
              <a:solidFill>
                <a:srgbClr val="CC0066"/>
              </a:solidFill>
              <a:latin typeface="Arial Unicode MS"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6F5FF6D-4665-10D2-A6C2-50D313AFC0F0}"/>
              </a:ext>
            </a:extLst>
          </p:cNvPr>
          <p:cNvSpPr>
            <a:spLocks noGrp="1" noChangeArrowheads="1"/>
          </p:cNvSpPr>
          <p:nvPr>
            <p:ph type="title"/>
          </p:nvPr>
        </p:nvSpPr>
        <p:spPr>
          <a:xfrm>
            <a:off x="457200" y="220663"/>
            <a:ext cx="8229600" cy="1143000"/>
          </a:xfrm>
        </p:spPr>
        <p:txBody>
          <a:bodyPr/>
          <a:lstStyle/>
          <a:p>
            <a:pPr eaLnBrk="1" hangingPunct="1"/>
            <a:r>
              <a:rPr lang="it-IT" altLang="it-IT" sz="3600"/>
              <a:t>Riconoscere </a:t>
            </a:r>
            <a:r>
              <a:rPr lang="pl-PL" altLang="it-IT" sz="3600"/>
              <a:t>H</a:t>
            </a:r>
            <a:r>
              <a:rPr lang="pl-PL" altLang="it-IT" sz="3600" baseline="-25000"/>
              <a:t>2</a:t>
            </a:r>
            <a:r>
              <a:rPr lang="it-IT" altLang="it-IT" sz="3600" baseline="-25000"/>
              <a:t> </a:t>
            </a:r>
            <a:r>
              <a:rPr lang="it-IT" altLang="it-IT" sz="3600"/>
              <a:t>con occhi propri</a:t>
            </a:r>
            <a:r>
              <a:rPr lang="pl-PL" altLang="it-IT" sz="3600"/>
              <a:t> </a:t>
            </a:r>
            <a:endParaRPr lang="en-AU" altLang="it-IT" sz="3600"/>
          </a:p>
        </p:txBody>
      </p:sp>
      <p:pic>
        <p:nvPicPr>
          <p:cNvPr id="63491" name="Picture 4">
            <a:extLst>
              <a:ext uri="{FF2B5EF4-FFF2-40B4-BE49-F238E27FC236}">
                <a16:creationId xmlns:a16="http://schemas.microsoft.com/office/drawing/2014/main" id="{F8EFFCBA-9B73-B4E0-4063-057A6492D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1128713"/>
            <a:ext cx="6480175"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5">
            <a:extLst>
              <a:ext uri="{FF2B5EF4-FFF2-40B4-BE49-F238E27FC236}">
                <a16:creationId xmlns:a16="http://schemas.microsoft.com/office/drawing/2014/main" id="{111A8893-7F34-4757-91FA-0082FBDCD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3748088"/>
            <a:ext cx="66246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CasellaDiTesto 1">
            <a:extLst>
              <a:ext uri="{FF2B5EF4-FFF2-40B4-BE49-F238E27FC236}">
                <a16:creationId xmlns:a16="http://schemas.microsoft.com/office/drawing/2014/main" id="{1E90A429-79CB-10C7-E9CC-2A294FDF6D14}"/>
              </a:ext>
            </a:extLst>
          </p:cNvPr>
          <p:cNvSpPr txBox="1">
            <a:spLocks noChangeArrowheads="1"/>
          </p:cNvSpPr>
          <p:nvPr/>
        </p:nvSpPr>
        <p:spPr bwMode="auto">
          <a:xfrm>
            <a:off x="477838" y="2970213"/>
            <a:ext cx="871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Lo spettro (nel visibile) di H consiste di 4 righe, di cui 2 di violetto sono poco visibili (specie per la fotocamera)</a:t>
            </a:r>
          </a:p>
        </p:txBody>
      </p:sp>
      <p:sp>
        <p:nvSpPr>
          <p:cNvPr id="63494" name="CasellaDiTesto 5">
            <a:extLst>
              <a:ext uri="{FF2B5EF4-FFF2-40B4-BE49-F238E27FC236}">
                <a16:creationId xmlns:a16="http://schemas.microsoft.com/office/drawing/2014/main" id="{AD0E96F7-657A-52F6-6A07-249A427ED1FD}"/>
              </a:ext>
            </a:extLst>
          </p:cNvPr>
          <p:cNvSpPr txBox="1">
            <a:spLocks noChangeArrowheads="1"/>
          </p:cNvSpPr>
          <p:nvPr/>
        </p:nvSpPr>
        <p:spPr bwMode="auto">
          <a:xfrm>
            <a:off x="279400" y="5805488"/>
            <a:ext cx="8712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In prattica, nel tubo abbiamo H</a:t>
            </a:r>
            <a:r>
              <a:rPr lang="it-IT" altLang="it-IT" sz="2400" baseline="-25000">
                <a:latin typeface="Arial Unicode MS" pitchFamily="34" charset="-128"/>
              </a:rPr>
              <a:t>2</a:t>
            </a:r>
            <a:r>
              <a:rPr lang="it-IT" altLang="it-IT" sz="2400">
                <a:latin typeface="Arial Unicode MS" pitchFamily="34" charset="-128"/>
              </a:rPr>
              <a:t> piuttosto che H. Ulteriori, poco distanti righe sono dovute alle vibrazioni di due atomi in H-H.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olo 1">
            <a:extLst>
              <a:ext uri="{FF2B5EF4-FFF2-40B4-BE49-F238E27FC236}">
                <a16:creationId xmlns:a16="http://schemas.microsoft.com/office/drawing/2014/main" id="{AAF80777-C72A-777B-4E57-D4CF2F2F1FBC}"/>
              </a:ext>
            </a:extLst>
          </p:cNvPr>
          <p:cNvSpPr>
            <a:spLocks noGrp="1" noChangeArrowheads="1"/>
          </p:cNvSpPr>
          <p:nvPr>
            <p:ph type="title"/>
          </p:nvPr>
        </p:nvSpPr>
        <p:spPr/>
        <p:txBody>
          <a:bodyPr/>
          <a:lstStyle/>
          <a:p>
            <a:pPr eaLnBrk="1" hangingPunct="1"/>
            <a:r>
              <a:rPr lang="it-IT" altLang="it-IT" sz="3600"/>
              <a:t>Le righe corrispondono alla struttura elettronica dell’atomo</a:t>
            </a:r>
          </a:p>
        </p:txBody>
      </p:sp>
      <p:pic>
        <p:nvPicPr>
          <p:cNvPr id="64515" name="Picture 2" descr="Serie di Balmer">
            <a:extLst>
              <a:ext uri="{FF2B5EF4-FFF2-40B4-BE49-F238E27FC236}">
                <a16:creationId xmlns:a16="http://schemas.microsoft.com/office/drawing/2014/main" id="{99E03C18-663B-487E-D8A6-D14C562D2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1700213"/>
            <a:ext cx="496887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Spettro idrogeno">
            <a:extLst>
              <a:ext uri="{FF2B5EF4-FFF2-40B4-BE49-F238E27FC236}">
                <a16:creationId xmlns:a16="http://schemas.microsoft.com/office/drawing/2014/main" id="{84795B0F-B8B3-276D-741F-5DCD4F23C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825" y="1700213"/>
            <a:ext cx="38163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4" descr="Spettro idrogeno">
            <a:extLst>
              <a:ext uri="{FF2B5EF4-FFF2-40B4-BE49-F238E27FC236}">
                <a16:creationId xmlns:a16="http://schemas.microsoft.com/office/drawing/2014/main" id="{D44545E9-B6FA-9C3F-9131-D3A6FE53D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213" y="1700213"/>
            <a:ext cx="41052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CasellaDiTesto 2">
            <a:extLst>
              <a:ext uri="{FF2B5EF4-FFF2-40B4-BE49-F238E27FC236}">
                <a16:creationId xmlns:a16="http://schemas.microsoft.com/office/drawing/2014/main" id="{29162EA8-6EA3-4681-DA15-2C6C299AF5C2}"/>
              </a:ext>
            </a:extLst>
          </p:cNvPr>
          <p:cNvSpPr txBox="1">
            <a:spLocks noChangeArrowheads="1"/>
          </p:cNvSpPr>
          <p:nvPr/>
        </p:nvSpPr>
        <p:spPr bwMode="auto">
          <a:xfrm>
            <a:off x="457200" y="6132513"/>
            <a:ext cx="8634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latin typeface="Arial Unicode MS" pitchFamily="34" charset="-128"/>
              </a:rPr>
              <a:t>https://www.chimica-online.it/download/spettro-dell-idrogeno.htm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90B1A849-5AC8-BD93-1438-B5EBD14E8746}"/>
              </a:ext>
            </a:extLst>
          </p:cNvPr>
          <p:cNvSpPr>
            <a:spLocks noGrp="1" noChangeArrowheads="1"/>
          </p:cNvSpPr>
          <p:nvPr>
            <p:ph type="title"/>
          </p:nvPr>
        </p:nvSpPr>
        <p:spPr>
          <a:xfrm>
            <a:off x="457200" y="201613"/>
            <a:ext cx="8229600" cy="1143000"/>
          </a:xfrm>
        </p:spPr>
        <p:txBody>
          <a:bodyPr/>
          <a:lstStyle/>
          <a:p>
            <a:pPr eaLnBrk="1" hangingPunct="1"/>
            <a:r>
              <a:rPr lang="it-IT" altLang="it-IT" sz="3600"/>
              <a:t>Pietre nobili</a:t>
            </a:r>
            <a:endParaRPr lang="pl-PL" altLang="it-IT" sz="3600"/>
          </a:p>
        </p:txBody>
      </p:sp>
      <p:sp>
        <p:nvSpPr>
          <p:cNvPr id="65539" name="Rectangle 3">
            <a:extLst>
              <a:ext uri="{FF2B5EF4-FFF2-40B4-BE49-F238E27FC236}">
                <a16:creationId xmlns:a16="http://schemas.microsoft.com/office/drawing/2014/main" id="{29831963-7628-7696-BD83-D4BF4A8D720F}"/>
              </a:ext>
            </a:extLst>
          </p:cNvPr>
          <p:cNvSpPr>
            <a:spLocks noChangeArrowheads="1"/>
          </p:cNvSpPr>
          <p:nvPr/>
        </p:nvSpPr>
        <p:spPr bwMode="auto">
          <a:xfrm>
            <a:off x="4932363" y="5487988"/>
            <a:ext cx="1211262"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solidFill>
                  <a:schemeClr val="tx2"/>
                </a:solidFill>
              </a:rPr>
              <a:t>granat</a:t>
            </a:r>
            <a:r>
              <a:rPr lang="it-IT" altLang="it-IT" sz="2400">
                <a:solidFill>
                  <a:schemeClr val="tx2"/>
                </a:solidFill>
              </a:rPr>
              <a:t>i</a:t>
            </a:r>
            <a:r>
              <a:rPr lang="pl-PL" altLang="it-IT" sz="2400">
                <a:solidFill>
                  <a:schemeClr val="tx2"/>
                </a:solidFill>
              </a:rPr>
              <a:t> </a:t>
            </a:r>
            <a:endParaRPr lang="pl-PL" altLang="it-IT" sz="2400" baseline="-25000">
              <a:solidFill>
                <a:schemeClr val="tx2"/>
              </a:solidFill>
            </a:endParaRPr>
          </a:p>
        </p:txBody>
      </p:sp>
      <p:pic>
        <p:nvPicPr>
          <p:cNvPr id="65540" name="Picture 5">
            <a:extLst>
              <a:ext uri="{FF2B5EF4-FFF2-40B4-BE49-F238E27FC236}">
                <a16:creationId xmlns:a16="http://schemas.microsoft.com/office/drawing/2014/main" id="{B259818C-AA85-27AB-7B8C-7FA23ED3D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1725" y="2486025"/>
            <a:ext cx="41529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6">
            <a:extLst>
              <a:ext uri="{FF2B5EF4-FFF2-40B4-BE49-F238E27FC236}">
                <a16:creationId xmlns:a16="http://schemas.microsoft.com/office/drawing/2014/main" id="{5E258B3C-BC83-C051-51FD-B0E728F79B06}"/>
              </a:ext>
            </a:extLst>
          </p:cNvPr>
          <p:cNvSpPr txBox="1">
            <a:spLocks noChangeArrowheads="1"/>
          </p:cNvSpPr>
          <p:nvPr/>
        </p:nvSpPr>
        <p:spPr bwMode="auto">
          <a:xfrm>
            <a:off x="4911725" y="5913438"/>
            <a:ext cx="28829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t>Tutti i colori tranne il blu</a:t>
            </a:r>
            <a:endParaRPr lang="pl-PL" altLang="it-IT" sz="2000"/>
          </a:p>
        </p:txBody>
      </p:sp>
      <p:pic>
        <p:nvPicPr>
          <p:cNvPr id="65542" name="Picture 5">
            <a:extLst>
              <a:ext uri="{FF2B5EF4-FFF2-40B4-BE49-F238E27FC236}">
                <a16:creationId xmlns:a16="http://schemas.microsoft.com/office/drawing/2014/main" id="{631839A3-22F9-29FB-653F-FAA0A5287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486025"/>
            <a:ext cx="454977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6">
            <a:extLst>
              <a:ext uri="{FF2B5EF4-FFF2-40B4-BE49-F238E27FC236}">
                <a16:creationId xmlns:a16="http://schemas.microsoft.com/office/drawing/2014/main" id="{B28DF1B3-2A47-3018-0EF9-3A3A09326C94}"/>
              </a:ext>
            </a:extLst>
          </p:cNvPr>
          <p:cNvSpPr txBox="1">
            <a:spLocks noChangeArrowheads="1"/>
          </p:cNvSpPr>
          <p:nvPr/>
        </p:nvSpPr>
        <p:spPr bwMode="auto">
          <a:xfrm>
            <a:off x="457200" y="1139825"/>
            <a:ext cx="8229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2400">
                <a:solidFill>
                  <a:schemeClr val="accent2"/>
                </a:solidFill>
                <a:latin typeface="Arial Unicode MS" pitchFamily="34" charset="-128"/>
              </a:rPr>
              <a:t>È sempre una pietra incolore (trasparente) come quarzo SiO</a:t>
            </a:r>
            <a:r>
              <a:rPr lang="it-IT" altLang="it-IT" sz="2400" baseline="-25000">
                <a:solidFill>
                  <a:schemeClr val="accent2"/>
                </a:solidFill>
                <a:latin typeface="Arial Unicode MS" pitchFamily="34" charset="-128"/>
              </a:rPr>
              <a:t>2</a:t>
            </a:r>
            <a:r>
              <a:rPr lang="it-IT" altLang="it-IT" sz="2400">
                <a:solidFill>
                  <a:schemeClr val="accent2"/>
                </a:solidFill>
                <a:latin typeface="Arial Unicode MS" pitchFamily="34" charset="-128"/>
              </a:rPr>
              <a:t> o corindone  </a:t>
            </a:r>
            <a:r>
              <a:rPr lang="pl-PL" altLang="it-IT" sz="2400">
                <a:solidFill>
                  <a:schemeClr val="accent2"/>
                </a:solidFill>
                <a:latin typeface="Arial Unicode MS" pitchFamily="34" charset="-128"/>
              </a:rPr>
              <a:t>Al</a:t>
            </a:r>
            <a:r>
              <a:rPr lang="pl-PL" altLang="it-IT" sz="2400" baseline="-25000">
                <a:solidFill>
                  <a:schemeClr val="accent2"/>
                </a:solidFill>
                <a:latin typeface="Arial Unicode MS" pitchFamily="34" charset="-128"/>
              </a:rPr>
              <a:t>2</a:t>
            </a:r>
            <a:r>
              <a:rPr lang="pl-PL" altLang="it-IT" sz="2400">
                <a:solidFill>
                  <a:schemeClr val="accent2"/>
                </a:solidFill>
                <a:latin typeface="Arial Unicode MS" pitchFamily="34" charset="-128"/>
              </a:rPr>
              <a:t>O</a:t>
            </a:r>
            <a:r>
              <a:rPr lang="pl-PL" altLang="it-IT" sz="2400" baseline="-25000">
                <a:solidFill>
                  <a:schemeClr val="accent2"/>
                </a:solidFill>
                <a:latin typeface="Arial Unicode MS" pitchFamily="34" charset="-128"/>
              </a:rPr>
              <a:t>3</a:t>
            </a:r>
            <a:r>
              <a:rPr lang="it-IT" altLang="it-IT" sz="2400" baseline="-25000">
                <a:solidFill>
                  <a:schemeClr val="accent2"/>
                </a:solidFill>
                <a:latin typeface="Arial Unicode MS" pitchFamily="34" charset="-128"/>
              </a:rPr>
              <a:t> </a:t>
            </a:r>
            <a:r>
              <a:rPr lang="it-IT" altLang="it-IT" sz="2400">
                <a:solidFill>
                  <a:schemeClr val="accent2"/>
                </a:solidFill>
                <a:latin typeface="Arial Unicode MS" pitchFamily="34" charset="-128"/>
              </a:rPr>
              <a:t> con piccole aggiunte di ossidi di altri metalli</a:t>
            </a:r>
            <a:endParaRPr lang="pl-PL" altLang="it-IT" sz="2400">
              <a:solidFill>
                <a:schemeClr val="accent2"/>
              </a:solidFill>
              <a:latin typeface="Arial Unicode MS" pitchFamily="34" charset="-128"/>
            </a:endParaRPr>
          </a:p>
        </p:txBody>
      </p:sp>
      <p:sp>
        <p:nvSpPr>
          <p:cNvPr id="65544" name="Rectangle 3">
            <a:extLst>
              <a:ext uri="{FF2B5EF4-FFF2-40B4-BE49-F238E27FC236}">
                <a16:creationId xmlns:a16="http://schemas.microsoft.com/office/drawing/2014/main" id="{F1CBA649-81B6-E450-691D-72C36B88F636}"/>
              </a:ext>
            </a:extLst>
          </p:cNvPr>
          <p:cNvSpPr>
            <a:spLocks noChangeArrowheads="1"/>
          </p:cNvSpPr>
          <p:nvPr/>
        </p:nvSpPr>
        <p:spPr bwMode="auto">
          <a:xfrm>
            <a:off x="0" y="5540375"/>
            <a:ext cx="716915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chemeClr val="tx2"/>
                </a:solidFill>
              </a:rPr>
              <a:t>Tormalina </a:t>
            </a:r>
          </a:p>
          <a:p>
            <a:pPr eaLnBrk="1" hangingPunct="1">
              <a:spcBef>
                <a:spcPct val="0"/>
              </a:spcBef>
              <a:buFontTx/>
              <a:buNone/>
            </a:pPr>
            <a:endParaRPr lang="it-IT" altLang="it-IT" sz="1800">
              <a:solidFill>
                <a:schemeClr val="tx2"/>
              </a:solidFill>
            </a:endParaRPr>
          </a:p>
          <a:p>
            <a:pPr eaLnBrk="1" hangingPunct="1">
              <a:spcBef>
                <a:spcPct val="0"/>
              </a:spcBef>
              <a:buFontTx/>
              <a:buNone/>
            </a:pPr>
            <a:endParaRPr lang="it-IT" altLang="it-IT" sz="1800">
              <a:solidFill>
                <a:schemeClr val="tx2"/>
              </a:solidFill>
            </a:endParaRPr>
          </a:p>
          <a:p>
            <a:pPr eaLnBrk="1" hangingPunct="1">
              <a:spcBef>
                <a:spcPct val="0"/>
              </a:spcBef>
              <a:buFontTx/>
              <a:buNone/>
            </a:pPr>
            <a:r>
              <a:rPr lang="it-IT" altLang="it-IT" sz="1800">
                <a:solidFill>
                  <a:schemeClr val="tx2"/>
                </a:solidFill>
              </a:rPr>
              <a:t>Museo delle Scienze Naturali, Toronto, Canada, foto Maria Karwasz</a:t>
            </a:r>
            <a:r>
              <a:rPr lang="pl-PL" altLang="it-IT" sz="1800">
                <a:solidFill>
                  <a:schemeClr val="tx2"/>
                </a:solidFill>
              </a:rPr>
              <a:t> </a:t>
            </a:r>
            <a:endParaRPr lang="pl-PL" altLang="it-IT" sz="1800" baseline="-25000">
              <a:solidFill>
                <a:schemeClr val="tx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a:extLst>
              <a:ext uri="{FF2B5EF4-FFF2-40B4-BE49-F238E27FC236}">
                <a16:creationId xmlns:a16="http://schemas.microsoft.com/office/drawing/2014/main" id="{72275609-9B97-34AB-04B7-3744FEC33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700213"/>
            <a:ext cx="6985000" cy="201930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66563" name="Rectangle 5">
            <a:extLst>
              <a:ext uri="{FF2B5EF4-FFF2-40B4-BE49-F238E27FC236}">
                <a16:creationId xmlns:a16="http://schemas.microsoft.com/office/drawing/2014/main" id="{F50CE23F-9231-E7FE-341D-3E159A61D22E}"/>
              </a:ext>
            </a:extLst>
          </p:cNvPr>
          <p:cNvSpPr>
            <a:spLocks noChangeArrowheads="1"/>
          </p:cNvSpPr>
          <p:nvPr/>
        </p:nvSpPr>
        <p:spPr bwMode="auto">
          <a:xfrm>
            <a:off x="1476375" y="404813"/>
            <a:ext cx="51339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3600">
                <a:latin typeface="Arial Unicode MS" pitchFamily="34" charset="-128"/>
              </a:rPr>
              <a:t>Come nascono i colori</a:t>
            </a:r>
            <a:r>
              <a:rPr lang="pl-PL" altLang="it-IT" sz="3600">
                <a:latin typeface="Arial Unicode MS" pitchFamily="34" charset="-128"/>
              </a:rPr>
              <a:t>? </a:t>
            </a:r>
          </a:p>
          <a:p>
            <a:pPr eaLnBrk="1" hangingPunct="1">
              <a:spcBef>
                <a:spcPct val="0"/>
              </a:spcBef>
              <a:buFontTx/>
              <a:buNone/>
            </a:pPr>
            <a:r>
              <a:rPr lang="pl-PL" altLang="it-IT" sz="3600">
                <a:latin typeface="Arial Unicode MS" pitchFamily="34" charset="-128"/>
              </a:rPr>
              <a:t>Ch</a:t>
            </a:r>
            <a:r>
              <a:rPr lang="it-IT" altLang="it-IT" sz="3600">
                <a:latin typeface="Arial Unicode MS" pitchFamily="34" charset="-128"/>
              </a:rPr>
              <a:t>imica + Fisica</a:t>
            </a:r>
            <a:endParaRPr lang="pl-PL" altLang="it-IT" sz="3600">
              <a:latin typeface="Arial Unicode MS" pitchFamily="34" charset="-128"/>
            </a:endParaRPr>
          </a:p>
        </p:txBody>
      </p:sp>
      <p:sp>
        <p:nvSpPr>
          <p:cNvPr id="66564" name="Text Box 6">
            <a:extLst>
              <a:ext uri="{FF2B5EF4-FFF2-40B4-BE49-F238E27FC236}">
                <a16:creationId xmlns:a16="http://schemas.microsoft.com/office/drawing/2014/main" id="{08EC3F5F-1422-3B66-73C0-B863DEC0F6EB}"/>
              </a:ext>
            </a:extLst>
          </p:cNvPr>
          <p:cNvSpPr txBox="1">
            <a:spLocks noChangeArrowheads="1"/>
          </p:cNvSpPr>
          <p:nvPr/>
        </p:nvSpPr>
        <p:spPr bwMode="auto">
          <a:xfrm>
            <a:off x="395288" y="3716338"/>
            <a:ext cx="5329237" cy="243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pl-PL" altLang="it-IT" sz="2200">
                <a:solidFill>
                  <a:schemeClr val="accent2"/>
                </a:solidFill>
                <a:latin typeface="Arial Unicode MS" pitchFamily="34" charset="-128"/>
              </a:rPr>
              <a:t>Atom</a:t>
            </a:r>
            <a:r>
              <a:rPr lang="it-IT" altLang="it-IT" sz="2200">
                <a:solidFill>
                  <a:schemeClr val="accent2"/>
                </a:solidFill>
                <a:latin typeface="Arial Unicode MS" pitchFamily="34" charset="-128"/>
              </a:rPr>
              <a:t>i nella rete cristallina</a:t>
            </a:r>
            <a:r>
              <a:rPr lang="pl-PL" altLang="it-IT" sz="2200">
                <a:solidFill>
                  <a:schemeClr val="accent2"/>
                </a:solidFill>
                <a:latin typeface="Arial Unicode MS" pitchFamily="34" charset="-128"/>
              </a:rPr>
              <a:t>:</a:t>
            </a:r>
          </a:p>
          <a:p>
            <a:pPr eaLnBrk="1" hangingPunct="1">
              <a:spcBef>
                <a:spcPct val="50000"/>
              </a:spcBef>
              <a:buFontTx/>
              <a:buNone/>
            </a:pPr>
            <a:r>
              <a:rPr lang="pl-PL" altLang="it-IT" sz="2200">
                <a:solidFill>
                  <a:schemeClr val="accent2"/>
                </a:solidFill>
                <a:latin typeface="Arial Unicode MS" pitchFamily="34" charset="-128"/>
              </a:rPr>
              <a:t>a) </a:t>
            </a:r>
            <a:r>
              <a:rPr lang="it-IT" altLang="it-IT" sz="2200">
                <a:solidFill>
                  <a:schemeClr val="accent2"/>
                </a:solidFill>
                <a:latin typeface="Arial Unicode MS" pitchFamily="34" charset="-128"/>
              </a:rPr>
              <a:t>quarzo</a:t>
            </a:r>
            <a:r>
              <a:rPr lang="pl-PL" altLang="it-IT" sz="2200">
                <a:solidFill>
                  <a:schemeClr val="accent2"/>
                </a:solidFill>
                <a:latin typeface="Arial Unicode MS" pitchFamily="34" charset="-128"/>
              </a:rPr>
              <a:t>: SiO</a:t>
            </a:r>
            <a:r>
              <a:rPr lang="pl-PL" altLang="it-IT" sz="2200" baseline="-25000">
                <a:solidFill>
                  <a:schemeClr val="accent2"/>
                </a:solidFill>
                <a:latin typeface="Arial Unicode MS" pitchFamily="34" charset="-128"/>
              </a:rPr>
              <a:t>2</a:t>
            </a:r>
            <a:endParaRPr lang="pl-PL" altLang="it-IT" sz="2200">
              <a:solidFill>
                <a:schemeClr val="accent2"/>
              </a:solidFill>
              <a:latin typeface="Arial Unicode MS" pitchFamily="34" charset="-128"/>
            </a:endParaRPr>
          </a:p>
          <a:p>
            <a:pPr eaLnBrk="1" hangingPunct="1">
              <a:spcBef>
                <a:spcPct val="50000"/>
              </a:spcBef>
              <a:buFontTx/>
              <a:buNone/>
            </a:pPr>
            <a:r>
              <a:rPr lang="pl-PL" altLang="it-IT" sz="2200">
                <a:solidFill>
                  <a:schemeClr val="accent2"/>
                </a:solidFill>
                <a:latin typeface="Arial Unicode MS" pitchFamily="34" charset="-128"/>
              </a:rPr>
              <a:t>b) </a:t>
            </a:r>
            <a:r>
              <a:rPr lang="it-IT" altLang="it-IT" sz="2200">
                <a:solidFill>
                  <a:schemeClr val="accent2"/>
                </a:solidFill>
                <a:latin typeface="Arial Unicode MS" pitchFamily="34" charset="-128"/>
              </a:rPr>
              <a:t>ametista</a:t>
            </a:r>
            <a:r>
              <a:rPr lang="pl-PL" altLang="it-IT" sz="2200">
                <a:solidFill>
                  <a:schemeClr val="accent2"/>
                </a:solidFill>
                <a:latin typeface="Arial Unicode MS" pitchFamily="34" charset="-128"/>
              </a:rPr>
              <a:t>: Fe</a:t>
            </a:r>
            <a:r>
              <a:rPr lang="pl-PL" altLang="it-IT" sz="2200" baseline="30000">
                <a:solidFill>
                  <a:schemeClr val="accent2"/>
                </a:solidFill>
                <a:latin typeface="Arial Unicode MS" pitchFamily="34" charset="-128"/>
              </a:rPr>
              <a:t>+2</a:t>
            </a:r>
            <a:r>
              <a:rPr lang="pl-PL" altLang="it-IT" sz="2200">
                <a:solidFill>
                  <a:schemeClr val="accent2"/>
                </a:solidFill>
                <a:latin typeface="Arial Unicode MS" pitchFamily="34" charset="-128"/>
              </a:rPr>
              <a:t> in SiO</a:t>
            </a:r>
            <a:r>
              <a:rPr lang="pl-PL" altLang="it-IT" sz="2200" baseline="-25000">
                <a:solidFill>
                  <a:schemeClr val="accent2"/>
                </a:solidFill>
                <a:latin typeface="Arial Unicode MS" pitchFamily="34" charset="-128"/>
              </a:rPr>
              <a:t>2</a:t>
            </a:r>
            <a:endParaRPr lang="pl-PL" altLang="it-IT" sz="2200">
              <a:solidFill>
                <a:schemeClr val="accent2"/>
              </a:solidFill>
              <a:latin typeface="Arial Unicode MS" pitchFamily="34" charset="-128"/>
            </a:endParaRPr>
          </a:p>
          <a:p>
            <a:pPr eaLnBrk="1" hangingPunct="1">
              <a:spcBef>
                <a:spcPct val="50000"/>
              </a:spcBef>
              <a:buFontTx/>
              <a:buNone/>
            </a:pPr>
            <a:r>
              <a:rPr lang="pl-PL" altLang="it-IT" sz="2200">
                <a:solidFill>
                  <a:schemeClr val="accent2"/>
                </a:solidFill>
                <a:latin typeface="Arial Unicode MS" pitchFamily="34" charset="-128"/>
              </a:rPr>
              <a:t>c) </a:t>
            </a:r>
            <a:r>
              <a:rPr lang="it-IT" altLang="it-IT" sz="2200">
                <a:solidFill>
                  <a:schemeClr val="accent2"/>
                </a:solidFill>
                <a:latin typeface="Arial Unicode MS" pitchFamily="34" charset="-128"/>
              </a:rPr>
              <a:t>azzurrite</a:t>
            </a:r>
            <a:r>
              <a:rPr lang="pl-PL" altLang="it-IT" sz="2200">
                <a:solidFill>
                  <a:schemeClr val="accent2"/>
                </a:solidFill>
                <a:latin typeface="Arial Unicode MS" pitchFamily="34" charset="-128"/>
              </a:rPr>
              <a:t>: CuSO</a:t>
            </a:r>
            <a:r>
              <a:rPr lang="pl-PL" altLang="it-IT" sz="2200" baseline="-25000">
                <a:solidFill>
                  <a:schemeClr val="accent2"/>
                </a:solidFill>
                <a:latin typeface="Arial Unicode MS" pitchFamily="34" charset="-128"/>
              </a:rPr>
              <a:t>4</a:t>
            </a:r>
          </a:p>
          <a:p>
            <a:pPr eaLnBrk="1" hangingPunct="1">
              <a:spcBef>
                <a:spcPct val="50000"/>
              </a:spcBef>
              <a:buFontTx/>
              <a:buNone/>
            </a:pPr>
            <a:r>
              <a:rPr lang="it-IT" altLang="it-IT" sz="2200">
                <a:solidFill>
                  <a:schemeClr val="accent2"/>
                </a:solidFill>
                <a:latin typeface="Arial Unicode MS" pitchFamily="34" charset="-128"/>
              </a:rPr>
              <a:t>Zaffiro</a:t>
            </a:r>
            <a:r>
              <a:rPr lang="pl-PL" altLang="it-IT" sz="2200">
                <a:solidFill>
                  <a:schemeClr val="accent2"/>
                </a:solidFill>
                <a:latin typeface="Arial Unicode MS" pitchFamily="34" charset="-128"/>
              </a:rPr>
              <a:t>:  Fe</a:t>
            </a:r>
            <a:r>
              <a:rPr lang="pl-PL" altLang="it-IT" sz="2200" baseline="30000">
                <a:solidFill>
                  <a:schemeClr val="accent2"/>
                </a:solidFill>
                <a:latin typeface="Arial Unicode MS" pitchFamily="34" charset="-128"/>
              </a:rPr>
              <a:t>+2</a:t>
            </a:r>
            <a:r>
              <a:rPr lang="pl-PL" altLang="it-IT" sz="2200">
                <a:solidFill>
                  <a:schemeClr val="accent2"/>
                </a:solidFill>
                <a:latin typeface="Arial Unicode MS" pitchFamily="34" charset="-128"/>
              </a:rPr>
              <a:t> in Al</a:t>
            </a:r>
            <a:r>
              <a:rPr lang="pl-PL" altLang="it-IT" sz="2200" baseline="-25000">
                <a:solidFill>
                  <a:schemeClr val="accent2"/>
                </a:solidFill>
                <a:latin typeface="Arial Unicode MS" pitchFamily="34" charset="-128"/>
              </a:rPr>
              <a:t>2</a:t>
            </a:r>
            <a:r>
              <a:rPr lang="pl-PL" altLang="it-IT" sz="2200">
                <a:solidFill>
                  <a:schemeClr val="accent2"/>
                </a:solidFill>
                <a:latin typeface="Arial Unicode MS" pitchFamily="34" charset="-128"/>
              </a:rPr>
              <a:t>O</a:t>
            </a:r>
            <a:r>
              <a:rPr lang="pl-PL" altLang="it-IT" sz="2200" baseline="-25000">
                <a:solidFill>
                  <a:schemeClr val="accent2"/>
                </a:solidFill>
                <a:latin typeface="Arial Unicode MS" pitchFamily="34" charset="-128"/>
              </a:rPr>
              <a:t>3</a:t>
            </a:r>
            <a:endParaRPr lang="pl-PL" altLang="it-IT" sz="2200">
              <a:solidFill>
                <a:schemeClr val="accent2"/>
              </a:solidFill>
              <a:latin typeface="Arial Unicode MS" pitchFamily="34" charset="-128"/>
            </a:endParaRPr>
          </a:p>
        </p:txBody>
      </p:sp>
      <p:pic>
        <p:nvPicPr>
          <p:cNvPr id="66565" name="Picture 7">
            <a:extLst>
              <a:ext uri="{FF2B5EF4-FFF2-40B4-BE49-F238E27FC236}">
                <a16:creationId xmlns:a16="http://schemas.microsoft.com/office/drawing/2014/main" id="{2B99624E-B180-C1D9-8356-2C35DC4E2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1700213"/>
            <a:ext cx="17145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F1E5679-D003-4A4F-5DF3-F103D9F68F29}"/>
              </a:ext>
            </a:extLst>
          </p:cNvPr>
          <p:cNvSpPr>
            <a:spLocks noGrp="1" noChangeArrowheads="1"/>
          </p:cNvSpPr>
          <p:nvPr>
            <p:ph type="title"/>
          </p:nvPr>
        </p:nvSpPr>
        <p:spPr>
          <a:xfrm>
            <a:off x="468313" y="0"/>
            <a:ext cx="8229600" cy="1143000"/>
          </a:xfrm>
        </p:spPr>
        <p:txBody>
          <a:bodyPr/>
          <a:lstStyle/>
          <a:p>
            <a:pPr eaLnBrk="1" hangingPunct="1"/>
            <a:r>
              <a:rPr lang="it-IT" altLang="it-IT" sz="3600">
                <a:latin typeface="Verdana" panose="020B0604030504040204" pitchFamily="34" charset="0"/>
              </a:rPr>
              <a:t>La fisica è il mondo attorno noi</a:t>
            </a:r>
            <a:r>
              <a:rPr lang="pl-PL" altLang="it-IT" sz="3600">
                <a:latin typeface="Verdana" panose="020B0604030504040204" pitchFamily="34" charset="0"/>
              </a:rPr>
              <a:t> </a:t>
            </a:r>
            <a:endParaRPr lang="en-AU" altLang="it-IT" sz="3600">
              <a:latin typeface="Verdana" panose="020B0604030504040204" pitchFamily="34" charset="0"/>
            </a:endParaRPr>
          </a:p>
        </p:txBody>
      </p:sp>
      <p:pic>
        <p:nvPicPr>
          <p:cNvPr id="11267" name="Picture 3">
            <a:extLst>
              <a:ext uri="{FF2B5EF4-FFF2-40B4-BE49-F238E27FC236}">
                <a16:creationId xmlns:a16="http://schemas.microsoft.com/office/drawing/2014/main" id="{0A030559-CD55-78A0-37D3-FE72674C1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1354138"/>
            <a:ext cx="19653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a:extLst>
              <a:ext uri="{FF2B5EF4-FFF2-40B4-BE49-F238E27FC236}">
                <a16:creationId xmlns:a16="http://schemas.microsoft.com/office/drawing/2014/main" id="{21C4696F-B9C2-1C68-C9BB-B8A1ACACF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341438"/>
            <a:ext cx="26098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a:extLst>
              <a:ext uri="{FF2B5EF4-FFF2-40B4-BE49-F238E27FC236}">
                <a16:creationId xmlns:a16="http://schemas.microsoft.com/office/drawing/2014/main" id="{CFB7DD0E-C402-A493-0DE0-429A03FEBA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341438"/>
            <a:ext cx="25431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a:extLst>
              <a:ext uri="{FF2B5EF4-FFF2-40B4-BE49-F238E27FC236}">
                <a16:creationId xmlns:a16="http://schemas.microsoft.com/office/drawing/2014/main" id="{ABB99473-025D-5E6F-B23C-AA6E65F60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500438"/>
            <a:ext cx="1998663"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a:extLst>
              <a:ext uri="{FF2B5EF4-FFF2-40B4-BE49-F238E27FC236}">
                <a16:creationId xmlns:a16="http://schemas.microsoft.com/office/drawing/2014/main" id="{B208A794-C1EF-3D8B-9A0E-DAD238499C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3500438"/>
            <a:ext cx="22828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a:extLst>
              <a:ext uri="{FF2B5EF4-FFF2-40B4-BE49-F238E27FC236}">
                <a16:creationId xmlns:a16="http://schemas.microsoft.com/office/drawing/2014/main" id="{5FAC191D-DC94-ACC9-0455-CDF4EEFD2E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3500438"/>
            <a:ext cx="299243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 Box 10">
            <a:extLst>
              <a:ext uri="{FF2B5EF4-FFF2-40B4-BE49-F238E27FC236}">
                <a16:creationId xmlns:a16="http://schemas.microsoft.com/office/drawing/2014/main" id="{D917CF5E-CE89-0907-EBE2-C6F73F92B2EF}"/>
              </a:ext>
            </a:extLst>
          </p:cNvPr>
          <p:cNvSpPr txBox="1">
            <a:spLocks noChangeArrowheads="1"/>
          </p:cNvSpPr>
          <p:nvPr/>
        </p:nvSpPr>
        <p:spPr bwMode="auto">
          <a:xfrm>
            <a:off x="5435600" y="5805488"/>
            <a:ext cx="3055938"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t>La vetrina del negozio a Berlino</a:t>
            </a:r>
            <a:endParaRPr lang="en-AU" altLang="it-IT" sz="1600"/>
          </a:p>
        </p:txBody>
      </p:sp>
      <p:sp>
        <p:nvSpPr>
          <p:cNvPr id="11274" name="Text Box 11">
            <a:extLst>
              <a:ext uri="{FF2B5EF4-FFF2-40B4-BE49-F238E27FC236}">
                <a16:creationId xmlns:a16="http://schemas.microsoft.com/office/drawing/2014/main" id="{92EE39DC-46CD-C865-95C4-1B9E5ADD220E}"/>
              </a:ext>
            </a:extLst>
          </p:cNvPr>
          <p:cNvSpPr txBox="1">
            <a:spLocks noChangeArrowheads="1"/>
          </p:cNvSpPr>
          <p:nvPr/>
        </p:nvSpPr>
        <p:spPr bwMode="auto">
          <a:xfrm>
            <a:off x="2339975" y="6113463"/>
            <a:ext cx="68564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b="1">
                <a:solidFill>
                  <a:schemeClr val="accent2"/>
                </a:solidFill>
              </a:rPr>
              <a:t>Tutto il mondo attorno noi: basta guardare </a:t>
            </a:r>
            <a:r>
              <a:rPr lang="pl-PL" altLang="it-IT" sz="2000" b="1">
                <a:solidFill>
                  <a:schemeClr val="accent2"/>
                </a:solidFill>
              </a:rPr>
              <a:t>(</a:t>
            </a:r>
            <a:r>
              <a:rPr lang="it-IT" altLang="it-IT" sz="2000" b="1">
                <a:solidFill>
                  <a:schemeClr val="accent2"/>
                </a:solidFill>
              </a:rPr>
              <a:t>e pensare</a:t>
            </a:r>
            <a:r>
              <a:rPr lang="pl-PL" altLang="it-IT" sz="2000" b="1">
                <a:solidFill>
                  <a:schemeClr val="accent2"/>
                </a:solidFill>
              </a:rPr>
              <a:t>)</a:t>
            </a:r>
            <a:endParaRPr lang="en-AU" altLang="it-IT" sz="2000"/>
          </a:p>
        </p:txBody>
      </p:sp>
      <p:sp>
        <p:nvSpPr>
          <p:cNvPr id="11275" name="Text Box 12">
            <a:extLst>
              <a:ext uri="{FF2B5EF4-FFF2-40B4-BE49-F238E27FC236}">
                <a16:creationId xmlns:a16="http://schemas.microsoft.com/office/drawing/2014/main" id="{B73FD482-1961-A3C2-2B75-994123B54548}"/>
              </a:ext>
            </a:extLst>
          </p:cNvPr>
          <p:cNvSpPr txBox="1">
            <a:spLocks noChangeArrowheads="1"/>
          </p:cNvSpPr>
          <p:nvPr/>
        </p:nvSpPr>
        <p:spPr bwMode="auto">
          <a:xfrm>
            <a:off x="2614613" y="5805488"/>
            <a:ext cx="9413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t>Foto GK</a:t>
            </a:r>
            <a:endParaRPr lang="en-AU" altLang="it-IT" sz="1600"/>
          </a:p>
        </p:txBody>
      </p:sp>
      <p:sp>
        <p:nvSpPr>
          <p:cNvPr id="11276" name="Text Box 13">
            <a:extLst>
              <a:ext uri="{FF2B5EF4-FFF2-40B4-BE49-F238E27FC236}">
                <a16:creationId xmlns:a16="http://schemas.microsoft.com/office/drawing/2014/main" id="{65D9C7BC-0F86-8D96-8F76-37BBBF5B08FA}"/>
              </a:ext>
            </a:extLst>
          </p:cNvPr>
          <p:cNvSpPr txBox="1">
            <a:spLocks noChangeArrowheads="1"/>
          </p:cNvSpPr>
          <p:nvPr/>
        </p:nvSpPr>
        <p:spPr bwMode="auto">
          <a:xfrm>
            <a:off x="3076575" y="3198813"/>
            <a:ext cx="19526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t>La vetrina a Londra</a:t>
            </a:r>
            <a:endParaRPr lang="en-AU" altLang="it-IT" sz="1600"/>
          </a:p>
        </p:txBody>
      </p:sp>
      <p:sp>
        <p:nvSpPr>
          <p:cNvPr id="11277" name="Text Box 14">
            <a:extLst>
              <a:ext uri="{FF2B5EF4-FFF2-40B4-BE49-F238E27FC236}">
                <a16:creationId xmlns:a16="http://schemas.microsoft.com/office/drawing/2014/main" id="{A4DF749E-D6A8-59F1-1620-B3617DA3589F}"/>
              </a:ext>
            </a:extLst>
          </p:cNvPr>
          <p:cNvSpPr txBox="1">
            <a:spLocks noChangeArrowheads="1"/>
          </p:cNvSpPr>
          <p:nvPr/>
        </p:nvSpPr>
        <p:spPr bwMode="auto">
          <a:xfrm>
            <a:off x="6211888" y="3198813"/>
            <a:ext cx="20986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t>Neve a Folgaria (TN)</a:t>
            </a:r>
            <a:endParaRPr lang="en-AU" altLang="it-IT" sz="1600"/>
          </a:p>
        </p:txBody>
      </p:sp>
      <p:sp>
        <p:nvSpPr>
          <p:cNvPr id="11278" name="Text Box 15">
            <a:extLst>
              <a:ext uri="{FF2B5EF4-FFF2-40B4-BE49-F238E27FC236}">
                <a16:creationId xmlns:a16="http://schemas.microsoft.com/office/drawing/2014/main" id="{B5F9AD4B-E10F-D05A-D859-42EB66D42B01}"/>
              </a:ext>
            </a:extLst>
          </p:cNvPr>
          <p:cNvSpPr txBox="1">
            <a:spLocks noChangeArrowheads="1"/>
          </p:cNvSpPr>
          <p:nvPr/>
        </p:nvSpPr>
        <p:spPr bwMode="auto">
          <a:xfrm>
            <a:off x="250825" y="6308725"/>
            <a:ext cx="1663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t>Cadine (Trento) </a:t>
            </a:r>
            <a:endParaRPr lang="en-AU" altLang="it-IT" sz="16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EA3A3AAB-3E48-8D40-8B14-5153C61AC5B0}"/>
              </a:ext>
            </a:extLst>
          </p:cNvPr>
          <p:cNvSpPr>
            <a:spLocks noGrp="1" noChangeArrowheads="1"/>
          </p:cNvSpPr>
          <p:nvPr>
            <p:ph type="title"/>
          </p:nvPr>
        </p:nvSpPr>
        <p:spPr/>
        <p:txBody>
          <a:bodyPr/>
          <a:lstStyle/>
          <a:p>
            <a:pPr eaLnBrk="1" hangingPunct="1"/>
            <a:r>
              <a:rPr lang="it-IT" altLang="it-IT" sz="3600"/>
              <a:t>Da vetri colorati ai filtri ‘spettrali’</a:t>
            </a:r>
            <a:endParaRPr lang="en-AU" altLang="it-IT" sz="3600"/>
          </a:p>
        </p:txBody>
      </p:sp>
      <p:pic>
        <p:nvPicPr>
          <p:cNvPr id="67587" name="Picture 4">
            <a:extLst>
              <a:ext uri="{FF2B5EF4-FFF2-40B4-BE49-F238E27FC236}">
                <a16:creationId xmlns:a16="http://schemas.microsoft.com/office/drawing/2014/main" id="{C59D60D2-2D48-6346-1986-72EA9B201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613" y="1346200"/>
            <a:ext cx="3960812"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Immagine 2" descr="Immagine che contiene interni, candela&#10;&#10;Descrizione generata automaticamente">
            <a:extLst>
              <a:ext uri="{FF2B5EF4-FFF2-40B4-BE49-F238E27FC236}">
                <a16:creationId xmlns:a16="http://schemas.microsoft.com/office/drawing/2014/main" id="{659AECD5-035E-014C-6ACF-DD65454F4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346200"/>
            <a:ext cx="47879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CasellaDiTesto 7">
            <a:extLst>
              <a:ext uri="{FF2B5EF4-FFF2-40B4-BE49-F238E27FC236}">
                <a16:creationId xmlns:a16="http://schemas.microsoft.com/office/drawing/2014/main" id="{55FFDE9B-478A-CF0C-256A-CDB6A786CA7F}"/>
              </a:ext>
            </a:extLst>
          </p:cNvPr>
          <p:cNvSpPr txBox="1">
            <a:spLocks noChangeArrowheads="1"/>
          </p:cNvSpPr>
          <p:nvPr/>
        </p:nvSpPr>
        <p:spPr bwMode="auto">
          <a:xfrm>
            <a:off x="144463" y="6286500"/>
            <a:ext cx="4787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itchFamily="34" charset="-128"/>
                <a:hlinkClick r:id="rId4"/>
              </a:rPr>
              <a:t>http://dydaktyka.fizyka.umk.pl/FIAT_LUX</a:t>
            </a:r>
            <a:endParaRPr lang="it-IT" altLang="it-IT" sz="1400">
              <a:latin typeface="Arial Unicode MS" pitchFamily="34" charset="-128"/>
            </a:endParaRPr>
          </a:p>
          <a:p>
            <a:pPr eaLnBrk="1" hangingPunct="1">
              <a:spcBef>
                <a:spcPct val="0"/>
              </a:spcBef>
              <a:buFontTx/>
              <a:buNone/>
            </a:pPr>
            <a:r>
              <a:rPr lang="it-IT" altLang="it-IT" sz="1400">
                <a:latin typeface="Arial Unicode MS" pitchFamily="34" charset="-128"/>
                <a:hlinkClick r:id="rId5"/>
              </a:rPr>
              <a:t>https://www.teachersource.com/</a:t>
            </a:r>
            <a:r>
              <a:rPr lang="it-IT" altLang="it-IT" sz="1400">
                <a:latin typeface="Arial Unicode MS" pitchFamily="34" charset="-128"/>
              </a:rPr>
              <a:t> </a:t>
            </a:r>
          </a:p>
        </p:txBody>
      </p:sp>
      <p:sp>
        <p:nvSpPr>
          <p:cNvPr id="67590" name="CasellaDiTesto 1">
            <a:extLst>
              <a:ext uri="{FF2B5EF4-FFF2-40B4-BE49-F238E27FC236}">
                <a16:creationId xmlns:a16="http://schemas.microsoft.com/office/drawing/2014/main" id="{00804568-ABFA-C16C-159C-A378C2222C90}"/>
              </a:ext>
            </a:extLst>
          </p:cNvPr>
          <p:cNvSpPr txBox="1">
            <a:spLocks noChangeArrowheads="1"/>
          </p:cNvSpPr>
          <p:nvPr/>
        </p:nvSpPr>
        <p:spPr bwMode="auto">
          <a:xfrm>
            <a:off x="155575" y="4627563"/>
            <a:ext cx="47767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Rosso: 600-700 nm (0,6-0,7 µm)</a:t>
            </a:r>
          </a:p>
          <a:p>
            <a:pPr eaLnBrk="1" hangingPunct="1">
              <a:spcBef>
                <a:spcPct val="0"/>
              </a:spcBef>
              <a:buFontTx/>
              <a:buNone/>
            </a:pPr>
            <a:r>
              <a:rPr lang="it-IT" altLang="it-IT" sz="2400">
                <a:latin typeface="Arial Unicode MS" pitchFamily="34" charset="-128"/>
              </a:rPr>
              <a:t>Verde: 450-600 nm</a:t>
            </a:r>
          </a:p>
          <a:p>
            <a:pPr eaLnBrk="1" hangingPunct="1">
              <a:spcBef>
                <a:spcPct val="0"/>
              </a:spcBef>
              <a:buFontTx/>
              <a:buNone/>
            </a:pPr>
            <a:r>
              <a:rPr lang="it-IT" altLang="it-IT" sz="2400">
                <a:latin typeface="Arial Unicode MS" pitchFamily="34" charset="-128"/>
              </a:rPr>
              <a:t>‘Giallo’ 500-700 nm</a:t>
            </a:r>
          </a:p>
          <a:p>
            <a:pPr eaLnBrk="1" hangingPunct="1">
              <a:spcBef>
                <a:spcPct val="0"/>
              </a:spcBef>
              <a:buFontTx/>
              <a:buNone/>
            </a:pPr>
            <a:r>
              <a:rPr lang="it-IT" altLang="it-IT" sz="2400">
                <a:latin typeface="Arial Unicode MS" pitchFamily="34" charset="-128"/>
              </a:rPr>
              <a:t>Ciano: 400-580 nm, etc.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04F14A5-9E1C-E57A-79BC-EECFA2393033}"/>
              </a:ext>
            </a:extLst>
          </p:cNvPr>
          <p:cNvSpPr>
            <a:spLocks noGrp="1" noChangeArrowheads="1"/>
          </p:cNvSpPr>
          <p:nvPr>
            <p:ph type="title"/>
          </p:nvPr>
        </p:nvSpPr>
        <p:spPr/>
        <p:txBody>
          <a:bodyPr/>
          <a:lstStyle/>
          <a:p>
            <a:pPr eaLnBrk="1" hangingPunct="1"/>
            <a:r>
              <a:rPr lang="en-AU" altLang="it-IT" sz="3600"/>
              <a:t>Occhiali da bambini  </a:t>
            </a:r>
          </a:p>
        </p:txBody>
      </p:sp>
      <p:pic>
        <p:nvPicPr>
          <p:cNvPr id="68611" name="Picture 4">
            <a:extLst>
              <a:ext uri="{FF2B5EF4-FFF2-40B4-BE49-F238E27FC236}">
                <a16:creationId xmlns:a16="http://schemas.microsoft.com/office/drawing/2014/main" id="{05DFCEF2-AEB0-C0D2-280E-D44A25039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28775"/>
            <a:ext cx="33147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6">
            <a:extLst>
              <a:ext uri="{FF2B5EF4-FFF2-40B4-BE49-F238E27FC236}">
                <a16:creationId xmlns:a16="http://schemas.microsoft.com/office/drawing/2014/main" id="{6750ED50-52AF-A04D-66BB-F452F3833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1773238"/>
            <a:ext cx="4926013"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Line 8">
            <a:extLst>
              <a:ext uri="{FF2B5EF4-FFF2-40B4-BE49-F238E27FC236}">
                <a16:creationId xmlns:a16="http://schemas.microsoft.com/office/drawing/2014/main" id="{F6D21226-22F1-FCC0-4FF1-C102181C0158}"/>
              </a:ext>
            </a:extLst>
          </p:cNvPr>
          <p:cNvSpPr>
            <a:spLocks noChangeShapeType="1"/>
          </p:cNvSpPr>
          <p:nvPr/>
        </p:nvSpPr>
        <p:spPr bwMode="auto">
          <a:xfrm flipV="1">
            <a:off x="7885113" y="4868863"/>
            <a:ext cx="215900" cy="1081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8614" name="Text Box 9">
            <a:extLst>
              <a:ext uri="{FF2B5EF4-FFF2-40B4-BE49-F238E27FC236}">
                <a16:creationId xmlns:a16="http://schemas.microsoft.com/office/drawing/2014/main" id="{E52B5345-42E2-FAD7-BEED-DE5764277048}"/>
              </a:ext>
            </a:extLst>
          </p:cNvPr>
          <p:cNvSpPr txBox="1">
            <a:spLocks noChangeArrowheads="1"/>
          </p:cNvSpPr>
          <p:nvPr/>
        </p:nvSpPr>
        <p:spPr bwMode="auto">
          <a:xfrm>
            <a:off x="6659563" y="5949950"/>
            <a:ext cx="9382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FF0000"/>
                </a:solidFill>
                <a:latin typeface="Arial Unicode MS" pitchFamily="34" charset="-128"/>
              </a:rPr>
              <a:t>rosso</a:t>
            </a:r>
            <a:endParaRPr lang="en-AU" altLang="it-IT" sz="2400">
              <a:solidFill>
                <a:srgbClr val="FF0000"/>
              </a:solidFill>
              <a:latin typeface="Arial Unicode MS" pitchFamily="34" charset="-128"/>
            </a:endParaRPr>
          </a:p>
        </p:txBody>
      </p:sp>
      <p:sp>
        <p:nvSpPr>
          <p:cNvPr id="68615" name="Line 10">
            <a:extLst>
              <a:ext uri="{FF2B5EF4-FFF2-40B4-BE49-F238E27FC236}">
                <a16:creationId xmlns:a16="http://schemas.microsoft.com/office/drawing/2014/main" id="{A8954DB8-9794-F520-796D-4E48E6362BE3}"/>
              </a:ext>
            </a:extLst>
          </p:cNvPr>
          <p:cNvSpPr>
            <a:spLocks noChangeShapeType="1"/>
          </p:cNvSpPr>
          <p:nvPr/>
        </p:nvSpPr>
        <p:spPr bwMode="auto">
          <a:xfrm flipH="1" flipV="1">
            <a:off x="4643438" y="4941888"/>
            <a:ext cx="73025" cy="9350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8616" name="Text Box 11">
            <a:extLst>
              <a:ext uri="{FF2B5EF4-FFF2-40B4-BE49-F238E27FC236}">
                <a16:creationId xmlns:a16="http://schemas.microsoft.com/office/drawing/2014/main" id="{B1D02310-23E8-5822-31B7-12F28CF045AC}"/>
              </a:ext>
            </a:extLst>
          </p:cNvPr>
          <p:cNvSpPr txBox="1">
            <a:spLocks noChangeArrowheads="1"/>
          </p:cNvSpPr>
          <p:nvPr/>
        </p:nvSpPr>
        <p:spPr bwMode="auto">
          <a:xfrm>
            <a:off x="4211638" y="6092825"/>
            <a:ext cx="116046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CC0099"/>
                </a:solidFill>
                <a:latin typeface="Arial Unicode MS" pitchFamily="34" charset="-128"/>
              </a:rPr>
              <a:t>violetto</a:t>
            </a:r>
            <a:endParaRPr lang="en-AU" altLang="it-IT" sz="2400">
              <a:solidFill>
                <a:srgbClr val="CC0099"/>
              </a:solidFill>
              <a:latin typeface="Arial Unicode MS"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CC09B23F-711F-D342-2F89-A4AFDCA4658C}"/>
              </a:ext>
            </a:extLst>
          </p:cNvPr>
          <p:cNvSpPr>
            <a:spLocks noGrp="1" noChangeArrowheads="1"/>
          </p:cNvSpPr>
          <p:nvPr>
            <p:ph type="title"/>
          </p:nvPr>
        </p:nvSpPr>
        <p:spPr/>
        <p:txBody>
          <a:bodyPr/>
          <a:lstStyle/>
          <a:p>
            <a:pPr eaLnBrk="1" hangingPunct="1"/>
            <a:r>
              <a:rPr lang="it-IT" altLang="it-IT" sz="3600"/>
              <a:t>Riflessione e trasmissione</a:t>
            </a:r>
            <a:endParaRPr lang="en-AU" altLang="it-IT" sz="3600"/>
          </a:p>
        </p:txBody>
      </p:sp>
      <p:pic>
        <p:nvPicPr>
          <p:cNvPr id="69635" name="Picture 4">
            <a:extLst>
              <a:ext uri="{FF2B5EF4-FFF2-40B4-BE49-F238E27FC236}">
                <a16:creationId xmlns:a16="http://schemas.microsoft.com/office/drawing/2014/main" id="{14EA06A0-1872-AE53-0A8C-5D6327E55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44625"/>
            <a:ext cx="39084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5">
            <a:extLst>
              <a:ext uri="{FF2B5EF4-FFF2-40B4-BE49-F238E27FC236}">
                <a16:creationId xmlns:a16="http://schemas.microsoft.com/office/drawing/2014/main" id="{4320CAA3-3EDD-B66B-543F-9DF61C136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743325"/>
            <a:ext cx="38893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6">
            <a:extLst>
              <a:ext uri="{FF2B5EF4-FFF2-40B4-BE49-F238E27FC236}">
                <a16:creationId xmlns:a16="http://schemas.microsoft.com/office/drawing/2014/main" id="{75E7A04D-B0D2-C1FC-0D8C-B0E61D613213}"/>
              </a:ext>
            </a:extLst>
          </p:cNvPr>
          <p:cNvSpPr txBox="1">
            <a:spLocks noChangeArrowheads="1"/>
          </p:cNvSpPr>
          <p:nvPr/>
        </p:nvSpPr>
        <p:spPr bwMode="auto">
          <a:xfrm>
            <a:off x="376238" y="6332538"/>
            <a:ext cx="74691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itchFamily="34" charset="-128"/>
              </a:rPr>
              <a:t>Foto: K. Służewski			</a:t>
            </a:r>
            <a:r>
              <a:rPr lang="it-IT" altLang="it-IT" sz="1800">
                <a:latin typeface="Arial Unicode MS" pitchFamily="34" charset="-128"/>
              </a:rPr>
              <a:t>Spettro</a:t>
            </a:r>
            <a:r>
              <a:rPr lang="pl-PL" altLang="it-IT" sz="1800">
                <a:latin typeface="Arial Unicode MS" pitchFamily="34" charset="-128"/>
              </a:rPr>
              <a:t>: A. Krzysztofowicz</a:t>
            </a:r>
            <a:endParaRPr lang="en-AU" altLang="it-IT" sz="1800">
              <a:latin typeface="Arial Unicode MS" pitchFamily="34" charset="-128"/>
            </a:endParaRPr>
          </a:p>
        </p:txBody>
      </p:sp>
      <p:pic>
        <p:nvPicPr>
          <p:cNvPr id="69638" name="Picture 7">
            <a:extLst>
              <a:ext uri="{FF2B5EF4-FFF2-40B4-BE49-F238E27FC236}">
                <a16:creationId xmlns:a16="http://schemas.microsoft.com/office/drawing/2014/main" id="{D59500A0-5FB2-E0A5-F22F-A6ABAD9DA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205038"/>
            <a:ext cx="47879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olo 1">
            <a:extLst>
              <a:ext uri="{FF2B5EF4-FFF2-40B4-BE49-F238E27FC236}">
                <a16:creationId xmlns:a16="http://schemas.microsoft.com/office/drawing/2014/main" id="{089CA750-EC77-D907-289D-2AA97C74C3FE}"/>
              </a:ext>
            </a:extLst>
          </p:cNvPr>
          <p:cNvSpPr>
            <a:spLocks noGrp="1" noChangeArrowheads="1"/>
          </p:cNvSpPr>
          <p:nvPr>
            <p:ph type="title"/>
          </p:nvPr>
        </p:nvSpPr>
        <p:spPr>
          <a:xfrm>
            <a:off x="457200" y="28575"/>
            <a:ext cx="8229600" cy="1143000"/>
          </a:xfrm>
        </p:spPr>
        <p:txBody>
          <a:bodyPr/>
          <a:lstStyle/>
          <a:p>
            <a:pPr eaLnBrk="1" hangingPunct="1"/>
            <a:r>
              <a:rPr lang="it-IT" altLang="it-IT" sz="3200"/>
              <a:t>Occhio umano: 3 colori di coni + bastoncelli</a:t>
            </a:r>
          </a:p>
        </p:txBody>
      </p:sp>
      <p:pic>
        <p:nvPicPr>
          <p:cNvPr id="70659" name="Picture 4">
            <a:extLst>
              <a:ext uri="{FF2B5EF4-FFF2-40B4-BE49-F238E27FC236}">
                <a16:creationId xmlns:a16="http://schemas.microsoft.com/office/drawing/2014/main" id="{B680F0AA-7707-2329-B14A-A287C1313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981075"/>
            <a:ext cx="8459788"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CasellaDiTesto 5">
            <a:extLst>
              <a:ext uri="{FF2B5EF4-FFF2-40B4-BE49-F238E27FC236}">
                <a16:creationId xmlns:a16="http://schemas.microsoft.com/office/drawing/2014/main" id="{8F6E1427-FB64-F105-159E-6C8C37FA5347}"/>
              </a:ext>
            </a:extLst>
          </p:cNvPr>
          <p:cNvSpPr txBox="1">
            <a:spLocks noChangeArrowheads="1"/>
          </p:cNvSpPr>
          <p:nvPr/>
        </p:nvSpPr>
        <p:spPr bwMode="auto">
          <a:xfrm>
            <a:off x="449263" y="4632325"/>
            <a:ext cx="8964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itchFamily="34" charset="-128"/>
              </a:rPr>
              <a:t>https://www.repubblica.it/dossier/salute/retina-in-salute/2019/07/11</a:t>
            </a:r>
          </a:p>
        </p:txBody>
      </p:sp>
      <p:sp>
        <p:nvSpPr>
          <p:cNvPr id="70661" name="CasellaDiTesto 2">
            <a:extLst>
              <a:ext uri="{FF2B5EF4-FFF2-40B4-BE49-F238E27FC236}">
                <a16:creationId xmlns:a16="http://schemas.microsoft.com/office/drawing/2014/main" id="{1DA94647-F677-99BB-FD49-8F841696F8F2}"/>
              </a:ext>
            </a:extLst>
          </p:cNvPr>
          <p:cNvSpPr txBox="1">
            <a:spLocks noChangeArrowheads="1"/>
          </p:cNvSpPr>
          <p:nvPr/>
        </p:nvSpPr>
        <p:spPr bwMode="auto">
          <a:xfrm>
            <a:off x="441325" y="5091113"/>
            <a:ext cx="82454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100">
                <a:latin typeface="Arial Unicode MS" pitchFamily="34" charset="-128"/>
              </a:rPr>
              <a:t>«Il visibile è in effetti il colore, ed il color è ciò che si trova sul visibile per sé: dico ‘per se’ non perché sia visibile per la sua essenza, ma perché possiede in se stesso la causa dalla sua visibilità»</a:t>
            </a:r>
          </a:p>
          <a:p>
            <a:pPr eaLnBrk="1" hangingPunct="1">
              <a:spcBef>
                <a:spcPct val="0"/>
              </a:spcBef>
              <a:buFontTx/>
              <a:buNone/>
            </a:pPr>
            <a:r>
              <a:rPr lang="it-IT" altLang="it-IT" sz="2100">
                <a:latin typeface="Arial Unicode MS" pitchFamily="34" charset="-128"/>
              </a:rPr>
              <a:t>Aristotele, </a:t>
            </a:r>
            <a:r>
              <a:rPr lang="it-IT" altLang="it-IT" sz="2100" i="1">
                <a:latin typeface="Arial Unicode MS" pitchFamily="34" charset="-128"/>
              </a:rPr>
              <a:t>L’anima</a:t>
            </a:r>
            <a:r>
              <a:rPr lang="it-IT" altLang="it-IT" sz="2100">
                <a:latin typeface="Arial Unicode MS" pitchFamily="34" charset="-128"/>
              </a:rPr>
              <a:t>, 418°, 30.  </a:t>
            </a:r>
          </a:p>
          <a:p>
            <a:pPr eaLnBrk="1" hangingPunct="1">
              <a:spcBef>
                <a:spcPct val="0"/>
              </a:spcBef>
              <a:buFontTx/>
              <a:buNone/>
            </a:pPr>
            <a:r>
              <a:rPr lang="it-IT" altLang="it-IT" sz="2100">
                <a:latin typeface="Arial Unicode MS" pitchFamily="34" charset="-128"/>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olo 1">
            <a:extLst>
              <a:ext uri="{FF2B5EF4-FFF2-40B4-BE49-F238E27FC236}">
                <a16:creationId xmlns:a16="http://schemas.microsoft.com/office/drawing/2014/main" id="{36FE4EC7-28C6-2C8D-2ED8-D8482A688F41}"/>
              </a:ext>
            </a:extLst>
          </p:cNvPr>
          <p:cNvSpPr>
            <a:spLocks noGrp="1" noChangeArrowheads="1"/>
          </p:cNvSpPr>
          <p:nvPr>
            <p:ph type="title"/>
          </p:nvPr>
        </p:nvSpPr>
        <p:spPr/>
        <p:txBody>
          <a:bodyPr/>
          <a:lstStyle/>
          <a:p>
            <a:pPr eaLnBrk="1" hangingPunct="1"/>
            <a:r>
              <a:rPr lang="it-IT" altLang="it-IT" sz="3600"/>
              <a:t>Perché RGB basta?</a:t>
            </a:r>
          </a:p>
        </p:txBody>
      </p:sp>
      <p:sp>
        <p:nvSpPr>
          <p:cNvPr id="71683" name="CasellaDiTesto 5">
            <a:extLst>
              <a:ext uri="{FF2B5EF4-FFF2-40B4-BE49-F238E27FC236}">
                <a16:creationId xmlns:a16="http://schemas.microsoft.com/office/drawing/2014/main" id="{833EAF05-F00C-D55B-684F-C55919A84AE9}"/>
              </a:ext>
            </a:extLst>
          </p:cNvPr>
          <p:cNvSpPr txBox="1">
            <a:spLocks noChangeArrowheads="1"/>
          </p:cNvSpPr>
          <p:nvPr/>
        </p:nvSpPr>
        <p:spPr bwMode="auto">
          <a:xfrm>
            <a:off x="473075" y="1192213"/>
            <a:ext cx="8470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latin typeface="Arial Unicode MS" pitchFamily="34" charset="-128"/>
              </a:rPr>
              <a:t>https://en.wikipedia.org/wiki/Rod_cell</a:t>
            </a:r>
          </a:p>
        </p:txBody>
      </p:sp>
      <p:pic>
        <p:nvPicPr>
          <p:cNvPr id="71684" name="Immagine 7">
            <a:extLst>
              <a:ext uri="{FF2B5EF4-FFF2-40B4-BE49-F238E27FC236}">
                <a16:creationId xmlns:a16="http://schemas.microsoft.com/office/drawing/2014/main" id="{5CC1C889-EF46-6254-7372-C6F5A843C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384300"/>
            <a:ext cx="592455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CasellaDiTesto 8">
            <a:extLst>
              <a:ext uri="{FF2B5EF4-FFF2-40B4-BE49-F238E27FC236}">
                <a16:creationId xmlns:a16="http://schemas.microsoft.com/office/drawing/2014/main" id="{865119AF-727B-49F8-8A9D-1CAA9E0D373F}"/>
              </a:ext>
            </a:extLst>
          </p:cNvPr>
          <p:cNvSpPr txBox="1">
            <a:spLocks noChangeArrowheads="1"/>
          </p:cNvSpPr>
          <p:nvPr/>
        </p:nvSpPr>
        <p:spPr bwMode="auto">
          <a:xfrm>
            <a:off x="115888" y="5160963"/>
            <a:ext cx="896461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latin typeface="Arial Unicode MS" pitchFamily="34" charset="-128"/>
              </a:rPr>
              <a:t>«Pertanto il colore non è visibile senza la luce, ma ogni colore di ciascuna cosa si vede nella luce» Aristotele, De Anima, 418b,2</a:t>
            </a:r>
          </a:p>
          <a:p>
            <a:pPr eaLnBrk="1" hangingPunct="1">
              <a:spcBef>
                <a:spcPct val="0"/>
              </a:spcBef>
              <a:buFontTx/>
              <a:buNone/>
            </a:pPr>
            <a:r>
              <a:rPr lang="it-IT" altLang="it-IT" sz="2200">
                <a:latin typeface="Arial Unicode MS" pitchFamily="34" charset="-128"/>
              </a:rPr>
              <a:t>«Non colorato è il trasparente, e inoltre ciò che non si vede o si vede appena, come sembra esse l’oscuro.», 418b, 27</a:t>
            </a:r>
          </a:p>
        </p:txBody>
      </p:sp>
      <p:sp>
        <p:nvSpPr>
          <p:cNvPr id="71686" name="CasellaDiTesto 9">
            <a:extLst>
              <a:ext uri="{FF2B5EF4-FFF2-40B4-BE49-F238E27FC236}">
                <a16:creationId xmlns:a16="http://schemas.microsoft.com/office/drawing/2014/main" id="{6846117A-4414-16B2-4106-0D1D526DD945}"/>
              </a:ext>
            </a:extLst>
          </p:cNvPr>
          <p:cNvSpPr txBox="1">
            <a:spLocks noChangeArrowheads="1"/>
          </p:cNvSpPr>
          <p:nvPr/>
        </p:nvSpPr>
        <p:spPr bwMode="auto">
          <a:xfrm>
            <a:off x="5027613" y="1330325"/>
            <a:ext cx="7318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I bastoncelli (visione B/W)</a:t>
            </a:r>
          </a:p>
          <a:p>
            <a:pPr eaLnBrk="1" hangingPunct="1">
              <a:spcBef>
                <a:spcPct val="0"/>
              </a:spcBef>
              <a:buFontTx/>
              <a:buNone/>
            </a:pPr>
            <a:r>
              <a:rPr lang="it-IT" altLang="it-IT" sz="2400">
                <a:latin typeface="Arial Unicode MS" pitchFamily="34" charset="-128"/>
              </a:rPr>
              <a:t>sono 100 volte più sensibili</a:t>
            </a:r>
          </a:p>
          <a:p>
            <a:pPr eaLnBrk="1" hangingPunct="1">
              <a:spcBef>
                <a:spcPct val="0"/>
              </a:spcBef>
              <a:buFontTx/>
              <a:buNone/>
            </a:pPr>
            <a:r>
              <a:rPr lang="it-IT" altLang="it-IT" sz="2400">
                <a:latin typeface="Arial Unicode MS" pitchFamily="34" charset="-128"/>
              </a:rPr>
              <a:t>di coni</a:t>
            </a:r>
          </a:p>
        </p:txBody>
      </p:sp>
      <p:sp>
        <p:nvSpPr>
          <p:cNvPr id="71687" name="CasellaDiTesto 10">
            <a:extLst>
              <a:ext uri="{FF2B5EF4-FFF2-40B4-BE49-F238E27FC236}">
                <a16:creationId xmlns:a16="http://schemas.microsoft.com/office/drawing/2014/main" id="{F12C8760-B523-7CFB-1F14-AF26354DE3E1}"/>
              </a:ext>
            </a:extLst>
          </p:cNvPr>
          <p:cNvSpPr txBox="1">
            <a:spLocks noChangeArrowheads="1"/>
          </p:cNvSpPr>
          <p:nvPr/>
        </p:nvSpPr>
        <p:spPr bwMode="auto">
          <a:xfrm>
            <a:off x="6011863" y="2762250"/>
            <a:ext cx="73167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FF9900"/>
                </a:solidFill>
                <a:latin typeface="Arial Unicode MS" pitchFamily="34" charset="-128"/>
              </a:rPr>
              <a:t>Vedendo il colore</a:t>
            </a:r>
          </a:p>
          <a:p>
            <a:pPr eaLnBrk="1" hangingPunct="1">
              <a:spcBef>
                <a:spcPct val="0"/>
              </a:spcBef>
              <a:buFontTx/>
              <a:buNone/>
            </a:pPr>
            <a:r>
              <a:rPr lang="it-IT" altLang="it-IT" sz="2400">
                <a:solidFill>
                  <a:srgbClr val="FF9900"/>
                </a:solidFill>
                <a:latin typeface="Arial Unicode MS" pitchFamily="34" charset="-128"/>
              </a:rPr>
              <a:t>giallo, funzionano</a:t>
            </a:r>
          </a:p>
          <a:p>
            <a:pPr eaLnBrk="1" hangingPunct="1">
              <a:spcBef>
                <a:spcPct val="0"/>
              </a:spcBef>
              <a:buFontTx/>
              <a:buNone/>
            </a:pPr>
            <a:r>
              <a:rPr lang="it-IT" altLang="it-IT" sz="2400">
                <a:solidFill>
                  <a:srgbClr val="FF9900"/>
                </a:solidFill>
                <a:latin typeface="Arial Unicode MS" pitchFamily="34" charset="-128"/>
              </a:rPr>
              <a:t>in contemporanea</a:t>
            </a:r>
          </a:p>
          <a:p>
            <a:pPr eaLnBrk="1" hangingPunct="1">
              <a:spcBef>
                <a:spcPct val="0"/>
              </a:spcBef>
              <a:buFontTx/>
              <a:buNone/>
            </a:pPr>
            <a:r>
              <a:rPr lang="it-IT" altLang="it-IT" sz="2400">
                <a:solidFill>
                  <a:srgbClr val="FF9900"/>
                </a:solidFill>
                <a:latin typeface="Arial Unicode MS" pitchFamily="34" charset="-128"/>
              </a:rPr>
              <a:t>due tipi di coni</a:t>
            </a:r>
          </a:p>
        </p:txBody>
      </p:sp>
      <p:cxnSp>
        <p:nvCxnSpPr>
          <p:cNvPr id="13" name="Connettore 2 12">
            <a:extLst>
              <a:ext uri="{FF2B5EF4-FFF2-40B4-BE49-F238E27FC236}">
                <a16:creationId xmlns:a16="http://schemas.microsoft.com/office/drawing/2014/main" id="{B763B963-9525-A5E1-3F51-311B6D4088A8}"/>
              </a:ext>
            </a:extLst>
          </p:cNvPr>
          <p:cNvCxnSpPr>
            <a:cxnSpLocks/>
          </p:cNvCxnSpPr>
          <p:nvPr/>
        </p:nvCxnSpPr>
        <p:spPr>
          <a:xfrm flipV="1">
            <a:off x="4535488" y="2168525"/>
            <a:ext cx="0" cy="1417638"/>
          </a:xfrm>
          <a:prstGeom prst="straightConnector1">
            <a:avLst/>
          </a:prstGeom>
          <a:ln w="603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E1E0605-BDE9-C73D-2DB8-E8CE9BB03005}"/>
              </a:ext>
            </a:extLst>
          </p:cNvPr>
          <p:cNvSpPr>
            <a:spLocks noGrp="1" noChangeArrowheads="1"/>
          </p:cNvSpPr>
          <p:nvPr>
            <p:ph type="title"/>
          </p:nvPr>
        </p:nvSpPr>
        <p:spPr>
          <a:xfrm>
            <a:off x="179388" y="0"/>
            <a:ext cx="8964612" cy="1143000"/>
          </a:xfrm>
        </p:spPr>
        <p:txBody>
          <a:bodyPr/>
          <a:lstStyle/>
          <a:p>
            <a:pPr eaLnBrk="1" hangingPunct="1"/>
            <a:r>
              <a:rPr lang="pl-PL" altLang="it-IT" sz="3600">
                <a:solidFill>
                  <a:schemeClr val="accent2"/>
                </a:solidFill>
              </a:rPr>
              <a:t>Rodops</a:t>
            </a:r>
            <a:r>
              <a:rPr lang="it-IT" altLang="it-IT" sz="3600">
                <a:solidFill>
                  <a:schemeClr val="accent2"/>
                </a:solidFill>
              </a:rPr>
              <a:t>in</a:t>
            </a:r>
            <a:r>
              <a:rPr lang="pl-PL" altLang="it-IT" sz="3600">
                <a:solidFill>
                  <a:schemeClr val="accent2"/>
                </a:solidFill>
              </a:rPr>
              <a:t>a – </a:t>
            </a:r>
            <a:r>
              <a:rPr lang="it-IT" altLang="it-IT" sz="3600">
                <a:solidFill>
                  <a:schemeClr val="accent2"/>
                </a:solidFill>
              </a:rPr>
              <a:t>pigmento della retina di mammiferi </a:t>
            </a:r>
            <a:endParaRPr lang="en-AU" altLang="it-IT" sz="3600">
              <a:solidFill>
                <a:schemeClr val="accent2"/>
              </a:solidFill>
            </a:endParaRPr>
          </a:p>
        </p:txBody>
      </p:sp>
      <p:sp>
        <p:nvSpPr>
          <p:cNvPr id="72707" name="Text Box 3">
            <a:extLst>
              <a:ext uri="{FF2B5EF4-FFF2-40B4-BE49-F238E27FC236}">
                <a16:creationId xmlns:a16="http://schemas.microsoft.com/office/drawing/2014/main" id="{6C5528BF-C4CE-487F-7287-00FA4240BF3F}"/>
              </a:ext>
            </a:extLst>
          </p:cNvPr>
          <p:cNvSpPr txBox="1">
            <a:spLocks noChangeArrowheads="1"/>
          </p:cNvSpPr>
          <p:nvPr/>
        </p:nvSpPr>
        <p:spPr bwMode="auto">
          <a:xfrm>
            <a:off x="87313" y="6256338"/>
            <a:ext cx="735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chemeClr val="accent2"/>
                </a:solidFill>
              </a:rPr>
              <a:t>https://www2.chemistry.msu.edu/faculty/reusch/virttxtjml/photchem.htm</a:t>
            </a:r>
          </a:p>
        </p:txBody>
      </p:sp>
      <p:pic>
        <p:nvPicPr>
          <p:cNvPr id="72708" name="Picture 4">
            <a:extLst>
              <a:ext uri="{FF2B5EF4-FFF2-40B4-BE49-F238E27FC236}">
                <a16:creationId xmlns:a16="http://schemas.microsoft.com/office/drawing/2014/main" id="{3C116AD3-C0D0-58C8-80F5-A81FA1920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2251075"/>
            <a:ext cx="8578850"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3">
            <a:extLst>
              <a:ext uri="{FF2B5EF4-FFF2-40B4-BE49-F238E27FC236}">
                <a16:creationId xmlns:a16="http://schemas.microsoft.com/office/drawing/2014/main" id="{E5DB4190-2E8C-D6F2-FD84-CDE85275C435}"/>
              </a:ext>
            </a:extLst>
          </p:cNvPr>
          <p:cNvSpPr txBox="1">
            <a:spLocks noChangeArrowheads="1"/>
          </p:cNvSpPr>
          <p:nvPr/>
        </p:nvSpPr>
        <p:spPr bwMode="auto">
          <a:xfrm>
            <a:off x="482600" y="1281113"/>
            <a:ext cx="760095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2400">
                <a:solidFill>
                  <a:schemeClr val="accent2"/>
                </a:solidFill>
              </a:rPr>
              <a:t>Cambia la </a:t>
            </a:r>
            <a:r>
              <a:rPr lang="it-IT" altLang="it-IT" sz="2400">
                <a:solidFill>
                  <a:schemeClr val="accent2"/>
                </a:solidFill>
              </a:rPr>
              <a:t>conformazione</a:t>
            </a:r>
            <a:r>
              <a:rPr lang="en-AU" altLang="it-IT" sz="2400">
                <a:solidFill>
                  <a:schemeClr val="accent2"/>
                </a:solidFill>
              </a:rPr>
              <a:t> (viene </a:t>
            </a:r>
            <a:r>
              <a:rPr lang="it-IT" altLang="it-IT" sz="2400">
                <a:solidFill>
                  <a:schemeClr val="accent2"/>
                </a:solidFill>
              </a:rPr>
              <a:t>liberato</a:t>
            </a:r>
            <a:r>
              <a:rPr lang="en-AU" altLang="it-IT" sz="2400">
                <a:solidFill>
                  <a:schemeClr val="accent2"/>
                </a:solidFill>
              </a:rPr>
              <a:t> un elettrone) </a:t>
            </a:r>
          </a:p>
          <a:p>
            <a:pPr eaLnBrk="1" hangingPunct="1">
              <a:spcBef>
                <a:spcPct val="0"/>
              </a:spcBef>
              <a:buFontTx/>
              <a:buNone/>
            </a:pPr>
            <a:r>
              <a:rPr lang="en-AU" altLang="it-IT" sz="2400">
                <a:solidFill>
                  <a:schemeClr val="accent2"/>
                </a:solidFill>
              </a:rPr>
              <a:t>quando la molecola assorbe un fotone</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olo 1">
            <a:extLst>
              <a:ext uri="{FF2B5EF4-FFF2-40B4-BE49-F238E27FC236}">
                <a16:creationId xmlns:a16="http://schemas.microsoft.com/office/drawing/2014/main" id="{9DDB8238-F671-B820-3D4C-A5BCA746D5DE}"/>
              </a:ext>
            </a:extLst>
          </p:cNvPr>
          <p:cNvSpPr>
            <a:spLocks noGrp="1" noChangeArrowheads="1"/>
          </p:cNvSpPr>
          <p:nvPr>
            <p:ph type="title"/>
          </p:nvPr>
        </p:nvSpPr>
        <p:spPr/>
        <p:txBody>
          <a:bodyPr/>
          <a:lstStyle/>
          <a:p>
            <a:pPr eaLnBrk="1" hangingPunct="1"/>
            <a:r>
              <a:rPr lang="it-IT" altLang="it-IT" sz="3600"/>
              <a:t>Visione in B/W?</a:t>
            </a:r>
          </a:p>
        </p:txBody>
      </p:sp>
      <p:pic>
        <p:nvPicPr>
          <p:cNvPr id="73731" name="Immagine 3" descr="Immagine che contiene esterni, albero, lago, natura&#10;&#10;Descrizione generata automaticamente">
            <a:extLst>
              <a:ext uri="{FF2B5EF4-FFF2-40B4-BE49-F238E27FC236}">
                <a16:creationId xmlns:a16="http://schemas.microsoft.com/office/drawing/2014/main" id="{BC2AC82A-9FB0-B9C6-8FF7-DAB464FA8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6038"/>
            <a:ext cx="91440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CasellaDiTesto 4">
            <a:extLst>
              <a:ext uri="{FF2B5EF4-FFF2-40B4-BE49-F238E27FC236}">
                <a16:creationId xmlns:a16="http://schemas.microsoft.com/office/drawing/2014/main" id="{053F8232-5CAF-C156-AA9A-7D29F31ABEF4}"/>
              </a:ext>
            </a:extLst>
          </p:cNvPr>
          <p:cNvSpPr txBox="1">
            <a:spLocks noChangeArrowheads="1"/>
          </p:cNvSpPr>
          <p:nvPr/>
        </p:nvSpPr>
        <p:spPr bwMode="auto">
          <a:xfrm>
            <a:off x="90488" y="6021388"/>
            <a:ext cx="8963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latin typeface="Arial Unicode MS" pitchFamily="34" charset="-128"/>
              </a:rPr>
              <a:t>Lago Kamien, Pomerania, 23-01-2022, foto Maria Karwasz</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olo 1">
            <a:extLst>
              <a:ext uri="{FF2B5EF4-FFF2-40B4-BE49-F238E27FC236}">
                <a16:creationId xmlns:a16="http://schemas.microsoft.com/office/drawing/2014/main" id="{C3377A47-694A-DC00-3778-505D7301A32C}"/>
              </a:ext>
            </a:extLst>
          </p:cNvPr>
          <p:cNvSpPr>
            <a:spLocks noGrp="1" noChangeArrowheads="1"/>
          </p:cNvSpPr>
          <p:nvPr>
            <p:ph type="title"/>
          </p:nvPr>
        </p:nvSpPr>
        <p:spPr>
          <a:xfrm>
            <a:off x="457200" y="141288"/>
            <a:ext cx="8229600" cy="1143000"/>
          </a:xfrm>
        </p:spPr>
        <p:txBody>
          <a:bodyPr/>
          <a:lstStyle/>
          <a:p>
            <a:pPr eaLnBrk="1" hangingPunct="1"/>
            <a:r>
              <a:rPr lang="it-IT" altLang="it-IT" sz="3600"/>
              <a:t>Dov’è scomparso il colore viola (in TV)?</a:t>
            </a:r>
          </a:p>
        </p:txBody>
      </p:sp>
      <p:pic>
        <p:nvPicPr>
          <p:cNvPr id="74755" name="Immagine 5">
            <a:extLst>
              <a:ext uri="{FF2B5EF4-FFF2-40B4-BE49-F238E27FC236}">
                <a16:creationId xmlns:a16="http://schemas.microsoft.com/office/drawing/2014/main" id="{697B40E6-4D1E-2453-DFF7-94496CFAD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1436688"/>
            <a:ext cx="24130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Immagine 7" descr="Immagine che contiene fiore, pianta, interni&#10;&#10;Descrizione generata automaticamente">
            <a:extLst>
              <a:ext uri="{FF2B5EF4-FFF2-40B4-BE49-F238E27FC236}">
                <a16:creationId xmlns:a16="http://schemas.microsoft.com/office/drawing/2014/main" id="{0E219E8A-88BB-39B5-4686-1B3575A56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175" y="1112838"/>
            <a:ext cx="32797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Immagine 9" descr="Immagine che contiene esterni, albero, pianta, fiore&#10;&#10;Descrizione generata automaticamente">
            <a:extLst>
              <a:ext uri="{FF2B5EF4-FFF2-40B4-BE49-F238E27FC236}">
                <a16:creationId xmlns:a16="http://schemas.microsoft.com/office/drawing/2014/main" id="{25FDB32F-871B-1F56-2B81-1056FEF98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706813"/>
            <a:ext cx="3117850"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Immagine 11" descr="Immagine che contiene fiore, pianta, esterni, viola&#10;&#10;Descrizione generata automaticamente">
            <a:extLst>
              <a:ext uri="{FF2B5EF4-FFF2-40B4-BE49-F238E27FC236}">
                <a16:creationId xmlns:a16="http://schemas.microsoft.com/office/drawing/2014/main" id="{A4558417-0691-C1E8-73C6-A10571928B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025" y="3706813"/>
            <a:ext cx="3119438"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CasellaDiTesto 12">
            <a:extLst>
              <a:ext uri="{FF2B5EF4-FFF2-40B4-BE49-F238E27FC236}">
                <a16:creationId xmlns:a16="http://schemas.microsoft.com/office/drawing/2014/main" id="{DF4F24FF-5E9B-4EFE-467D-F9A614BBFB4C}"/>
              </a:ext>
            </a:extLst>
          </p:cNvPr>
          <p:cNvSpPr txBox="1">
            <a:spLocks noChangeArrowheads="1"/>
          </p:cNvSpPr>
          <p:nvPr/>
        </p:nvSpPr>
        <p:spPr bwMode="auto">
          <a:xfrm>
            <a:off x="755650" y="6305550"/>
            <a:ext cx="82296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solidFill>
                  <a:srgbClr val="800080"/>
                </a:solidFill>
                <a:latin typeface="Arial Unicode MS" pitchFamily="34" charset="-128"/>
              </a:rPr>
              <a:t>Idea e foto: Maria Karwasz. Fiori – Giardino Botanico di Berlino</a:t>
            </a:r>
          </a:p>
        </p:txBody>
      </p:sp>
      <p:pic>
        <p:nvPicPr>
          <p:cNvPr id="74760" name="Immagine 14">
            <a:extLst>
              <a:ext uri="{FF2B5EF4-FFF2-40B4-BE49-F238E27FC236}">
                <a16:creationId xmlns:a16="http://schemas.microsoft.com/office/drawing/2014/main" id="{955DB510-A692-9DAD-70D1-00D906C1EF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000" y="1600200"/>
            <a:ext cx="25463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4E308862-C7CB-A84D-73A1-A23300C203B8}"/>
              </a:ext>
            </a:extLst>
          </p:cNvPr>
          <p:cNvSpPr>
            <a:spLocks noGrp="1" noChangeArrowheads="1"/>
          </p:cNvSpPr>
          <p:nvPr>
            <p:ph type="title"/>
          </p:nvPr>
        </p:nvSpPr>
        <p:spPr/>
        <p:txBody>
          <a:bodyPr/>
          <a:lstStyle/>
          <a:p>
            <a:pPr eaLnBrk="1" hangingPunct="1"/>
            <a:r>
              <a:rPr lang="it-IT" altLang="it-IT" sz="3600">
                <a:solidFill>
                  <a:srgbClr val="009999"/>
                </a:solidFill>
              </a:rPr>
              <a:t>Perché non ci sono fiori blu </a:t>
            </a:r>
            <a:br>
              <a:rPr lang="it-IT" altLang="it-IT" sz="3600">
                <a:solidFill>
                  <a:srgbClr val="009999"/>
                </a:solidFill>
              </a:rPr>
            </a:br>
            <a:r>
              <a:rPr lang="it-IT" altLang="it-IT" sz="3600">
                <a:solidFill>
                  <a:srgbClr val="009999"/>
                </a:solidFill>
              </a:rPr>
              <a:t>(impollinati dalle api)?</a:t>
            </a:r>
            <a:endParaRPr lang="en-AU" altLang="it-IT" sz="3600">
              <a:solidFill>
                <a:srgbClr val="009999"/>
              </a:solidFill>
            </a:endParaRPr>
          </a:p>
        </p:txBody>
      </p:sp>
      <p:pic>
        <p:nvPicPr>
          <p:cNvPr id="75779" name="Picture 3">
            <a:extLst>
              <a:ext uri="{FF2B5EF4-FFF2-40B4-BE49-F238E27FC236}">
                <a16:creationId xmlns:a16="http://schemas.microsoft.com/office/drawing/2014/main" id="{F362F136-5F76-BEB1-792C-11E399FDF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73238"/>
            <a:ext cx="40640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a:extLst>
              <a:ext uri="{FF2B5EF4-FFF2-40B4-BE49-F238E27FC236}">
                <a16:creationId xmlns:a16="http://schemas.microsoft.com/office/drawing/2014/main" id="{65766C1F-A789-BEDE-0F51-F713B9320B2F}"/>
              </a:ext>
            </a:extLst>
          </p:cNvPr>
          <p:cNvSpPr txBox="1">
            <a:spLocks noChangeArrowheads="1"/>
          </p:cNvSpPr>
          <p:nvPr/>
        </p:nvSpPr>
        <p:spPr bwMode="auto">
          <a:xfrm>
            <a:off x="808038" y="5465763"/>
            <a:ext cx="333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itchFamily="34" charset="-128"/>
              </a:rPr>
              <a:t>Baptisia austrialis (fals</a:t>
            </a:r>
            <a:r>
              <a:rPr lang="it-IT" altLang="it-IT" sz="1800">
                <a:latin typeface="Arial Unicode MS" pitchFamily="34" charset="-128"/>
              </a:rPr>
              <a:t>o</a:t>
            </a:r>
            <a:r>
              <a:rPr lang="pl-PL" altLang="it-IT" sz="1800">
                <a:latin typeface="Arial Unicode MS" pitchFamily="34" charset="-128"/>
              </a:rPr>
              <a:t> indigo)</a:t>
            </a:r>
            <a:endParaRPr lang="en-AU" altLang="it-IT" sz="1800">
              <a:latin typeface="Arial Unicode MS" pitchFamily="34" charset="-128"/>
            </a:endParaRPr>
          </a:p>
        </p:txBody>
      </p:sp>
      <p:pic>
        <p:nvPicPr>
          <p:cNvPr id="75781" name="Picture 5">
            <a:extLst>
              <a:ext uri="{FF2B5EF4-FFF2-40B4-BE49-F238E27FC236}">
                <a16:creationId xmlns:a16="http://schemas.microsoft.com/office/drawing/2014/main" id="{B60C21E0-92E0-F22A-3B76-6AD207CED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063" y="1773238"/>
            <a:ext cx="43561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6">
            <a:extLst>
              <a:ext uri="{FF2B5EF4-FFF2-40B4-BE49-F238E27FC236}">
                <a16:creationId xmlns:a16="http://schemas.microsoft.com/office/drawing/2014/main" id="{53CFA53B-0022-59D7-0435-F98D68A28274}"/>
              </a:ext>
            </a:extLst>
          </p:cNvPr>
          <p:cNvSpPr txBox="1">
            <a:spLocks noChangeArrowheads="1"/>
          </p:cNvSpPr>
          <p:nvPr/>
        </p:nvSpPr>
        <p:spPr bwMode="auto">
          <a:xfrm>
            <a:off x="179388" y="6237288"/>
            <a:ext cx="434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000">
                <a:latin typeface="Arial Unicode MS" pitchFamily="34" charset="-128"/>
              </a:rPr>
              <a:t>CC BY-SA 3.0, https://commons.wikimedia.org/w/index.php?curid=173802</a:t>
            </a:r>
            <a:endParaRPr lang="pl-PL" altLang="it-IT" sz="1000">
              <a:latin typeface="Arial Unicode MS" pitchFamily="34" charset="-128"/>
            </a:endParaRPr>
          </a:p>
          <a:p>
            <a:pPr eaLnBrk="1" hangingPunct="1">
              <a:spcBef>
                <a:spcPct val="0"/>
              </a:spcBef>
              <a:buFontTx/>
              <a:buNone/>
            </a:pPr>
            <a:r>
              <a:rPr lang="en-AU" altLang="it-IT" sz="1000">
                <a:latin typeface="Arial Unicode MS" pitchFamily="34" charset="-128"/>
              </a:rPr>
              <a:t>http://galeria.swiatkwiatow.pl/zdjecie/chaber-blawatek,110360,721.html</a:t>
            </a:r>
          </a:p>
        </p:txBody>
      </p:sp>
      <p:sp>
        <p:nvSpPr>
          <p:cNvPr id="75783" name="Text Box 7">
            <a:extLst>
              <a:ext uri="{FF2B5EF4-FFF2-40B4-BE49-F238E27FC236}">
                <a16:creationId xmlns:a16="http://schemas.microsoft.com/office/drawing/2014/main" id="{0932A7B4-656E-EA5A-AB04-EE0D8CE4FC40}"/>
              </a:ext>
            </a:extLst>
          </p:cNvPr>
          <p:cNvSpPr txBox="1">
            <a:spLocks noChangeArrowheads="1"/>
          </p:cNvSpPr>
          <p:nvPr/>
        </p:nvSpPr>
        <p:spPr bwMode="auto">
          <a:xfrm>
            <a:off x="4787900" y="5516563"/>
            <a:ext cx="32623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latin typeface="Arial Unicode MS" pitchFamily="34" charset="-128"/>
              </a:rPr>
              <a:t>Centaurea cyanus</a:t>
            </a:r>
            <a:r>
              <a:rPr lang="pl-PL" altLang="it-IT" sz="1800">
                <a:latin typeface="Arial Unicode MS" pitchFamily="34" charset="-128"/>
              </a:rPr>
              <a:t> (</a:t>
            </a:r>
            <a:r>
              <a:rPr lang="it-IT" altLang="it-IT" sz="1800">
                <a:latin typeface="Arial Unicode MS" pitchFamily="34" charset="-128"/>
              </a:rPr>
              <a:t>fiordaliso</a:t>
            </a:r>
            <a:r>
              <a:rPr lang="pl-PL" altLang="it-IT" sz="1800">
                <a:latin typeface="Arial Unicode MS" pitchFamily="34" charset="-128"/>
              </a:rPr>
              <a:t>)</a:t>
            </a:r>
            <a:r>
              <a:rPr lang="en-AU" altLang="it-IT" sz="1800" b="1">
                <a:latin typeface="Arial Unicode MS" pitchFamily="34" charset="-128"/>
              </a:rPr>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ytuł 1">
            <a:extLst>
              <a:ext uri="{FF2B5EF4-FFF2-40B4-BE49-F238E27FC236}">
                <a16:creationId xmlns:a16="http://schemas.microsoft.com/office/drawing/2014/main" id="{5F91F134-8C36-5FE4-A76C-2133D89A66DC}"/>
              </a:ext>
            </a:extLst>
          </p:cNvPr>
          <p:cNvSpPr>
            <a:spLocks noGrp="1" noChangeArrowheads="1"/>
          </p:cNvSpPr>
          <p:nvPr>
            <p:ph type="title" idx="4294967295"/>
          </p:nvPr>
        </p:nvSpPr>
        <p:spPr>
          <a:xfrm>
            <a:off x="466725" y="-50800"/>
            <a:ext cx="8229600" cy="1143000"/>
          </a:xfrm>
        </p:spPr>
        <p:txBody>
          <a:bodyPr/>
          <a:lstStyle/>
          <a:p>
            <a:pPr eaLnBrk="1" hangingPunct="1"/>
            <a:r>
              <a:rPr lang="it-IT" altLang="it-IT" sz="3600">
                <a:solidFill>
                  <a:srgbClr val="6600CC"/>
                </a:solidFill>
              </a:rPr>
              <a:t>Il mondo visto dalle api </a:t>
            </a:r>
            <a:endParaRPr lang="en-US" altLang="it-IT" sz="3600">
              <a:solidFill>
                <a:srgbClr val="6600CC"/>
              </a:solidFill>
            </a:endParaRPr>
          </a:p>
        </p:txBody>
      </p:sp>
      <p:sp>
        <p:nvSpPr>
          <p:cNvPr id="76803" name="Text Box 4">
            <a:extLst>
              <a:ext uri="{FF2B5EF4-FFF2-40B4-BE49-F238E27FC236}">
                <a16:creationId xmlns:a16="http://schemas.microsoft.com/office/drawing/2014/main" id="{326A26C3-7A37-EA64-D329-3832471F01C0}"/>
              </a:ext>
            </a:extLst>
          </p:cNvPr>
          <p:cNvSpPr txBox="1">
            <a:spLocks noChangeArrowheads="1"/>
          </p:cNvSpPr>
          <p:nvPr/>
        </p:nvSpPr>
        <p:spPr bwMode="auto">
          <a:xfrm>
            <a:off x="314325" y="828675"/>
            <a:ext cx="8505825" cy="5040313"/>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600"/>
              <a:t>O</a:t>
            </a:r>
            <a:r>
              <a:rPr lang="it-IT" altLang="it-IT" sz="2600"/>
              <a:t>cchio dell’ape è molto diverso dal nostro</a:t>
            </a:r>
            <a:r>
              <a:rPr lang="pl-PL" altLang="it-IT" sz="2600"/>
              <a:t>. </a:t>
            </a:r>
          </a:p>
          <a:p>
            <a:pPr>
              <a:spcBef>
                <a:spcPct val="0"/>
              </a:spcBef>
              <a:buFontTx/>
              <a:buNone/>
            </a:pPr>
            <a:endParaRPr lang="pl-PL" altLang="it-IT" sz="2600"/>
          </a:p>
          <a:p>
            <a:pPr>
              <a:spcBef>
                <a:spcPct val="0"/>
              </a:spcBef>
              <a:buFontTx/>
              <a:buNone/>
            </a:pPr>
            <a:r>
              <a:rPr lang="it-IT" altLang="it-IT" sz="2600"/>
              <a:t>Le api vedono meglio le tinte uniche</a:t>
            </a:r>
            <a:r>
              <a:rPr lang="pl-PL" altLang="it-IT" sz="2600"/>
              <a:t>, </a:t>
            </a:r>
          </a:p>
          <a:p>
            <a:pPr>
              <a:spcBef>
                <a:spcPct val="0"/>
              </a:spcBef>
              <a:buFontTx/>
              <a:buNone/>
            </a:pPr>
            <a:r>
              <a:rPr lang="it-IT" altLang="it-IT" sz="2600"/>
              <a:t>e in particolar il colore giallo.</a:t>
            </a:r>
            <a:r>
              <a:rPr lang="pl-PL" altLang="it-IT" sz="2600"/>
              <a:t> </a:t>
            </a:r>
          </a:p>
          <a:p>
            <a:pPr>
              <a:spcBef>
                <a:spcPct val="0"/>
              </a:spcBef>
              <a:buFontTx/>
              <a:buNone/>
            </a:pPr>
            <a:r>
              <a:rPr lang="it-IT" altLang="it-IT" sz="2600"/>
              <a:t>Vedono anche l’ultra-violetto (il massimo della sensibilità cade a </a:t>
            </a:r>
            <a:r>
              <a:rPr lang="en-GB" altLang="it-IT" sz="2600"/>
              <a:t>344 nm). </a:t>
            </a:r>
          </a:p>
          <a:p>
            <a:pPr>
              <a:spcBef>
                <a:spcPct val="0"/>
              </a:spcBef>
              <a:buFontTx/>
              <a:buNone/>
            </a:pPr>
            <a:endParaRPr lang="en-GB" altLang="it-IT" sz="2600"/>
          </a:p>
          <a:p>
            <a:pPr>
              <a:spcBef>
                <a:spcPct val="0"/>
              </a:spcBef>
              <a:buFontTx/>
              <a:buNone/>
            </a:pPr>
            <a:r>
              <a:rPr lang="it-IT" altLang="it-IT" sz="2600"/>
              <a:t>Le api vedono per il contrasto col verde e il colore marrone risulta per loro nero.</a:t>
            </a:r>
            <a:endParaRPr lang="en-GB" altLang="it-IT" sz="2400"/>
          </a:p>
        </p:txBody>
      </p:sp>
      <p:sp>
        <p:nvSpPr>
          <p:cNvPr id="76804" name="Text Box 5">
            <a:extLst>
              <a:ext uri="{FF2B5EF4-FFF2-40B4-BE49-F238E27FC236}">
                <a16:creationId xmlns:a16="http://schemas.microsoft.com/office/drawing/2014/main" id="{3D6A28EE-0F16-4B1F-5596-34C0C0E92FA8}"/>
              </a:ext>
            </a:extLst>
          </p:cNvPr>
          <p:cNvSpPr txBox="1">
            <a:spLocks noChangeArrowheads="1"/>
          </p:cNvSpPr>
          <p:nvPr/>
        </p:nvSpPr>
        <p:spPr bwMode="auto">
          <a:xfrm>
            <a:off x="2979738" y="6243638"/>
            <a:ext cx="61388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t>GK, </a:t>
            </a:r>
            <a:r>
              <a:rPr lang="pl-PL" altLang="it-IT" sz="1600" i="1"/>
              <a:t>Zobaczyć, aby uwierzyć</a:t>
            </a:r>
            <a:r>
              <a:rPr lang="pl-PL" altLang="it-IT" sz="1600"/>
              <a:t>, w: </a:t>
            </a:r>
            <a:r>
              <a:rPr lang="pl-PL" altLang="it-IT" sz="1600" i="1"/>
              <a:t>On the Track of Modern Physics</a:t>
            </a:r>
            <a:endParaRPr lang="pl-PL" altLang="it-IT" sz="1600" u="sng"/>
          </a:p>
          <a:p>
            <a:pPr eaLnBrk="1" hangingPunct="1">
              <a:spcBef>
                <a:spcPct val="0"/>
              </a:spcBef>
              <a:buFontTx/>
              <a:buNone/>
            </a:pPr>
            <a:r>
              <a:rPr lang="en-AU" altLang="it-IT" sz="1600" u="sng">
                <a:solidFill>
                  <a:srgbClr val="FF0000"/>
                </a:solidFill>
              </a:rPr>
              <a:t>http://dydaktyka.fizyka.umk.pl/Physics_is_fun/posters/specop5.ppt</a:t>
            </a:r>
          </a:p>
        </p:txBody>
      </p:sp>
      <p:sp>
        <p:nvSpPr>
          <p:cNvPr id="76805" name="Text Box 8">
            <a:extLst>
              <a:ext uri="{FF2B5EF4-FFF2-40B4-BE49-F238E27FC236}">
                <a16:creationId xmlns:a16="http://schemas.microsoft.com/office/drawing/2014/main" id="{8989E7FA-9D77-F40B-65E0-791B3C675D67}"/>
              </a:ext>
            </a:extLst>
          </p:cNvPr>
          <p:cNvSpPr txBox="1">
            <a:spLocks noChangeArrowheads="1"/>
          </p:cNvSpPr>
          <p:nvPr/>
        </p:nvSpPr>
        <p:spPr bwMode="auto">
          <a:xfrm rot="-5400000">
            <a:off x="7975600" y="1962150"/>
            <a:ext cx="203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Kwiaty wiśni i lampa UV</a:t>
            </a:r>
            <a:endParaRPr lang="en-AU" altLang="it-IT" sz="1400">
              <a:solidFill>
                <a:srgbClr val="CC0066"/>
              </a:solidFill>
              <a:latin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a:extLst>
              <a:ext uri="{FF2B5EF4-FFF2-40B4-BE49-F238E27FC236}">
                <a16:creationId xmlns:a16="http://schemas.microsoft.com/office/drawing/2014/main" id="{37624C52-7F29-AC39-C8B5-0E98FA6BC06E}"/>
              </a:ext>
            </a:extLst>
          </p:cNvPr>
          <p:cNvSpPr>
            <a:spLocks noGrp="1" noChangeArrowheads="1"/>
          </p:cNvSpPr>
          <p:nvPr>
            <p:ph type="title"/>
          </p:nvPr>
        </p:nvSpPr>
        <p:spPr/>
        <p:txBody>
          <a:bodyPr/>
          <a:lstStyle/>
          <a:p>
            <a:pPr eaLnBrk="1" hangingPunct="1"/>
            <a:r>
              <a:rPr lang="it-IT" altLang="it-IT" sz="3600"/>
              <a:t>I colori di base</a:t>
            </a:r>
          </a:p>
        </p:txBody>
      </p:sp>
      <p:sp>
        <p:nvSpPr>
          <p:cNvPr id="12291" name="CasellaDiTesto 2">
            <a:extLst>
              <a:ext uri="{FF2B5EF4-FFF2-40B4-BE49-F238E27FC236}">
                <a16:creationId xmlns:a16="http://schemas.microsoft.com/office/drawing/2014/main" id="{7CB54AD6-8B3E-2F57-E008-626919177349}"/>
              </a:ext>
            </a:extLst>
          </p:cNvPr>
          <p:cNvSpPr txBox="1">
            <a:spLocks noChangeArrowheads="1"/>
          </p:cNvSpPr>
          <p:nvPr/>
        </p:nvSpPr>
        <p:spPr bwMode="auto">
          <a:xfrm>
            <a:off x="1042988" y="1250950"/>
            <a:ext cx="6121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b="1">
                <a:solidFill>
                  <a:srgbClr val="FF0000"/>
                </a:solidFill>
                <a:latin typeface="Arial Unicode MS" pitchFamily="34" charset="-128"/>
              </a:rPr>
              <a:t>rosso</a:t>
            </a:r>
            <a:r>
              <a:rPr lang="it-IT" altLang="it-IT" b="1">
                <a:latin typeface="Arial Unicode MS" pitchFamily="34" charset="-128"/>
              </a:rPr>
              <a:t>, </a:t>
            </a:r>
            <a:r>
              <a:rPr lang="it-IT" altLang="it-IT" b="1">
                <a:solidFill>
                  <a:srgbClr val="FFFF00"/>
                </a:solidFill>
                <a:latin typeface="Arial Unicode MS" pitchFamily="34" charset="-128"/>
              </a:rPr>
              <a:t>giallo</a:t>
            </a:r>
            <a:r>
              <a:rPr lang="it-IT" altLang="it-IT" b="1">
                <a:latin typeface="Arial Unicode MS" pitchFamily="34" charset="-128"/>
              </a:rPr>
              <a:t>, </a:t>
            </a:r>
            <a:r>
              <a:rPr lang="it-IT" altLang="it-IT" b="1">
                <a:solidFill>
                  <a:srgbClr val="00B050"/>
                </a:solidFill>
                <a:latin typeface="Arial Unicode MS" pitchFamily="34" charset="-128"/>
              </a:rPr>
              <a:t>verde</a:t>
            </a:r>
            <a:r>
              <a:rPr lang="it-IT" altLang="it-IT" b="1">
                <a:latin typeface="Arial Unicode MS" pitchFamily="34" charset="-128"/>
              </a:rPr>
              <a:t>, </a:t>
            </a:r>
            <a:r>
              <a:rPr lang="it-IT" altLang="it-IT" b="1">
                <a:solidFill>
                  <a:srgbClr val="000099"/>
                </a:solidFill>
                <a:latin typeface="Arial Unicode MS" pitchFamily="34" charset="-128"/>
              </a:rPr>
              <a:t>blu</a:t>
            </a:r>
          </a:p>
        </p:txBody>
      </p:sp>
      <p:pic>
        <p:nvPicPr>
          <p:cNvPr id="12292" name="Immagine 4" descr="Immagine che contiene testo, elettronico, computer, schermo&#10;&#10;Descrizione generata automaticamente">
            <a:extLst>
              <a:ext uri="{FF2B5EF4-FFF2-40B4-BE49-F238E27FC236}">
                <a16:creationId xmlns:a16="http://schemas.microsoft.com/office/drawing/2014/main" id="{C46A614F-8717-B114-CB2A-37BDF4228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989138"/>
            <a:ext cx="6902450" cy="425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CasellaDiTesto 5">
            <a:extLst>
              <a:ext uri="{FF2B5EF4-FFF2-40B4-BE49-F238E27FC236}">
                <a16:creationId xmlns:a16="http://schemas.microsoft.com/office/drawing/2014/main" id="{3A9AC9B8-32B5-C139-782C-68D0D4C9C24D}"/>
              </a:ext>
            </a:extLst>
          </p:cNvPr>
          <p:cNvSpPr txBox="1">
            <a:spLocks noChangeArrowheads="1"/>
          </p:cNvSpPr>
          <p:nvPr/>
        </p:nvSpPr>
        <p:spPr bwMode="auto">
          <a:xfrm>
            <a:off x="1285875" y="6296025"/>
            <a:ext cx="602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latin typeface="Arial Unicode MS" pitchFamily="34" charset="-128"/>
              </a:rPr>
              <a:t>https://latimesblogs.latimes.com/technology/2010/01/sharp-tv.html</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D4E02DEF-96F7-20A8-26E6-462DD18B6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830263"/>
            <a:ext cx="8191500"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a:extLst>
              <a:ext uri="{FF2B5EF4-FFF2-40B4-BE49-F238E27FC236}">
                <a16:creationId xmlns:a16="http://schemas.microsoft.com/office/drawing/2014/main" id="{FC58EECF-9085-730F-C3BC-594B8F3E02FC}"/>
              </a:ext>
            </a:extLst>
          </p:cNvPr>
          <p:cNvSpPr>
            <a:spLocks noChangeArrowheads="1"/>
          </p:cNvSpPr>
          <p:nvPr/>
        </p:nvSpPr>
        <p:spPr bwMode="auto">
          <a:xfrm>
            <a:off x="1042988" y="158750"/>
            <a:ext cx="77057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3600">
                <a:solidFill>
                  <a:srgbClr val="FFFF00"/>
                </a:solidFill>
                <a:latin typeface="Arial Unicode MS" pitchFamily="34" charset="-128"/>
              </a:rPr>
              <a:t>I fiori da impollinare brillano in UV</a:t>
            </a:r>
            <a:endParaRPr lang="pl-PL" altLang="it-IT" sz="3600">
              <a:solidFill>
                <a:srgbClr val="FFFF00"/>
              </a:solidFill>
              <a:latin typeface="Arial Unicode MS" pitchFamily="34" charset="-128"/>
            </a:endParaRPr>
          </a:p>
        </p:txBody>
      </p:sp>
      <p:sp>
        <p:nvSpPr>
          <p:cNvPr id="78852" name="Text Box 4">
            <a:extLst>
              <a:ext uri="{FF2B5EF4-FFF2-40B4-BE49-F238E27FC236}">
                <a16:creationId xmlns:a16="http://schemas.microsoft.com/office/drawing/2014/main" id="{D163296E-D680-5CA5-18BB-C8C9EE91DC7F}"/>
              </a:ext>
            </a:extLst>
          </p:cNvPr>
          <p:cNvSpPr txBox="1">
            <a:spLocks noChangeArrowheads="1"/>
          </p:cNvSpPr>
          <p:nvPr/>
        </p:nvSpPr>
        <p:spPr bwMode="auto">
          <a:xfrm>
            <a:off x="2914650" y="6302375"/>
            <a:ext cx="33131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2000" b="1">
                <a:solidFill>
                  <a:schemeClr val="bg1"/>
                </a:solidFill>
                <a:latin typeface="Arial Unicode MS" pitchFamily="34" charset="-128"/>
              </a:rPr>
              <a:t>Fiori del ciliegio </a:t>
            </a:r>
            <a:r>
              <a:rPr lang="pl-PL" altLang="it-IT" sz="2000" b="1">
                <a:solidFill>
                  <a:schemeClr val="bg1"/>
                </a:solidFill>
                <a:latin typeface="Arial Unicode MS" pitchFamily="34" charset="-128"/>
              </a:rPr>
              <a:t> in UV</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79874" name="Titolo 1">
            <a:extLst>
              <a:ext uri="{FF2B5EF4-FFF2-40B4-BE49-F238E27FC236}">
                <a16:creationId xmlns:a16="http://schemas.microsoft.com/office/drawing/2014/main" id="{266FD564-3D89-93CC-2FA5-FD55188BF04F}"/>
              </a:ext>
            </a:extLst>
          </p:cNvPr>
          <p:cNvSpPr>
            <a:spLocks noGrp="1" noChangeArrowheads="1"/>
          </p:cNvSpPr>
          <p:nvPr>
            <p:ph type="title"/>
          </p:nvPr>
        </p:nvSpPr>
        <p:spPr>
          <a:xfrm>
            <a:off x="457200" y="41275"/>
            <a:ext cx="8229600" cy="1143000"/>
          </a:xfrm>
        </p:spPr>
        <p:txBody>
          <a:bodyPr/>
          <a:lstStyle/>
          <a:p>
            <a:pPr eaLnBrk="1" hangingPunct="1"/>
            <a:r>
              <a:rPr lang="it-IT" altLang="it-IT" sz="3600"/>
              <a:t>I fiori sono sempre bianchi (?)</a:t>
            </a:r>
          </a:p>
        </p:txBody>
      </p:sp>
      <p:pic>
        <p:nvPicPr>
          <p:cNvPr id="79875" name="Immagine 3" descr="Immagine che contiene pavimento, interni, tavolo, contatore&#10;&#10;Descrizione generata automaticamente">
            <a:extLst>
              <a:ext uri="{FF2B5EF4-FFF2-40B4-BE49-F238E27FC236}">
                <a16:creationId xmlns:a16="http://schemas.microsoft.com/office/drawing/2014/main" id="{B429B490-2702-914F-8618-4181BF456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CasellaDiTesto 4">
            <a:extLst>
              <a:ext uri="{FF2B5EF4-FFF2-40B4-BE49-F238E27FC236}">
                <a16:creationId xmlns:a16="http://schemas.microsoft.com/office/drawing/2014/main" id="{65EA7356-6EE6-8F48-E3CE-C5AB6D903A7B}"/>
              </a:ext>
            </a:extLst>
          </p:cNvPr>
          <p:cNvSpPr txBox="1">
            <a:spLocks noChangeArrowheads="1"/>
          </p:cNvSpPr>
          <p:nvPr/>
        </p:nvSpPr>
        <p:spPr bwMode="auto">
          <a:xfrm flipH="1">
            <a:off x="457200" y="6165850"/>
            <a:ext cx="85232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b="1">
                <a:solidFill>
                  <a:srgbClr val="7030A0"/>
                </a:solidFill>
                <a:latin typeface="Arial Unicode MS" pitchFamily="34" charset="-128"/>
              </a:rPr>
              <a:t>Non per le api, che vedono il nettare a brillare © GK</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7C5C48A2-D9F7-D7FE-79FD-D6AD1D118C83}"/>
              </a:ext>
            </a:extLst>
          </p:cNvPr>
          <p:cNvSpPr>
            <a:spLocks noGrp="1" noChangeArrowheads="1"/>
          </p:cNvSpPr>
          <p:nvPr>
            <p:ph type="title"/>
          </p:nvPr>
        </p:nvSpPr>
        <p:spPr/>
        <p:txBody>
          <a:bodyPr/>
          <a:lstStyle/>
          <a:p>
            <a:r>
              <a:rPr lang="pl-PL" altLang="it-IT" sz="3600"/>
              <a:t>Vista da cane</a:t>
            </a:r>
          </a:p>
        </p:txBody>
      </p:sp>
      <p:sp>
        <p:nvSpPr>
          <p:cNvPr id="80899" name="Rectangle 3">
            <a:extLst>
              <a:ext uri="{FF2B5EF4-FFF2-40B4-BE49-F238E27FC236}">
                <a16:creationId xmlns:a16="http://schemas.microsoft.com/office/drawing/2014/main" id="{BD262D85-C5BE-BF82-CDE3-59FC339CF5B4}"/>
              </a:ext>
            </a:extLst>
          </p:cNvPr>
          <p:cNvSpPr>
            <a:spLocks noGrp="1" noChangeArrowheads="1"/>
          </p:cNvSpPr>
          <p:nvPr>
            <p:ph type="body" idx="1"/>
          </p:nvPr>
        </p:nvSpPr>
        <p:spPr>
          <a:xfrm>
            <a:off x="395288" y="1125538"/>
            <a:ext cx="8229600" cy="4525962"/>
          </a:xfrm>
        </p:spPr>
        <p:txBody>
          <a:bodyPr/>
          <a:lstStyle/>
          <a:p>
            <a:r>
              <a:rPr lang="pl-PL" altLang="it-IT" sz="2400"/>
              <a:t>I cani hanno solo due ricettori del colore: </a:t>
            </a:r>
          </a:p>
          <a:p>
            <a:pPr>
              <a:buFontTx/>
              <a:buNone/>
            </a:pPr>
            <a:r>
              <a:rPr lang="pl-PL" altLang="it-IT" sz="2400"/>
              <a:t>Distinguono l’azzurro e il giallo.</a:t>
            </a:r>
          </a:p>
        </p:txBody>
      </p:sp>
      <p:pic>
        <p:nvPicPr>
          <p:cNvPr id="80900" name="Picture 4">
            <a:extLst>
              <a:ext uri="{FF2B5EF4-FFF2-40B4-BE49-F238E27FC236}">
                <a16:creationId xmlns:a16="http://schemas.microsoft.com/office/drawing/2014/main" id="{DD00910A-CC0C-049C-BCB6-DF410C247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989138"/>
            <a:ext cx="770413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5">
            <a:extLst>
              <a:ext uri="{FF2B5EF4-FFF2-40B4-BE49-F238E27FC236}">
                <a16:creationId xmlns:a16="http://schemas.microsoft.com/office/drawing/2014/main" id="{50887B65-DDD4-6873-5CB2-D5CB096DEE7D}"/>
              </a:ext>
            </a:extLst>
          </p:cNvPr>
          <p:cNvSpPr txBox="1">
            <a:spLocks noChangeArrowheads="1"/>
          </p:cNvSpPr>
          <p:nvPr/>
        </p:nvSpPr>
        <p:spPr bwMode="auto">
          <a:xfrm>
            <a:off x="879475" y="6235700"/>
            <a:ext cx="4024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r>
              <a:rPr lang="pl-PL" altLang="it-IT" sz="1400">
                <a:latin typeface="Arial" panose="020B0604020202020204" pitchFamily="34" charset="0"/>
              </a:rPr>
              <a:t>https://forum.shotcut.org/t/dogs-color-vision/8642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ytuł 1">
            <a:extLst>
              <a:ext uri="{FF2B5EF4-FFF2-40B4-BE49-F238E27FC236}">
                <a16:creationId xmlns:a16="http://schemas.microsoft.com/office/drawing/2014/main" id="{6B12D3E1-FBB3-ED7D-3A99-46733FAE025B}"/>
              </a:ext>
            </a:extLst>
          </p:cNvPr>
          <p:cNvSpPr>
            <a:spLocks noGrp="1" noChangeArrowheads="1"/>
          </p:cNvSpPr>
          <p:nvPr>
            <p:ph type="title" idx="4294967295"/>
          </p:nvPr>
        </p:nvSpPr>
        <p:spPr>
          <a:xfrm>
            <a:off x="466725" y="0"/>
            <a:ext cx="8229600" cy="1143000"/>
          </a:xfrm>
        </p:spPr>
        <p:txBody>
          <a:bodyPr/>
          <a:lstStyle/>
          <a:p>
            <a:pPr eaLnBrk="1" hangingPunct="1"/>
            <a:r>
              <a:rPr lang="it-IT" altLang="it-IT" sz="3600"/>
              <a:t>Ultravioletto ed infrarosso</a:t>
            </a:r>
            <a:r>
              <a:rPr lang="pl-PL" altLang="it-IT" sz="3600"/>
              <a:t> </a:t>
            </a:r>
            <a:endParaRPr lang="en-US" altLang="it-IT" sz="3600"/>
          </a:p>
        </p:txBody>
      </p:sp>
      <p:grpSp>
        <p:nvGrpSpPr>
          <p:cNvPr id="81923" name="Group 3">
            <a:extLst>
              <a:ext uri="{FF2B5EF4-FFF2-40B4-BE49-F238E27FC236}">
                <a16:creationId xmlns:a16="http://schemas.microsoft.com/office/drawing/2014/main" id="{44719223-02B0-8C90-D826-1B14F510371F}"/>
              </a:ext>
            </a:extLst>
          </p:cNvPr>
          <p:cNvGrpSpPr>
            <a:grpSpLocks/>
          </p:cNvGrpSpPr>
          <p:nvPr/>
        </p:nvGrpSpPr>
        <p:grpSpPr bwMode="auto">
          <a:xfrm>
            <a:off x="3779838" y="1268413"/>
            <a:ext cx="1439862" cy="1873250"/>
            <a:chOff x="672" y="17664"/>
            <a:chExt cx="2736" cy="2832"/>
          </a:xfrm>
        </p:grpSpPr>
        <p:sp>
          <p:nvSpPr>
            <p:cNvPr id="81933" name="Rectangle 4">
              <a:extLst>
                <a:ext uri="{FF2B5EF4-FFF2-40B4-BE49-F238E27FC236}">
                  <a16:creationId xmlns:a16="http://schemas.microsoft.com/office/drawing/2014/main" id="{1EA72511-A26F-942F-86DF-C6B9EFAEB227}"/>
                </a:ext>
              </a:extLst>
            </p:cNvPr>
            <p:cNvSpPr>
              <a:spLocks noChangeArrowheads="1"/>
            </p:cNvSpPr>
            <p:nvPr/>
          </p:nvSpPr>
          <p:spPr bwMode="auto">
            <a:xfrm>
              <a:off x="672" y="17664"/>
              <a:ext cx="2736" cy="283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2400">
                <a:latin typeface="Arial Unicode MS" pitchFamily="34" charset="-128"/>
              </a:endParaRPr>
            </a:p>
          </p:txBody>
        </p:sp>
        <p:graphicFrame>
          <p:nvGraphicFramePr>
            <p:cNvPr id="81934" name="Object 5">
              <a:extLst>
                <a:ext uri="{FF2B5EF4-FFF2-40B4-BE49-F238E27FC236}">
                  <a16:creationId xmlns:a16="http://schemas.microsoft.com/office/drawing/2014/main" id="{EF1BC6C1-719C-B2CB-6D7F-2CC926629FC1}"/>
                </a:ext>
              </a:extLst>
            </p:cNvPr>
            <p:cNvGraphicFramePr>
              <a:graphicFrameLocks noChangeAspect="1"/>
            </p:cNvGraphicFramePr>
            <p:nvPr/>
          </p:nvGraphicFramePr>
          <p:xfrm>
            <a:off x="1422" y="17712"/>
            <a:ext cx="1170" cy="2784"/>
          </p:xfrm>
          <a:graphic>
            <a:graphicData uri="http://schemas.openxmlformats.org/presentationml/2006/ole">
              <mc:AlternateContent xmlns:mc="http://schemas.openxmlformats.org/markup-compatibility/2006">
                <mc:Choice xmlns:v="urn:schemas-microsoft-com:vml" Requires="v">
                  <p:oleObj name="Image" r:id="rId3" imgW="1904762" imgH="4533333" progId="Photoshop.Image.8">
                    <p:embed/>
                  </p:oleObj>
                </mc:Choice>
                <mc:Fallback>
                  <p:oleObj name="Image" r:id="rId3" imgW="1904762" imgH="4533333" progId="Photoshop.Imag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 y="17712"/>
                          <a:ext cx="1170" cy="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81924" name="Picture 6">
            <a:extLst>
              <a:ext uri="{FF2B5EF4-FFF2-40B4-BE49-F238E27FC236}">
                <a16:creationId xmlns:a16="http://schemas.microsoft.com/office/drawing/2014/main" id="{F2F9E94A-4CCB-5210-DBDA-2CBA1AC52F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3573463"/>
            <a:ext cx="4608513"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a:extLst>
              <a:ext uri="{FF2B5EF4-FFF2-40B4-BE49-F238E27FC236}">
                <a16:creationId xmlns:a16="http://schemas.microsoft.com/office/drawing/2014/main" id="{C23E47AF-D2C7-84DF-228E-713C8DBEFD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7225" y="4746625"/>
            <a:ext cx="20859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 Box 9">
            <a:extLst>
              <a:ext uri="{FF2B5EF4-FFF2-40B4-BE49-F238E27FC236}">
                <a16:creationId xmlns:a16="http://schemas.microsoft.com/office/drawing/2014/main" id="{1A7F3C26-4F4D-4A93-A2B5-F8BC693B3958}"/>
              </a:ext>
            </a:extLst>
          </p:cNvPr>
          <p:cNvSpPr txBox="1">
            <a:spLocks noChangeArrowheads="1"/>
          </p:cNvSpPr>
          <p:nvPr/>
        </p:nvSpPr>
        <p:spPr bwMode="auto">
          <a:xfrm>
            <a:off x="6877050" y="6553200"/>
            <a:ext cx="22669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solidFill>
                  <a:srgbClr val="CC0066"/>
                </a:solidFill>
                <a:latin typeface="Times New Roman" panose="02020603050405020304" pitchFamily="18" charset="0"/>
              </a:rPr>
              <a:t>Carte termica</a:t>
            </a:r>
            <a:r>
              <a:rPr lang="pl-PL" altLang="it-IT" sz="1400">
                <a:solidFill>
                  <a:srgbClr val="CC0066"/>
                </a:solidFill>
                <a:latin typeface="Times New Roman" panose="02020603050405020304" pitchFamily="18" charset="0"/>
              </a:rPr>
              <a:t> i lampa</a:t>
            </a:r>
            <a:r>
              <a:rPr lang="it-IT" altLang="it-IT" sz="1400">
                <a:solidFill>
                  <a:srgbClr val="CC0066"/>
                </a:solidFill>
                <a:latin typeface="Times New Roman" panose="02020603050405020304" pitchFamily="18" charset="0"/>
              </a:rPr>
              <a:t>da</a:t>
            </a:r>
            <a:r>
              <a:rPr lang="pl-PL" altLang="it-IT" sz="1400">
                <a:solidFill>
                  <a:srgbClr val="CC0066"/>
                </a:solidFill>
                <a:latin typeface="Times New Roman" panose="02020603050405020304" pitchFamily="18" charset="0"/>
              </a:rPr>
              <a:t> IR</a:t>
            </a:r>
            <a:endParaRPr lang="en-AU" altLang="it-IT" sz="1400">
              <a:solidFill>
                <a:srgbClr val="CC0066"/>
              </a:solidFill>
              <a:latin typeface="Times New Roman" panose="02020603050405020304" pitchFamily="18" charset="0"/>
            </a:endParaRPr>
          </a:p>
        </p:txBody>
      </p:sp>
      <p:sp>
        <p:nvSpPr>
          <p:cNvPr id="81927" name="Text Box 10">
            <a:extLst>
              <a:ext uri="{FF2B5EF4-FFF2-40B4-BE49-F238E27FC236}">
                <a16:creationId xmlns:a16="http://schemas.microsoft.com/office/drawing/2014/main" id="{6D11DE26-169A-73BD-EE2E-D3109C4AE3B3}"/>
              </a:ext>
            </a:extLst>
          </p:cNvPr>
          <p:cNvSpPr txBox="1">
            <a:spLocks noChangeArrowheads="1"/>
          </p:cNvSpPr>
          <p:nvPr/>
        </p:nvSpPr>
        <p:spPr bwMode="auto">
          <a:xfrm>
            <a:off x="-14288" y="6553200"/>
            <a:ext cx="2498726"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solidFill>
                  <a:srgbClr val="CC0066"/>
                </a:solidFill>
                <a:latin typeface="Times New Roman" panose="02020603050405020304" pitchFamily="18" charset="0"/>
              </a:rPr>
              <a:t>Tavoletta UV e lampada UV</a:t>
            </a:r>
            <a:endParaRPr lang="en-AU" altLang="it-IT" sz="1400">
              <a:solidFill>
                <a:srgbClr val="CC0066"/>
              </a:solidFill>
              <a:latin typeface="Times New Roman" panose="02020603050405020304" pitchFamily="18" charset="0"/>
            </a:endParaRPr>
          </a:p>
        </p:txBody>
      </p:sp>
      <p:pic>
        <p:nvPicPr>
          <p:cNvPr id="81928" name="Picture 11">
            <a:extLst>
              <a:ext uri="{FF2B5EF4-FFF2-40B4-BE49-F238E27FC236}">
                <a16:creationId xmlns:a16="http://schemas.microsoft.com/office/drawing/2014/main" id="{AAC50FEB-1022-7EC5-7916-4EC359A644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 y="4175125"/>
            <a:ext cx="21955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9" name="Text Box 12">
            <a:extLst>
              <a:ext uri="{FF2B5EF4-FFF2-40B4-BE49-F238E27FC236}">
                <a16:creationId xmlns:a16="http://schemas.microsoft.com/office/drawing/2014/main" id="{F2B2C7AE-9F76-FFD8-9B16-439120929B2A}"/>
              </a:ext>
            </a:extLst>
          </p:cNvPr>
          <p:cNvSpPr txBox="1">
            <a:spLocks noChangeArrowheads="1"/>
          </p:cNvSpPr>
          <p:nvPr/>
        </p:nvSpPr>
        <p:spPr bwMode="auto">
          <a:xfrm>
            <a:off x="3392488" y="3098800"/>
            <a:ext cx="23590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FF0000"/>
                </a:solidFill>
                <a:latin typeface="Arial Unicode MS" pitchFamily="34" charset="-128"/>
              </a:rPr>
              <a:t>Lo spettro di Ne</a:t>
            </a:r>
            <a:endParaRPr lang="en-AU" altLang="it-IT" sz="2400">
              <a:solidFill>
                <a:srgbClr val="FF0000"/>
              </a:solidFill>
              <a:latin typeface="Arial Unicode MS" pitchFamily="34" charset="-128"/>
            </a:endParaRPr>
          </a:p>
        </p:txBody>
      </p:sp>
      <p:pic>
        <p:nvPicPr>
          <p:cNvPr id="81930" name="Picture 2">
            <a:extLst>
              <a:ext uri="{FF2B5EF4-FFF2-40B4-BE49-F238E27FC236}">
                <a16:creationId xmlns:a16="http://schemas.microsoft.com/office/drawing/2014/main" id="{B9506BB6-B957-389A-D628-0D29D85CE0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425" y="1263650"/>
            <a:ext cx="2446338"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Picture 6">
            <a:extLst>
              <a:ext uri="{FF2B5EF4-FFF2-40B4-BE49-F238E27FC236}">
                <a16:creationId xmlns:a16="http://schemas.microsoft.com/office/drawing/2014/main" id="{9B66E1C9-D38A-9642-5703-84C6BAE92D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4988" y="1300163"/>
            <a:ext cx="33178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2" name="Tytuł 1">
            <a:extLst>
              <a:ext uri="{FF2B5EF4-FFF2-40B4-BE49-F238E27FC236}">
                <a16:creationId xmlns:a16="http://schemas.microsoft.com/office/drawing/2014/main" id="{272C090E-6F66-0BC7-5AB6-5662B554E114}"/>
              </a:ext>
            </a:extLst>
          </p:cNvPr>
          <p:cNvSpPr txBox="1">
            <a:spLocks/>
          </p:cNvSpPr>
          <p:nvPr/>
        </p:nvSpPr>
        <p:spPr bwMode="auto">
          <a:xfrm>
            <a:off x="211138" y="304482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3600">
                <a:solidFill>
                  <a:schemeClr val="tx2"/>
                </a:solidFill>
              </a:rPr>
              <a:t>UV                                                IR</a:t>
            </a:r>
            <a:endParaRPr lang="en-US" altLang="it-IT" sz="3600">
              <a:solidFill>
                <a:schemeClr val="tx2"/>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8A99976C-EC49-7CE9-36FE-C83367892A35}"/>
              </a:ext>
            </a:extLst>
          </p:cNvPr>
          <p:cNvSpPr>
            <a:spLocks noGrp="1" noChangeArrowheads="1"/>
          </p:cNvSpPr>
          <p:nvPr>
            <p:ph type="title"/>
          </p:nvPr>
        </p:nvSpPr>
        <p:spPr/>
        <p:txBody>
          <a:bodyPr/>
          <a:lstStyle/>
          <a:p>
            <a:pPr eaLnBrk="1" hangingPunct="1"/>
            <a:r>
              <a:rPr lang="it-IT" altLang="it-IT" sz="4000">
                <a:solidFill>
                  <a:srgbClr val="FFFF00"/>
                </a:solidFill>
              </a:rPr>
              <a:t>Si può vedere l’infrarosso</a:t>
            </a:r>
            <a:r>
              <a:rPr lang="pl-PL" altLang="it-IT" sz="4000">
                <a:solidFill>
                  <a:srgbClr val="FFFF00"/>
                </a:solidFill>
              </a:rPr>
              <a:t>?</a:t>
            </a:r>
            <a:endParaRPr lang="en-AU" altLang="it-IT" sz="4000">
              <a:solidFill>
                <a:srgbClr val="FFFF00"/>
              </a:solidFill>
            </a:endParaRPr>
          </a:p>
        </p:txBody>
      </p:sp>
      <p:pic>
        <p:nvPicPr>
          <p:cNvPr id="83971" name="Picture 4">
            <a:extLst>
              <a:ext uri="{FF2B5EF4-FFF2-40B4-BE49-F238E27FC236}">
                <a16:creationId xmlns:a16="http://schemas.microsoft.com/office/drawing/2014/main" id="{B6A2A6B7-FB7A-58F8-1704-4F5DC3982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075" y="1704975"/>
            <a:ext cx="410210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5">
            <a:extLst>
              <a:ext uri="{FF2B5EF4-FFF2-40B4-BE49-F238E27FC236}">
                <a16:creationId xmlns:a16="http://schemas.microsoft.com/office/drawing/2014/main" id="{16879D3E-5D6A-EAEA-B8CD-5C4AF354D959}"/>
              </a:ext>
            </a:extLst>
          </p:cNvPr>
          <p:cNvSpPr txBox="1">
            <a:spLocks noChangeArrowheads="1"/>
          </p:cNvSpPr>
          <p:nvPr/>
        </p:nvSpPr>
        <p:spPr bwMode="auto">
          <a:xfrm>
            <a:off x="3348038" y="6308725"/>
            <a:ext cx="483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chemeClr val="hlink"/>
                </a:solidFill>
              </a:rPr>
              <a:t>Foto GK i  </a:t>
            </a:r>
            <a:r>
              <a:rPr lang="en-AU" altLang="it-IT" sz="1800">
                <a:solidFill>
                  <a:schemeClr val="hlink"/>
                </a:solidFill>
              </a:rPr>
              <a:t>https://it.wikipedia.org/wiki/Crotalus</a:t>
            </a:r>
          </a:p>
        </p:txBody>
      </p:sp>
      <p:sp>
        <p:nvSpPr>
          <p:cNvPr id="83973" name="Line 6">
            <a:extLst>
              <a:ext uri="{FF2B5EF4-FFF2-40B4-BE49-F238E27FC236}">
                <a16:creationId xmlns:a16="http://schemas.microsoft.com/office/drawing/2014/main" id="{30D40656-14B0-A9E9-AEC5-3864D6D82BDF}"/>
              </a:ext>
            </a:extLst>
          </p:cNvPr>
          <p:cNvSpPr>
            <a:spLocks noChangeShapeType="1"/>
          </p:cNvSpPr>
          <p:nvPr/>
        </p:nvSpPr>
        <p:spPr bwMode="auto">
          <a:xfrm flipH="1">
            <a:off x="7705725" y="1173163"/>
            <a:ext cx="576263" cy="2016125"/>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04455" name="Picture 7">
            <a:extLst>
              <a:ext uri="{FF2B5EF4-FFF2-40B4-BE49-F238E27FC236}">
                <a16:creationId xmlns:a16="http://schemas.microsoft.com/office/drawing/2014/main" id="{14B557A2-CB2E-DA17-1377-05456B42F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1700213"/>
            <a:ext cx="410527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ext Box 8">
            <a:extLst>
              <a:ext uri="{FF2B5EF4-FFF2-40B4-BE49-F238E27FC236}">
                <a16:creationId xmlns:a16="http://schemas.microsoft.com/office/drawing/2014/main" id="{CA4E121C-B20D-9C54-370A-B57337B30A9F}"/>
              </a:ext>
            </a:extLst>
          </p:cNvPr>
          <p:cNvSpPr txBox="1">
            <a:spLocks noChangeArrowheads="1"/>
          </p:cNvSpPr>
          <p:nvPr/>
        </p:nvSpPr>
        <p:spPr bwMode="auto">
          <a:xfrm rot="-5400000">
            <a:off x="7840662" y="2449513"/>
            <a:ext cx="2378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00FFFF"/>
                </a:solidFill>
                <a:latin typeface="Times New Roman" panose="02020603050405020304" pitchFamily="18" charset="0"/>
              </a:rPr>
              <a:t>Proszę wyjąć komórki</a:t>
            </a:r>
            <a:endParaRPr lang="en-AU" altLang="it-IT" sz="1400">
              <a:solidFill>
                <a:srgbClr val="00FFFF"/>
              </a:solidFill>
              <a:latin typeface="Times New Roman" panose="02020603050405020304" pitchFamily="18" charset="0"/>
            </a:endParaRPr>
          </a:p>
        </p:txBody>
      </p:sp>
      <p:sp>
        <p:nvSpPr>
          <p:cNvPr id="83976" name="CasellaDiTesto 1">
            <a:extLst>
              <a:ext uri="{FF2B5EF4-FFF2-40B4-BE49-F238E27FC236}">
                <a16:creationId xmlns:a16="http://schemas.microsoft.com/office/drawing/2014/main" id="{4CBB3193-6557-E592-D2AF-21ECB0AD1C3F}"/>
              </a:ext>
            </a:extLst>
          </p:cNvPr>
          <p:cNvSpPr txBox="1">
            <a:spLocks noChangeArrowheads="1"/>
          </p:cNvSpPr>
          <p:nvPr/>
        </p:nvSpPr>
        <p:spPr bwMode="auto">
          <a:xfrm>
            <a:off x="2073275" y="5153025"/>
            <a:ext cx="6789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DAEDEF"/>
                </a:solidFill>
                <a:latin typeface="Arial Unicode MS" pitchFamily="34" charset="-128"/>
              </a:rPr>
              <a:t>I sensori dell’infrarosso usano le vipere:</a:t>
            </a:r>
          </a:p>
          <a:p>
            <a:pPr eaLnBrk="1" hangingPunct="1">
              <a:spcBef>
                <a:spcPct val="0"/>
              </a:spcBef>
              <a:buFontTx/>
              <a:buNone/>
            </a:pPr>
            <a:r>
              <a:rPr lang="it-IT" altLang="it-IT" sz="2400">
                <a:solidFill>
                  <a:srgbClr val="DAEDEF"/>
                </a:solidFill>
                <a:latin typeface="Arial Unicode MS" pitchFamily="34" charset="-128"/>
              </a:rPr>
              <a:t>la vipera è fredda e il topolino caldo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104455"/>
                                        </p:tgtEl>
                                        <p:attrNameLst>
                                          <p:attrName>style.visibility</p:attrName>
                                        </p:attrNameLst>
                                      </p:cBhvr>
                                      <p:to>
                                        <p:strVal val="visible"/>
                                      </p:to>
                                    </p:set>
                                    <p:animEffect transition="in" filter="diamond(out)">
                                      <p:cBhvr>
                                        <p:cTn id="7" dur="10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6A18C57A-D472-6353-F401-0B293A0C3989}"/>
              </a:ext>
            </a:extLst>
          </p:cNvPr>
          <p:cNvSpPr>
            <a:spLocks noGrp="1" noChangeArrowheads="1"/>
          </p:cNvSpPr>
          <p:nvPr>
            <p:ph type="title"/>
          </p:nvPr>
        </p:nvSpPr>
        <p:spPr/>
        <p:txBody>
          <a:bodyPr/>
          <a:lstStyle/>
          <a:p>
            <a:pPr eaLnBrk="1" hangingPunct="1"/>
            <a:r>
              <a:rPr lang="it-IT" altLang="it-IT" sz="4000">
                <a:solidFill>
                  <a:srgbClr val="6600CC"/>
                </a:solidFill>
              </a:rPr>
              <a:t>Farfalla impressionista </a:t>
            </a:r>
            <a:endParaRPr lang="en-AU" altLang="it-IT" sz="4000">
              <a:solidFill>
                <a:srgbClr val="6600CC"/>
              </a:solidFill>
            </a:endParaRPr>
          </a:p>
        </p:txBody>
      </p:sp>
      <p:pic>
        <p:nvPicPr>
          <p:cNvPr id="84995" name="Picture 3">
            <a:extLst>
              <a:ext uri="{FF2B5EF4-FFF2-40B4-BE49-F238E27FC236}">
                <a16:creationId xmlns:a16="http://schemas.microsoft.com/office/drawing/2014/main" id="{7663AEF6-21E6-4FDB-3B34-D001A9F81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412875"/>
            <a:ext cx="6049962"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4">
            <a:extLst>
              <a:ext uri="{FF2B5EF4-FFF2-40B4-BE49-F238E27FC236}">
                <a16:creationId xmlns:a16="http://schemas.microsoft.com/office/drawing/2014/main" id="{6F5DADAD-FECA-C986-878A-73E85FD32390}"/>
              </a:ext>
            </a:extLst>
          </p:cNvPr>
          <p:cNvSpPr txBox="1">
            <a:spLocks noChangeArrowheads="1"/>
          </p:cNvSpPr>
          <p:nvPr/>
        </p:nvSpPr>
        <p:spPr bwMode="auto">
          <a:xfrm>
            <a:off x="231775" y="6367463"/>
            <a:ext cx="75596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900">
                <a:solidFill>
                  <a:schemeClr val="accent2"/>
                </a:solidFill>
              </a:rPr>
              <a:t>Foto GK</a:t>
            </a:r>
          </a:p>
          <a:p>
            <a:pPr eaLnBrk="1" hangingPunct="1">
              <a:spcBef>
                <a:spcPct val="0"/>
              </a:spcBef>
              <a:buFontTx/>
              <a:buNone/>
            </a:pPr>
            <a:r>
              <a:rPr lang="en-AU" altLang="it-IT" sz="900">
                <a:solidFill>
                  <a:schemeClr val="accent2"/>
                </a:solidFill>
              </a:rPr>
              <a:t>http://www.sciencemag.org/news/2016/03/butterfly-has-extreme-color-vision?utm_campaign=email-news-latest&amp;et_rid=35353469&amp;et_cid=327254</a:t>
            </a:r>
          </a:p>
        </p:txBody>
      </p:sp>
      <p:sp>
        <p:nvSpPr>
          <p:cNvPr id="84997" name="Text Box 5">
            <a:extLst>
              <a:ext uri="{FF2B5EF4-FFF2-40B4-BE49-F238E27FC236}">
                <a16:creationId xmlns:a16="http://schemas.microsoft.com/office/drawing/2014/main" id="{99B3ABF7-11D9-8E94-71F4-3B3771293E8B}"/>
              </a:ext>
            </a:extLst>
          </p:cNvPr>
          <p:cNvSpPr txBox="1">
            <a:spLocks noChangeArrowheads="1"/>
          </p:cNvSpPr>
          <p:nvPr/>
        </p:nvSpPr>
        <p:spPr bwMode="auto">
          <a:xfrm>
            <a:off x="231775" y="5895975"/>
            <a:ext cx="5287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solidFill>
                  <a:srgbClr val="FF0000"/>
                </a:solidFill>
              </a:rPr>
              <a:t>15 różnych receptorów kolorów w oku</a:t>
            </a:r>
            <a:endParaRPr lang="en-AU" altLang="it-IT" sz="2400">
              <a:solidFill>
                <a:srgbClr val="FF0000"/>
              </a:solidFill>
            </a:endParaRPr>
          </a:p>
        </p:txBody>
      </p:sp>
      <p:pic>
        <p:nvPicPr>
          <p:cNvPr id="34822" name="Picture 6">
            <a:extLst>
              <a:ext uri="{FF2B5EF4-FFF2-40B4-BE49-F238E27FC236}">
                <a16:creationId xmlns:a16="http://schemas.microsoft.com/office/drawing/2014/main" id="{88E5C197-C0A9-7552-B4FF-AF23FE830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16113"/>
            <a:ext cx="52578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box(out)">
                                      <p:cBhvr>
                                        <p:cTn id="7"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4099AEF2-7340-511D-5AED-5498578AA203}"/>
              </a:ext>
            </a:extLst>
          </p:cNvPr>
          <p:cNvSpPr>
            <a:spLocks noGrp="1" noChangeArrowheads="1"/>
          </p:cNvSpPr>
          <p:nvPr>
            <p:ph type="title"/>
          </p:nvPr>
        </p:nvSpPr>
        <p:spPr>
          <a:xfrm>
            <a:off x="468313" y="188913"/>
            <a:ext cx="8229600" cy="1143000"/>
          </a:xfrm>
        </p:spPr>
        <p:txBody>
          <a:bodyPr/>
          <a:lstStyle/>
          <a:p>
            <a:pPr eaLnBrk="1" hangingPunct="1"/>
            <a:r>
              <a:rPr lang="it-IT" altLang="it-IT" sz="3600">
                <a:solidFill>
                  <a:srgbClr val="006600"/>
                </a:solidFill>
              </a:rPr>
              <a:t>Aggiunto</a:t>
            </a:r>
            <a:r>
              <a:rPr lang="pl-PL" altLang="it-IT" sz="3600">
                <a:solidFill>
                  <a:srgbClr val="006600"/>
                </a:solidFill>
              </a:rPr>
              <a:t>: motyl impresjonista</a:t>
            </a:r>
            <a:endParaRPr lang="en-AU" altLang="it-IT" sz="3600">
              <a:solidFill>
                <a:srgbClr val="006600"/>
              </a:solidFill>
            </a:endParaRPr>
          </a:p>
        </p:txBody>
      </p:sp>
      <p:sp>
        <p:nvSpPr>
          <p:cNvPr id="86019" name="Rectangle 3">
            <a:extLst>
              <a:ext uri="{FF2B5EF4-FFF2-40B4-BE49-F238E27FC236}">
                <a16:creationId xmlns:a16="http://schemas.microsoft.com/office/drawing/2014/main" id="{04D78D7F-81F3-D76E-15BD-AC9A3CBDD42A}"/>
              </a:ext>
            </a:extLst>
          </p:cNvPr>
          <p:cNvSpPr>
            <a:spLocks noGrp="1" noChangeArrowheads="1"/>
          </p:cNvSpPr>
          <p:nvPr>
            <p:ph type="body" idx="1"/>
          </p:nvPr>
        </p:nvSpPr>
        <p:spPr>
          <a:xfrm>
            <a:off x="395288" y="1196975"/>
            <a:ext cx="8229600" cy="5327650"/>
          </a:xfrm>
        </p:spPr>
        <p:txBody>
          <a:bodyPr/>
          <a:lstStyle/>
          <a:p>
            <a:pPr eaLnBrk="1" hangingPunct="1">
              <a:lnSpc>
                <a:spcPct val="80000"/>
              </a:lnSpc>
            </a:pPr>
            <a:r>
              <a:rPr lang="en-AU" altLang="it-IT" sz="2000" b="1"/>
              <a:t>This butterfly has extreme color vision</a:t>
            </a:r>
            <a:endParaRPr lang="pl-PL" altLang="it-IT" sz="2000" b="1"/>
          </a:p>
          <a:p>
            <a:pPr eaLnBrk="1" hangingPunct="1">
              <a:lnSpc>
                <a:spcPct val="80000"/>
              </a:lnSpc>
            </a:pPr>
            <a:endParaRPr lang="pl-PL" altLang="it-IT" sz="1200"/>
          </a:p>
          <a:p>
            <a:pPr eaLnBrk="1" hangingPunct="1">
              <a:lnSpc>
                <a:spcPct val="80000"/>
              </a:lnSpc>
            </a:pPr>
            <a:r>
              <a:rPr lang="en-AU" altLang="it-IT" sz="1600"/>
              <a:t>By </a:t>
            </a:r>
            <a:r>
              <a:rPr lang="en-AU" altLang="it-IT" sz="1600">
                <a:hlinkClick r:id="rId2"/>
              </a:rPr>
              <a:t>Virginia Morell</a:t>
            </a:r>
            <a:r>
              <a:rPr lang="pl-PL" altLang="it-IT" sz="1600"/>
              <a:t> </a:t>
            </a:r>
            <a:r>
              <a:rPr lang="en-AU" altLang="it-IT" sz="1600"/>
              <a:t>Mar. 8, 2016 , 4:00 PM</a:t>
            </a:r>
            <a:endParaRPr lang="pl-PL" altLang="it-IT" sz="1600"/>
          </a:p>
          <a:p>
            <a:pPr eaLnBrk="1" hangingPunct="1">
              <a:lnSpc>
                <a:spcPct val="80000"/>
              </a:lnSpc>
            </a:pPr>
            <a:endParaRPr lang="en-AU" altLang="it-IT" sz="1600"/>
          </a:p>
          <a:p>
            <a:pPr eaLnBrk="1" hangingPunct="1">
              <a:lnSpc>
                <a:spcPct val="80000"/>
              </a:lnSpc>
            </a:pPr>
            <a:r>
              <a:rPr lang="en-AU" altLang="it-IT" sz="1400"/>
              <a:t>Butterflies may not have a human’s sharp vision, but their eyes beat us in other ways. Their visual fields are larger, they’re better at perceiving fast-moving objects, and they can distinguish ultraviolet and polarized light. Now, it turns out that one species of swallowtail butterfly from Australasia, the common bluebottle (</a:t>
            </a:r>
            <a:r>
              <a:rPr lang="en-AU" altLang="it-IT" sz="1400" i="1"/>
              <a:t>Graphium sarpedon</a:t>
            </a:r>
            <a:r>
              <a:rPr lang="en-AU" altLang="it-IT" sz="1400"/>
              <a:t>,</a:t>
            </a:r>
            <a:r>
              <a:rPr lang="en-AU" altLang="it-IT" sz="1400" i="1"/>
              <a:t> </a:t>
            </a:r>
            <a:r>
              <a:rPr lang="en-AU" altLang="it-IT" sz="1400"/>
              <a:t>pictured), known for its conspicuous blue-green markings, is even better equipped for such visual tasks. Each of their eyes, scientists report in </a:t>
            </a:r>
            <a:r>
              <a:rPr lang="en-AU" altLang="it-IT" sz="1400" i="1"/>
              <a:t>Frontiers in Ecology and Evolution</a:t>
            </a:r>
            <a:r>
              <a:rPr lang="en-AU" altLang="it-IT" sz="1400"/>
              <a:t>, </a:t>
            </a:r>
            <a:r>
              <a:rPr lang="en-AU" altLang="it-IT" sz="1400">
                <a:solidFill>
                  <a:schemeClr val="accent2"/>
                </a:solidFill>
              </a:rPr>
              <a:t>contains </a:t>
            </a:r>
            <a:r>
              <a:rPr lang="en-AU" altLang="it-IT" sz="1400">
                <a:solidFill>
                  <a:schemeClr val="accent2"/>
                </a:solidFill>
                <a:hlinkClick r:id="rId3"/>
              </a:rPr>
              <a:t>at least 15 different types of photoreceptors</a:t>
            </a:r>
            <a:r>
              <a:rPr lang="en-AU" altLang="it-IT" sz="1400">
                <a:solidFill>
                  <a:schemeClr val="accent2"/>
                </a:solidFill>
              </a:rPr>
              <a:t>,</a:t>
            </a:r>
            <a:r>
              <a:rPr lang="en-AU" altLang="it-IT" sz="1400"/>
              <a:t> the light-detecting cells required for color vision. These are comparable to the rods and cones found in our eyes. </a:t>
            </a:r>
            <a:endParaRPr lang="pl-PL" altLang="it-IT" sz="1400"/>
          </a:p>
          <a:p>
            <a:pPr eaLnBrk="1" hangingPunct="1">
              <a:lnSpc>
                <a:spcPct val="80000"/>
              </a:lnSpc>
            </a:pPr>
            <a:r>
              <a:rPr lang="en-AU" altLang="it-IT" sz="1400"/>
              <a:t>To understand how the spectrally complex retinas of butterflies evolved, the researchers used physiological, anatomical, and molecular experiments to examine the eyes of 200 male bluebottles collected in Japan. (Only males were used because the scientists failed to catch a sufficient number of females.) They found that different colors stimulate each class of receptor. For instance, UV light stimulates one, while slightly different blue lights set off three others; and green lights trigger four more. </a:t>
            </a:r>
            <a:endParaRPr lang="pl-PL" altLang="it-IT" sz="1400"/>
          </a:p>
          <a:p>
            <a:pPr eaLnBrk="1" hangingPunct="1">
              <a:lnSpc>
                <a:spcPct val="80000"/>
              </a:lnSpc>
            </a:pPr>
            <a:r>
              <a:rPr lang="en-AU" altLang="it-IT" sz="1400"/>
              <a:t>Most insect species have only three classes of photoreceptors. Even humans have only three cones, yet we still see millions of colors. Butterflies need only four receptor classes for color vision, including spectra in the UV region. So why did this species evolve 11 more? The scientists suspect that some of the receptors must be tuned to perceive specific things of great ecological importance to these iridescent butterflies—such as sex. For instance, with eyes alert to the slightest variation in the blue-green spectrum, male bluebottles can spot and chase their rivals, even when they’re flying against a blue sky.</a:t>
            </a:r>
            <a:endParaRPr lang="pl-PL" altLang="it-IT" sz="1400"/>
          </a:p>
          <a:p>
            <a:pPr eaLnBrk="1" hangingPunct="1">
              <a:lnSpc>
                <a:spcPct val="80000"/>
              </a:lnSpc>
            </a:pPr>
            <a:endParaRPr lang="pl-PL" altLang="it-IT" sz="1400"/>
          </a:p>
          <a:p>
            <a:pPr eaLnBrk="1" hangingPunct="1">
              <a:lnSpc>
                <a:spcPct val="80000"/>
              </a:lnSpc>
              <a:buFontTx/>
              <a:buNone/>
            </a:pPr>
            <a:r>
              <a:rPr lang="pl-PL" altLang="it-IT" sz="2000" b="1"/>
              <a:t>www. sciencemag.org</a:t>
            </a:r>
            <a:endParaRPr lang="en-AU" altLang="it-IT" sz="2000" b="1"/>
          </a:p>
          <a:p>
            <a:pPr eaLnBrk="1" hangingPunct="1">
              <a:lnSpc>
                <a:spcPct val="80000"/>
              </a:lnSpc>
            </a:pPr>
            <a:endParaRPr lang="en-AU" altLang="it-IT" sz="1400"/>
          </a:p>
        </p:txBody>
      </p:sp>
      <p:sp>
        <p:nvSpPr>
          <p:cNvPr id="86020" name="Oval 4">
            <a:extLst>
              <a:ext uri="{FF2B5EF4-FFF2-40B4-BE49-F238E27FC236}">
                <a16:creationId xmlns:a16="http://schemas.microsoft.com/office/drawing/2014/main" id="{76E9CE34-F571-155F-3B06-BCC08F27DA6E}"/>
              </a:ext>
            </a:extLst>
          </p:cNvPr>
          <p:cNvSpPr>
            <a:spLocks noChangeArrowheads="1"/>
          </p:cNvSpPr>
          <p:nvPr/>
        </p:nvSpPr>
        <p:spPr bwMode="auto">
          <a:xfrm>
            <a:off x="6516688" y="4941888"/>
            <a:ext cx="935037" cy="287337"/>
          </a:xfrm>
          <a:prstGeom prst="ellipse">
            <a:avLst/>
          </a:prstGeom>
          <a:solidFill>
            <a:schemeClr val="accent1">
              <a:alpha val="0"/>
            </a:schemeClr>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2400">
              <a:latin typeface="Arial Unicode MS" pitchFamily="34" charset="-128"/>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922C86B4-1EF1-D189-20E2-EE5089540A48}"/>
              </a:ext>
            </a:extLst>
          </p:cNvPr>
          <p:cNvSpPr>
            <a:spLocks noGrp="1" noChangeArrowheads="1"/>
          </p:cNvSpPr>
          <p:nvPr>
            <p:ph type="title"/>
          </p:nvPr>
        </p:nvSpPr>
        <p:spPr/>
        <p:txBody>
          <a:bodyPr/>
          <a:lstStyle/>
          <a:p>
            <a:pPr eaLnBrk="1" hangingPunct="1"/>
            <a:r>
              <a:rPr lang="it-IT" altLang="it-IT" sz="3600"/>
              <a:t>Reticolo di diffrazione</a:t>
            </a:r>
            <a:r>
              <a:rPr lang="pl-PL" altLang="it-IT" sz="3600"/>
              <a:t> 3D</a:t>
            </a:r>
            <a:endParaRPr lang="en-AU" altLang="it-IT" sz="3600"/>
          </a:p>
        </p:txBody>
      </p:sp>
      <p:sp>
        <p:nvSpPr>
          <p:cNvPr id="160772" name="Text Box 4">
            <a:extLst>
              <a:ext uri="{FF2B5EF4-FFF2-40B4-BE49-F238E27FC236}">
                <a16:creationId xmlns:a16="http://schemas.microsoft.com/office/drawing/2014/main" id="{9C081DED-E484-A328-3F7D-67225AB439A8}"/>
              </a:ext>
            </a:extLst>
          </p:cNvPr>
          <p:cNvSpPr txBox="1">
            <a:spLocks noChangeArrowheads="1"/>
          </p:cNvSpPr>
          <p:nvPr/>
        </p:nvSpPr>
        <p:spPr bwMode="auto">
          <a:xfrm>
            <a:off x="5489575" y="1125538"/>
            <a:ext cx="3240088" cy="3476625"/>
          </a:xfrm>
          <a:prstGeom prst="rect">
            <a:avLst/>
          </a:prstGeom>
          <a:noFill/>
          <a:ln>
            <a:noFill/>
          </a:ln>
          <a:effectLst/>
        </p:spPr>
        <p:txBody>
          <a:bodyPr>
            <a:spAutoFit/>
          </a:bodyPr>
          <a:lstStyle/>
          <a:p>
            <a:pPr eaLnBrk="1" hangingPunct="1">
              <a:defRPr/>
            </a:pPr>
            <a:r>
              <a:rPr lang="pl-PL" altLang="it-IT" sz="2000" b="1" dirty="0"/>
              <a:t>Morpho melenaus</a:t>
            </a:r>
            <a:endParaRPr lang="it-IT" altLang="it-IT" sz="2000" b="1" dirty="0"/>
          </a:p>
          <a:p>
            <a:pPr marL="342900" indent="-342900" eaLnBrk="1" hangingPunct="1">
              <a:buFontTx/>
              <a:buChar char="-"/>
              <a:defRPr/>
            </a:pPr>
            <a:r>
              <a:rPr lang="it-IT" altLang="it-IT" sz="2000" dirty="0"/>
              <a:t>maschio ha una stupenda colorazione blu perché la struttura dell’ala assomiglia a un perfetto reticolo di diffrazione</a:t>
            </a:r>
          </a:p>
          <a:p>
            <a:pPr marL="342900" indent="-342900" eaLnBrk="1" hangingPunct="1">
              <a:buFontTx/>
              <a:buChar char="-"/>
              <a:defRPr/>
            </a:pPr>
            <a:r>
              <a:rPr lang="it-IT" altLang="it-IT" sz="2000" dirty="0"/>
              <a:t>L’ala</a:t>
            </a:r>
            <a:r>
              <a:rPr lang="en-AU" altLang="it-IT" sz="2000" dirty="0"/>
              <a:t> </a:t>
            </a:r>
            <a:r>
              <a:rPr lang="en-AU" altLang="it-IT" sz="2000" dirty="0" err="1"/>
              <a:t>della</a:t>
            </a:r>
            <a:r>
              <a:rPr lang="en-AU" altLang="it-IT" sz="2000" dirty="0"/>
              <a:t> </a:t>
            </a:r>
            <a:r>
              <a:rPr lang="it-IT" altLang="it-IT" sz="2000" dirty="0"/>
              <a:t>femmina</a:t>
            </a:r>
            <a:r>
              <a:rPr lang="en-AU" altLang="it-IT" sz="2000" dirty="0"/>
              <a:t> ha </a:t>
            </a:r>
            <a:r>
              <a:rPr lang="en-AU" altLang="it-IT" sz="2000" dirty="0" err="1"/>
              <a:t>una</a:t>
            </a:r>
            <a:r>
              <a:rPr lang="en-AU" altLang="it-IT" sz="2000" dirty="0"/>
              <a:t> </a:t>
            </a:r>
            <a:r>
              <a:rPr lang="en-AU" altLang="it-IT" sz="2000" dirty="0" err="1"/>
              <a:t>struttura</a:t>
            </a:r>
            <a:r>
              <a:rPr lang="en-AU" altLang="it-IT" sz="2000" dirty="0"/>
              <a:t> simile, ma non </a:t>
            </a:r>
            <a:r>
              <a:rPr lang="en-AU" altLang="it-IT" sz="2000" dirty="0" err="1"/>
              <a:t>perfetta</a:t>
            </a:r>
            <a:r>
              <a:rPr lang="en-AU" altLang="it-IT" sz="2000" dirty="0"/>
              <a:t>, e non è </a:t>
            </a:r>
            <a:r>
              <a:rPr lang="en-AU" altLang="it-IT" sz="2000" dirty="0" err="1"/>
              <a:t>così</a:t>
            </a:r>
            <a:r>
              <a:rPr lang="en-AU" altLang="it-IT" sz="2000" dirty="0"/>
              <a:t> </a:t>
            </a:r>
            <a:r>
              <a:rPr lang="en-AU" altLang="it-IT" sz="2000" dirty="0" err="1"/>
              <a:t>colorata</a:t>
            </a:r>
            <a:endParaRPr lang="it-IT" altLang="it-IT" sz="2000" dirty="0"/>
          </a:p>
        </p:txBody>
      </p:sp>
      <p:pic>
        <p:nvPicPr>
          <p:cNvPr id="160773" name="Picture 5">
            <a:extLst>
              <a:ext uri="{FF2B5EF4-FFF2-40B4-BE49-F238E27FC236}">
                <a16:creationId xmlns:a16="http://schemas.microsoft.com/office/drawing/2014/main" id="{BF6473CF-0EB3-B24A-F856-C45A5B9CE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924175"/>
            <a:ext cx="4767262"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5" name="Picture 6">
            <a:extLst>
              <a:ext uri="{FF2B5EF4-FFF2-40B4-BE49-F238E27FC236}">
                <a16:creationId xmlns:a16="http://schemas.microsoft.com/office/drawing/2014/main" id="{62B57895-19EF-0D3B-D068-2C76BC52C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239838"/>
            <a:ext cx="4608512"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0773"/>
                                        </p:tgtEl>
                                        <p:attrNameLst>
                                          <p:attrName>style.visibility</p:attrName>
                                        </p:attrNameLst>
                                      </p:cBhvr>
                                      <p:to>
                                        <p:strVal val="visible"/>
                                      </p:to>
                                    </p:set>
                                    <p:anim calcmode="lin" valueType="num">
                                      <p:cBhvr>
                                        <p:cTn id="7" dur="1000" fill="hold"/>
                                        <p:tgtEl>
                                          <p:spTgt spid="160773"/>
                                        </p:tgtEl>
                                        <p:attrNameLst>
                                          <p:attrName>ppt_w</p:attrName>
                                        </p:attrNameLst>
                                      </p:cBhvr>
                                      <p:tavLst>
                                        <p:tav tm="0">
                                          <p:val>
                                            <p:fltVal val="0"/>
                                          </p:val>
                                        </p:tav>
                                        <p:tav tm="100000">
                                          <p:val>
                                            <p:strVal val="#ppt_w"/>
                                          </p:val>
                                        </p:tav>
                                      </p:tavLst>
                                    </p:anim>
                                    <p:anim calcmode="lin" valueType="num">
                                      <p:cBhvr>
                                        <p:cTn id="8" dur="1000" fill="hold"/>
                                        <p:tgtEl>
                                          <p:spTgt spid="1607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sp>
        <p:nvSpPr>
          <p:cNvPr id="88066" name="Text Box 2">
            <a:extLst>
              <a:ext uri="{FF2B5EF4-FFF2-40B4-BE49-F238E27FC236}">
                <a16:creationId xmlns:a16="http://schemas.microsoft.com/office/drawing/2014/main" id="{6A14FBBF-8626-C999-EDB2-4E2BFB00335F}"/>
              </a:ext>
            </a:extLst>
          </p:cNvPr>
          <p:cNvSpPr txBox="1">
            <a:spLocks noChangeArrowheads="1"/>
          </p:cNvSpPr>
          <p:nvPr/>
        </p:nvSpPr>
        <p:spPr bwMode="auto">
          <a:xfrm>
            <a:off x="684213" y="476250"/>
            <a:ext cx="6721475"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5400" b="1">
                <a:solidFill>
                  <a:schemeClr val="bg1"/>
                </a:solidFill>
              </a:rPr>
              <a:t>I colori del cielo</a:t>
            </a:r>
            <a:endParaRPr lang="pl-PL" altLang="it-IT" sz="5400" b="1">
              <a:solidFill>
                <a:schemeClr val="bg1"/>
              </a:solidFill>
            </a:endParaRPr>
          </a:p>
          <a:p>
            <a:pPr eaLnBrk="1" hangingPunct="1">
              <a:spcBef>
                <a:spcPct val="0"/>
              </a:spcBef>
              <a:buFontTx/>
              <a:buNone/>
            </a:pPr>
            <a:endParaRPr lang="pl-PL" altLang="it-IT" sz="2800" b="1">
              <a:solidFill>
                <a:srgbClr val="FFFF00"/>
              </a:solidFill>
            </a:endParaRPr>
          </a:p>
          <a:p>
            <a:pPr eaLnBrk="1" hangingPunct="1">
              <a:spcBef>
                <a:spcPct val="0"/>
              </a:spcBef>
              <a:buFontTx/>
              <a:buNone/>
            </a:pPr>
            <a:r>
              <a:rPr lang="it-IT" altLang="it-IT" sz="2800">
                <a:solidFill>
                  <a:srgbClr val="FFFF00"/>
                </a:solidFill>
              </a:rPr>
              <a:t>Quanti colori esistono?</a:t>
            </a:r>
          </a:p>
          <a:p>
            <a:pPr eaLnBrk="1" hangingPunct="1">
              <a:spcBef>
                <a:spcPct val="0"/>
              </a:spcBef>
              <a:buFontTx/>
              <a:buNone/>
            </a:pPr>
            <a:r>
              <a:rPr lang="it-IT" altLang="it-IT" sz="2800">
                <a:solidFill>
                  <a:srgbClr val="FFFF00"/>
                </a:solidFill>
              </a:rPr>
              <a:t>Spettroscopia, cioè la scienza sugli spiriti</a:t>
            </a:r>
          </a:p>
          <a:p>
            <a:pPr eaLnBrk="1" hangingPunct="1">
              <a:spcBef>
                <a:spcPct val="0"/>
              </a:spcBef>
              <a:buFontTx/>
              <a:buNone/>
            </a:pPr>
            <a:r>
              <a:rPr lang="it-IT" altLang="it-IT" sz="2800" b="1">
                <a:solidFill>
                  <a:srgbClr val="FFFF00"/>
                </a:solidFill>
              </a:rPr>
              <a:t>I colori in fisica, chimica, biologia</a:t>
            </a:r>
          </a:p>
          <a:p>
            <a:pPr eaLnBrk="1" hangingPunct="1">
              <a:spcBef>
                <a:spcPct val="0"/>
              </a:spcBef>
              <a:buFontTx/>
              <a:buNone/>
            </a:pPr>
            <a:endParaRPr lang="pl-PL" altLang="it-IT" sz="2800">
              <a:solidFill>
                <a:srgbClr val="FFFF00"/>
              </a:solidFill>
            </a:endParaRPr>
          </a:p>
        </p:txBody>
      </p:sp>
      <p:pic>
        <p:nvPicPr>
          <p:cNvPr id="88067" name="Picture 4">
            <a:extLst>
              <a:ext uri="{FF2B5EF4-FFF2-40B4-BE49-F238E27FC236}">
                <a16:creationId xmlns:a16="http://schemas.microsoft.com/office/drawing/2014/main" id="{6C734B0C-1A4B-B49F-34CE-9DCDC973C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933825"/>
            <a:ext cx="19716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6">
            <a:extLst>
              <a:ext uri="{FF2B5EF4-FFF2-40B4-BE49-F238E27FC236}">
                <a16:creationId xmlns:a16="http://schemas.microsoft.com/office/drawing/2014/main" id="{F2C18564-E772-8A60-FA57-15E1E683014A}"/>
              </a:ext>
            </a:extLst>
          </p:cNvPr>
          <p:cNvSpPr txBox="1">
            <a:spLocks noChangeArrowheads="1"/>
          </p:cNvSpPr>
          <p:nvPr/>
        </p:nvSpPr>
        <p:spPr bwMode="auto">
          <a:xfrm>
            <a:off x="7380288" y="6542088"/>
            <a:ext cx="1260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chemeClr val="hlink"/>
                </a:solidFill>
              </a:rPr>
              <a:t>Rys. E. Rajch</a:t>
            </a:r>
            <a:endParaRPr lang="en-AU" altLang="it-IT" sz="1400">
              <a:solidFill>
                <a:schemeClr val="hlink"/>
              </a:solidFill>
            </a:endParaRPr>
          </a:p>
        </p:txBody>
      </p:sp>
      <p:sp>
        <p:nvSpPr>
          <p:cNvPr id="88069" name="Text Box 7">
            <a:extLst>
              <a:ext uri="{FF2B5EF4-FFF2-40B4-BE49-F238E27FC236}">
                <a16:creationId xmlns:a16="http://schemas.microsoft.com/office/drawing/2014/main" id="{E38B6907-9072-0348-D325-D19AB1287F4A}"/>
              </a:ext>
            </a:extLst>
          </p:cNvPr>
          <p:cNvSpPr txBox="1">
            <a:spLocks noChangeArrowheads="1"/>
          </p:cNvSpPr>
          <p:nvPr/>
        </p:nvSpPr>
        <p:spPr bwMode="auto">
          <a:xfrm>
            <a:off x="539750" y="3516313"/>
            <a:ext cx="4640263"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a:solidFill>
                  <a:srgbClr val="CCFFCC"/>
                </a:solidFill>
              </a:rPr>
              <a:t>Grzegorz Karwasz</a:t>
            </a:r>
          </a:p>
          <a:p>
            <a:pPr eaLnBrk="1" hangingPunct="1">
              <a:spcBef>
                <a:spcPct val="0"/>
              </a:spcBef>
              <a:buFontTx/>
              <a:buNone/>
            </a:pPr>
            <a:endParaRPr lang="pl-PL" altLang="it-IT" sz="2800">
              <a:solidFill>
                <a:srgbClr val="CCFFCC"/>
              </a:solidFill>
            </a:endParaRPr>
          </a:p>
          <a:p>
            <a:pPr eaLnBrk="1" hangingPunct="1">
              <a:spcBef>
                <a:spcPct val="0"/>
              </a:spcBef>
              <a:buFontTx/>
              <a:buNone/>
            </a:pPr>
            <a:r>
              <a:rPr lang="it-IT" altLang="it-IT" sz="2800" i="1">
                <a:solidFill>
                  <a:srgbClr val="CCFFCC"/>
                </a:solidFill>
              </a:rPr>
              <a:t>Insegnare STEAM in chiave</a:t>
            </a:r>
          </a:p>
          <a:p>
            <a:pPr eaLnBrk="1" hangingPunct="1">
              <a:spcBef>
                <a:spcPct val="0"/>
              </a:spcBef>
              <a:buFontTx/>
              <a:buNone/>
            </a:pPr>
            <a:r>
              <a:rPr lang="it-IT" altLang="it-IT" sz="2800" i="1">
                <a:solidFill>
                  <a:srgbClr val="CCFFCC"/>
                </a:solidFill>
              </a:rPr>
              <a:t>interdisciplinare</a:t>
            </a:r>
            <a:endParaRPr lang="pl-PL" altLang="it-IT" sz="2800" i="1">
              <a:solidFill>
                <a:srgbClr val="CCFFCC"/>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3A36686E-CF0F-C63D-AE41-352E5761CAF7}"/>
              </a:ext>
            </a:extLst>
          </p:cNvPr>
          <p:cNvSpPr>
            <a:spLocks noGrp="1" noChangeArrowheads="1"/>
          </p:cNvSpPr>
          <p:nvPr>
            <p:ph type="title"/>
          </p:nvPr>
        </p:nvSpPr>
        <p:spPr/>
        <p:txBody>
          <a:bodyPr/>
          <a:lstStyle/>
          <a:p>
            <a:pPr eaLnBrk="1" hangingPunct="1"/>
            <a:r>
              <a:rPr lang="pl-PL" altLang="it-IT" sz="3600"/>
              <a:t>Co</a:t>
            </a:r>
            <a:r>
              <a:rPr lang="it-IT" altLang="it-IT" sz="3600"/>
              <a:t>sa mostra la cartina «tornasole»</a:t>
            </a:r>
            <a:r>
              <a:rPr lang="pl-PL" altLang="it-IT" sz="3600"/>
              <a:t>?</a:t>
            </a:r>
            <a:endParaRPr lang="en-AU" altLang="it-IT" sz="3600"/>
          </a:p>
        </p:txBody>
      </p:sp>
      <p:sp>
        <p:nvSpPr>
          <p:cNvPr id="161795" name="Rectangle 3">
            <a:extLst>
              <a:ext uri="{FF2B5EF4-FFF2-40B4-BE49-F238E27FC236}">
                <a16:creationId xmlns:a16="http://schemas.microsoft.com/office/drawing/2014/main" id="{C6A76EE9-1EF2-6781-D213-B5309AE54CD9}"/>
              </a:ext>
            </a:extLst>
          </p:cNvPr>
          <p:cNvSpPr>
            <a:spLocks noGrp="1" noChangeArrowheads="1"/>
          </p:cNvSpPr>
          <p:nvPr>
            <p:ph type="body" idx="1"/>
          </p:nvPr>
        </p:nvSpPr>
        <p:spPr>
          <a:xfrm>
            <a:off x="457200" y="1600200"/>
            <a:ext cx="8229600" cy="2549525"/>
          </a:xfrm>
        </p:spPr>
        <p:txBody>
          <a:bodyPr/>
          <a:lstStyle/>
          <a:p>
            <a:pPr eaLnBrk="1" hangingPunct="1">
              <a:lnSpc>
                <a:spcPct val="90000"/>
              </a:lnSpc>
            </a:pPr>
            <a:r>
              <a:rPr lang="it-IT" altLang="it-IT" sz="2400"/>
              <a:t>L’indice pH</a:t>
            </a:r>
            <a:r>
              <a:rPr lang="pl-PL" altLang="it-IT" sz="2400"/>
              <a:t>.</a:t>
            </a:r>
          </a:p>
          <a:p>
            <a:pPr eaLnBrk="1" hangingPunct="1">
              <a:lnSpc>
                <a:spcPct val="90000"/>
              </a:lnSpc>
            </a:pPr>
            <a:r>
              <a:rPr lang="pl-PL" altLang="it-IT" sz="2400"/>
              <a:t>- </a:t>
            </a:r>
            <a:r>
              <a:rPr lang="it-IT" altLang="it-IT" sz="2400"/>
              <a:t>E</a:t>
            </a:r>
            <a:r>
              <a:rPr lang="pl-PL" altLang="it-IT" sz="2400"/>
              <a:t> </a:t>
            </a:r>
            <a:r>
              <a:rPr lang="it-IT" altLang="it-IT" sz="2400"/>
              <a:t>il </a:t>
            </a:r>
            <a:r>
              <a:rPr lang="pl-PL" altLang="it-IT" sz="2400"/>
              <a:t>pH</a:t>
            </a:r>
            <a:r>
              <a:rPr lang="it-IT" altLang="it-IT" sz="2400"/>
              <a:t> che significa</a:t>
            </a:r>
            <a:r>
              <a:rPr lang="pl-PL" altLang="it-IT" sz="2400"/>
              <a:t>?</a:t>
            </a:r>
          </a:p>
          <a:p>
            <a:pPr eaLnBrk="1" hangingPunct="1">
              <a:lnSpc>
                <a:spcPct val="90000"/>
              </a:lnSpc>
            </a:pPr>
            <a:r>
              <a:rPr lang="pl-PL" altLang="it-IT" sz="2400"/>
              <a:t>pH </a:t>
            </a:r>
            <a:r>
              <a:rPr lang="it-IT" altLang="it-IT" sz="2400"/>
              <a:t>è un logaritmo della concentrazione H</a:t>
            </a:r>
            <a:r>
              <a:rPr lang="it-IT" altLang="it-IT" sz="2400" baseline="30000"/>
              <a:t>+</a:t>
            </a:r>
            <a:endParaRPr lang="pl-PL" altLang="it-IT" sz="2400"/>
          </a:p>
          <a:p>
            <a:pPr eaLnBrk="1" hangingPunct="1">
              <a:lnSpc>
                <a:spcPct val="90000"/>
              </a:lnSpc>
            </a:pPr>
            <a:r>
              <a:rPr lang="pl-PL" altLang="it-IT" sz="2400"/>
              <a:t>- </a:t>
            </a:r>
            <a:r>
              <a:rPr lang="it-IT" altLang="it-IT" sz="2400"/>
              <a:t>E la cartina tornasole come indica pH</a:t>
            </a:r>
            <a:r>
              <a:rPr lang="pl-PL" altLang="it-IT" sz="2400"/>
              <a:t>?</a:t>
            </a:r>
          </a:p>
          <a:p>
            <a:pPr eaLnBrk="1" hangingPunct="1">
              <a:lnSpc>
                <a:spcPct val="90000"/>
              </a:lnSpc>
            </a:pPr>
            <a:r>
              <a:rPr lang="it-IT" altLang="it-IT" sz="2400"/>
              <a:t>Cambia il colore secondo pH</a:t>
            </a:r>
            <a:r>
              <a:rPr lang="pl-PL" altLang="it-IT" sz="2400"/>
              <a:t>…</a:t>
            </a:r>
          </a:p>
          <a:p>
            <a:pPr eaLnBrk="1" hangingPunct="1">
              <a:lnSpc>
                <a:spcPct val="90000"/>
              </a:lnSpc>
            </a:pPr>
            <a:r>
              <a:rPr lang="pl-PL" altLang="it-IT" sz="2400"/>
              <a:t>- </a:t>
            </a:r>
            <a:r>
              <a:rPr lang="it-IT" altLang="it-IT" sz="2400"/>
              <a:t>E perché?</a:t>
            </a:r>
            <a:endParaRPr lang="en-AU" altLang="it-IT" sz="2400"/>
          </a:p>
        </p:txBody>
      </p:sp>
      <p:pic>
        <p:nvPicPr>
          <p:cNvPr id="90116" name="Picture 5">
            <a:extLst>
              <a:ext uri="{FF2B5EF4-FFF2-40B4-BE49-F238E27FC236}">
                <a16:creationId xmlns:a16="http://schemas.microsoft.com/office/drawing/2014/main" id="{7584A691-9212-C9DF-72CF-B4CDD2430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1268413"/>
            <a:ext cx="1992312"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798" name="Picture 6">
            <a:extLst>
              <a:ext uri="{FF2B5EF4-FFF2-40B4-BE49-F238E27FC236}">
                <a16:creationId xmlns:a16="http://schemas.microsoft.com/office/drawing/2014/main" id="{7558BF0B-CA94-D203-F290-35C26DA09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111625"/>
            <a:ext cx="2665412" cy="263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7">
            <a:extLst>
              <a:ext uri="{FF2B5EF4-FFF2-40B4-BE49-F238E27FC236}">
                <a16:creationId xmlns:a16="http://schemas.microsoft.com/office/drawing/2014/main" id="{9C5CD6BB-2F41-F382-8C73-0F1C9D9FD2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575" y="3819525"/>
            <a:ext cx="2614613"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9" name="Text Box 8">
            <a:extLst>
              <a:ext uri="{FF2B5EF4-FFF2-40B4-BE49-F238E27FC236}">
                <a16:creationId xmlns:a16="http://schemas.microsoft.com/office/drawing/2014/main" id="{57E7D525-6062-FEAB-0CE7-9B5D470F94E6}"/>
              </a:ext>
            </a:extLst>
          </p:cNvPr>
          <p:cNvSpPr txBox="1">
            <a:spLocks noChangeArrowheads="1"/>
          </p:cNvSpPr>
          <p:nvPr/>
        </p:nvSpPr>
        <p:spPr bwMode="auto">
          <a:xfrm>
            <a:off x="7019925" y="6034088"/>
            <a:ext cx="1585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2400">
                <a:latin typeface="Arial Unicode MS" pitchFamily="34" charset="-128"/>
              </a:rPr>
              <a:t> </a:t>
            </a:r>
            <a:r>
              <a:rPr lang="en-AU" altLang="it-IT" sz="1200">
                <a:latin typeface="Arial Unicode MS" pitchFamily="34" charset="-128"/>
              </a:rPr>
              <a:t>Roccella fuciformis </a:t>
            </a:r>
          </a:p>
        </p:txBody>
      </p:sp>
      <p:pic>
        <p:nvPicPr>
          <p:cNvPr id="161802" name="Picture 10" descr="Znalezione obrazy dla zapytania Roccella fuciformis">
            <a:extLst>
              <a:ext uri="{FF2B5EF4-FFF2-40B4-BE49-F238E27FC236}">
                <a16:creationId xmlns:a16="http://schemas.microsoft.com/office/drawing/2014/main" id="{FDB3D8C0-374D-7BBE-8C09-106EF71C59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9888" y="4300538"/>
            <a:ext cx="219551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1795">
                                            <p:txEl>
                                              <p:pRg st="0" end="0"/>
                                            </p:txEl>
                                          </p:spTgt>
                                        </p:tgtEl>
                                        <p:attrNameLst>
                                          <p:attrName>style.visibility</p:attrName>
                                        </p:attrNameLst>
                                      </p:cBhvr>
                                      <p:to>
                                        <p:strVal val="visible"/>
                                      </p:to>
                                    </p:set>
                                    <p:anim calcmode="discrete" valueType="clr">
                                      <p:cBhvr override="childStyle">
                                        <p:cTn id="7" dur="80"/>
                                        <p:tgtEl>
                                          <p:spTgt spid="16179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179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179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1795">
                                            <p:txEl>
                                              <p:pRg st="1" end="1"/>
                                            </p:txEl>
                                          </p:spTgt>
                                        </p:tgtEl>
                                        <p:attrNameLst>
                                          <p:attrName>style.visibility</p:attrName>
                                        </p:attrNameLst>
                                      </p:cBhvr>
                                      <p:to>
                                        <p:strVal val="visible"/>
                                      </p:to>
                                    </p:set>
                                    <p:anim calcmode="discrete" valueType="clr">
                                      <p:cBhvr override="childStyle">
                                        <p:cTn id="14" dur="80"/>
                                        <p:tgtEl>
                                          <p:spTgt spid="16179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1795">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1795">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1795">
                                            <p:txEl>
                                              <p:pRg st="2" end="2"/>
                                            </p:txEl>
                                          </p:spTgt>
                                        </p:tgtEl>
                                        <p:attrNameLst>
                                          <p:attrName>style.visibility</p:attrName>
                                        </p:attrNameLst>
                                      </p:cBhvr>
                                      <p:to>
                                        <p:strVal val="visible"/>
                                      </p:to>
                                    </p:set>
                                    <p:anim calcmode="discrete" valueType="clr">
                                      <p:cBhvr override="childStyle">
                                        <p:cTn id="21" dur="80"/>
                                        <p:tgtEl>
                                          <p:spTgt spid="16179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1795">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61795">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61795">
                                            <p:txEl>
                                              <p:pRg st="3" end="3"/>
                                            </p:txEl>
                                          </p:spTgt>
                                        </p:tgtEl>
                                        <p:attrNameLst>
                                          <p:attrName>style.visibility</p:attrName>
                                        </p:attrNameLst>
                                      </p:cBhvr>
                                      <p:to>
                                        <p:strVal val="visible"/>
                                      </p:to>
                                    </p:set>
                                    <p:anim calcmode="discrete" valueType="clr">
                                      <p:cBhvr override="childStyle">
                                        <p:cTn id="28" dur="80"/>
                                        <p:tgtEl>
                                          <p:spTgt spid="16179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61795">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61795">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61795">
                                            <p:txEl>
                                              <p:pRg st="4" end="4"/>
                                            </p:txEl>
                                          </p:spTgt>
                                        </p:tgtEl>
                                        <p:attrNameLst>
                                          <p:attrName>style.visibility</p:attrName>
                                        </p:attrNameLst>
                                      </p:cBhvr>
                                      <p:to>
                                        <p:strVal val="visible"/>
                                      </p:to>
                                    </p:set>
                                    <p:anim calcmode="discrete" valueType="clr">
                                      <p:cBhvr override="childStyle">
                                        <p:cTn id="35" dur="80"/>
                                        <p:tgtEl>
                                          <p:spTgt spid="16179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61795">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161795">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161795">
                                            <p:txEl>
                                              <p:pRg st="5" end="5"/>
                                            </p:txEl>
                                          </p:spTgt>
                                        </p:tgtEl>
                                        <p:attrNameLst>
                                          <p:attrName>style.visibility</p:attrName>
                                        </p:attrNameLst>
                                      </p:cBhvr>
                                      <p:to>
                                        <p:strVal val="visible"/>
                                      </p:to>
                                    </p:set>
                                    <p:anim calcmode="discrete" valueType="clr">
                                      <p:cBhvr override="childStyle">
                                        <p:cTn id="42" dur="80"/>
                                        <p:tgtEl>
                                          <p:spTgt spid="161795">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61795">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161795">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161798"/>
                                        </p:tgtEl>
                                        <p:attrNameLst>
                                          <p:attrName>style.visibility</p:attrName>
                                        </p:attrNameLst>
                                      </p:cBhvr>
                                      <p:to>
                                        <p:strVal val="visible"/>
                                      </p:to>
                                    </p:set>
                                    <p:anim calcmode="lin" valueType="num">
                                      <p:cBhvr>
                                        <p:cTn id="49" dur="500" fill="hold"/>
                                        <p:tgtEl>
                                          <p:spTgt spid="161798"/>
                                        </p:tgtEl>
                                        <p:attrNameLst>
                                          <p:attrName>ppt_w</p:attrName>
                                        </p:attrNameLst>
                                      </p:cBhvr>
                                      <p:tavLst>
                                        <p:tav tm="0">
                                          <p:val>
                                            <p:fltVal val="0"/>
                                          </p:val>
                                        </p:tav>
                                        <p:tav tm="100000">
                                          <p:val>
                                            <p:strVal val="#ppt_w"/>
                                          </p:val>
                                        </p:tav>
                                      </p:tavLst>
                                    </p:anim>
                                    <p:anim calcmode="lin" valueType="num">
                                      <p:cBhvr>
                                        <p:cTn id="50" dur="500" fill="hold"/>
                                        <p:tgtEl>
                                          <p:spTgt spid="161798"/>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nodeType="clickEffect">
                                  <p:stCondLst>
                                    <p:cond delay="0"/>
                                  </p:stCondLst>
                                  <p:childTnLst>
                                    <p:set>
                                      <p:cBhvr>
                                        <p:cTn id="54" dur="1" fill="hold">
                                          <p:stCondLst>
                                            <p:cond delay="0"/>
                                          </p:stCondLst>
                                        </p:cTn>
                                        <p:tgtEl>
                                          <p:spTgt spid="161802"/>
                                        </p:tgtEl>
                                        <p:attrNameLst>
                                          <p:attrName>style.visibility</p:attrName>
                                        </p:attrNameLst>
                                      </p:cBhvr>
                                      <p:to>
                                        <p:strVal val="visible"/>
                                      </p:to>
                                    </p:set>
                                    <p:anim calcmode="lin" valueType="num">
                                      <p:cBhvr>
                                        <p:cTn id="55" dur="500" fill="hold"/>
                                        <p:tgtEl>
                                          <p:spTgt spid="161802"/>
                                        </p:tgtEl>
                                        <p:attrNameLst>
                                          <p:attrName>ppt_w</p:attrName>
                                        </p:attrNameLst>
                                      </p:cBhvr>
                                      <p:tavLst>
                                        <p:tav tm="0">
                                          <p:val>
                                            <p:fltVal val="0"/>
                                          </p:val>
                                        </p:tav>
                                        <p:tav tm="100000">
                                          <p:val>
                                            <p:strVal val="#ppt_w"/>
                                          </p:val>
                                        </p:tav>
                                      </p:tavLst>
                                    </p:anim>
                                    <p:anim calcmode="lin" valueType="num">
                                      <p:cBhvr>
                                        <p:cTn id="56" dur="500" fill="hold"/>
                                        <p:tgtEl>
                                          <p:spTgt spid="1618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ED90D7EB-5EF2-AB8B-61A8-06BC5805BFFC}"/>
              </a:ext>
            </a:extLst>
          </p:cNvPr>
          <p:cNvSpPr>
            <a:spLocks noGrp="1" noChangeArrowheads="1"/>
          </p:cNvSpPr>
          <p:nvPr>
            <p:ph type="title"/>
          </p:nvPr>
        </p:nvSpPr>
        <p:spPr/>
        <p:txBody>
          <a:bodyPr/>
          <a:lstStyle/>
          <a:p>
            <a:pPr eaLnBrk="1" hangingPunct="1"/>
            <a:r>
              <a:rPr lang="it-IT" altLang="it-IT"/>
              <a:t>I colori di base (in TV)</a:t>
            </a:r>
          </a:p>
        </p:txBody>
      </p:sp>
      <p:sp>
        <p:nvSpPr>
          <p:cNvPr id="3" name="CasellaDiTesto 2">
            <a:extLst>
              <a:ext uri="{FF2B5EF4-FFF2-40B4-BE49-F238E27FC236}">
                <a16:creationId xmlns:a16="http://schemas.microsoft.com/office/drawing/2014/main" id="{C887A5E9-0A51-E144-7B9E-6BCFBB53F829}"/>
              </a:ext>
            </a:extLst>
          </p:cNvPr>
          <p:cNvSpPr txBox="1"/>
          <p:nvPr/>
        </p:nvSpPr>
        <p:spPr>
          <a:xfrm>
            <a:off x="899592" y="1311629"/>
            <a:ext cx="6120680" cy="584775"/>
          </a:xfrm>
          <a:prstGeom prst="rect">
            <a:avLst/>
          </a:prstGeom>
          <a:noFill/>
        </p:spPr>
        <p:txBody>
          <a:bodyPr>
            <a:spAutoFit/>
          </a:bodyPr>
          <a:lstStyle/>
          <a:p>
            <a:pPr eaLnBrk="1" hangingPunct="1">
              <a:defRPr/>
            </a:pPr>
            <a:r>
              <a:rPr lang="it-IT" sz="3200" b="1" dirty="0">
                <a:solidFill>
                  <a:srgbClr val="FF0000"/>
                </a:solidFill>
              </a:rPr>
              <a:t>rosso</a:t>
            </a:r>
            <a:r>
              <a:rPr lang="it-IT" sz="3200" b="1" dirty="0"/>
              <a:t>, </a:t>
            </a:r>
            <a:r>
              <a:rPr lang="it-IT" sz="3200" b="1" strike="sngStrike" dirty="0">
                <a:solidFill>
                  <a:srgbClr val="002060"/>
                </a:solidFill>
              </a:rPr>
              <a:t>giallo</a:t>
            </a:r>
            <a:r>
              <a:rPr lang="it-IT" sz="3200" b="1" dirty="0"/>
              <a:t>, </a:t>
            </a:r>
            <a:r>
              <a:rPr lang="it-IT" sz="3200" b="1" dirty="0">
                <a:solidFill>
                  <a:srgbClr val="00B050"/>
                </a:solidFill>
              </a:rPr>
              <a:t>verde</a:t>
            </a:r>
            <a:r>
              <a:rPr lang="it-IT" sz="3200" b="1" dirty="0"/>
              <a:t>, </a:t>
            </a:r>
            <a:r>
              <a:rPr lang="it-IT" sz="3200" b="1" dirty="0">
                <a:solidFill>
                  <a:srgbClr val="000099"/>
                </a:solidFill>
              </a:rPr>
              <a:t>blu</a:t>
            </a:r>
          </a:p>
        </p:txBody>
      </p:sp>
      <p:pic>
        <p:nvPicPr>
          <p:cNvPr id="13316" name="Immagine 4" descr="Immagine che contiene testo, blu, colorato, dipinto&#10;&#10;Descrizione generata automaticamente">
            <a:extLst>
              <a:ext uri="{FF2B5EF4-FFF2-40B4-BE49-F238E27FC236}">
                <a16:creationId xmlns:a16="http://schemas.microsoft.com/office/drawing/2014/main" id="{73F3A439-423D-371A-A52D-8BB0287D1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2138363"/>
            <a:ext cx="4362450"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CasellaDiTesto 5">
            <a:extLst>
              <a:ext uri="{FF2B5EF4-FFF2-40B4-BE49-F238E27FC236}">
                <a16:creationId xmlns:a16="http://schemas.microsoft.com/office/drawing/2014/main" id="{C9347C5B-F48B-4566-16F8-A4422F14C82C}"/>
              </a:ext>
            </a:extLst>
          </p:cNvPr>
          <p:cNvSpPr txBox="1">
            <a:spLocks noChangeArrowheads="1"/>
          </p:cNvSpPr>
          <p:nvPr/>
        </p:nvSpPr>
        <p:spPr bwMode="auto">
          <a:xfrm flipH="1">
            <a:off x="209550" y="6235700"/>
            <a:ext cx="8826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latin typeface="Arial Unicode MS" pitchFamily="34" charset="-128"/>
              </a:rPr>
              <a:t>FIAT LUX!  Una mostra interattiva, </a:t>
            </a:r>
            <a:r>
              <a:rPr lang="it-IT" altLang="it-IT" sz="1800">
                <a:latin typeface="Arial Unicode MS" pitchFamily="34" charset="-128"/>
                <a:hlinkClick r:id="rId3"/>
              </a:rPr>
              <a:t>http://dydaktyka.fizyka.umk.pl/FIAT_LUX/html/</a:t>
            </a:r>
            <a:endParaRPr lang="it-IT" altLang="it-IT" sz="1800">
              <a:latin typeface="Arial Unicode MS" pitchFamily="34" charset="-128"/>
            </a:endParaRPr>
          </a:p>
          <a:p>
            <a:pPr eaLnBrk="1" hangingPunct="1">
              <a:spcBef>
                <a:spcPct val="0"/>
              </a:spcBef>
              <a:buFontTx/>
              <a:buNone/>
            </a:pPr>
            <a:r>
              <a:rPr lang="it-IT" altLang="it-IT" sz="1800">
                <a:latin typeface="Arial Unicode MS" pitchFamily="34" charset="-128"/>
              </a:rPr>
              <a:t>Un vecchio TV: Hotel André Latin, Paris, 2004</a:t>
            </a:r>
          </a:p>
        </p:txBody>
      </p:sp>
      <p:pic>
        <p:nvPicPr>
          <p:cNvPr id="13318" name="Immagine 7">
            <a:extLst>
              <a:ext uri="{FF2B5EF4-FFF2-40B4-BE49-F238E27FC236}">
                <a16:creationId xmlns:a16="http://schemas.microsoft.com/office/drawing/2014/main" id="{462B051E-0E77-24C8-B5FA-D37497096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2138363"/>
            <a:ext cx="3841750"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CasellaDiTesto 3">
            <a:extLst>
              <a:ext uri="{FF2B5EF4-FFF2-40B4-BE49-F238E27FC236}">
                <a16:creationId xmlns:a16="http://schemas.microsoft.com/office/drawing/2014/main" id="{BA5F762B-4D5F-E2A6-0872-598D1756D5AD}"/>
              </a:ext>
            </a:extLst>
          </p:cNvPr>
          <p:cNvSpPr txBox="1">
            <a:spLocks noChangeArrowheads="1"/>
          </p:cNvSpPr>
          <p:nvPr/>
        </p:nvSpPr>
        <p:spPr bwMode="auto">
          <a:xfrm>
            <a:off x="190500" y="5164138"/>
            <a:ext cx="85105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Perché bastano tre, piuttosto che quattro?</a:t>
            </a:r>
          </a:p>
          <a:p>
            <a:pPr eaLnBrk="1" hangingPunct="1">
              <a:spcBef>
                <a:spcPct val="0"/>
              </a:spcBef>
              <a:buFontTx/>
              <a:buNone/>
            </a:pPr>
            <a:r>
              <a:rPr lang="it-IT" altLang="it-IT" sz="2400">
                <a:latin typeface="Arial Unicode MS" pitchFamily="34" charset="-128"/>
              </a:rPr>
              <a:t>Lo spiegano caratteristiche di nostri </a:t>
            </a:r>
            <a:r>
              <a:rPr lang="it-IT" altLang="it-IT" sz="2400" i="1">
                <a:latin typeface="Arial Unicode MS" pitchFamily="34" charset="-128"/>
              </a:rPr>
              <a:t>foto-ricettori</a:t>
            </a:r>
            <a:r>
              <a:rPr lang="it-IT" altLang="it-IT" sz="2400">
                <a:latin typeface="Arial Unicode MS" pitchFamily="34" charset="-128"/>
              </a:rPr>
              <a:t> nell’occhio</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Tytuł 1">
            <a:extLst>
              <a:ext uri="{FF2B5EF4-FFF2-40B4-BE49-F238E27FC236}">
                <a16:creationId xmlns:a16="http://schemas.microsoft.com/office/drawing/2014/main" id="{450C4D2B-F87E-B119-B17F-63B943B5529E}"/>
              </a:ext>
            </a:extLst>
          </p:cNvPr>
          <p:cNvSpPr>
            <a:spLocks noGrp="1" noChangeArrowheads="1"/>
          </p:cNvSpPr>
          <p:nvPr>
            <p:ph type="title" idx="4294967295"/>
          </p:nvPr>
        </p:nvSpPr>
        <p:spPr/>
        <p:txBody>
          <a:bodyPr/>
          <a:lstStyle/>
          <a:p>
            <a:pPr eaLnBrk="1" hangingPunct="1"/>
            <a:r>
              <a:rPr lang="it-IT" altLang="it-IT" sz="4000">
                <a:solidFill>
                  <a:srgbClr val="FFFF00"/>
                </a:solidFill>
              </a:rPr>
              <a:t>Cavolo, che è non solo rosso</a:t>
            </a:r>
            <a:endParaRPr lang="en-US" altLang="it-IT" sz="4000">
              <a:solidFill>
                <a:srgbClr val="FFFF00"/>
              </a:solidFill>
            </a:endParaRPr>
          </a:p>
        </p:txBody>
      </p:sp>
      <p:pic>
        <p:nvPicPr>
          <p:cNvPr id="91139" name="Picture 3">
            <a:extLst>
              <a:ext uri="{FF2B5EF4-FFF2-40B4-BE49-F238E27FC236}">
                <a16:creationId xmlns:a16="http://schemas.microsoft.com/office/drawing/2014/main" id="{5F46149B-7433-2026-CE25-2B865356F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0" y="1403350"/>
            <a:ext cx="6515100"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0" name="Text Box 4">
            <a:extLst>
              <a:ext uri="{FF2B5EF4-FFF2-40B4-BE49-F238E27FC236}">
                <a16:creationId xmlns:a16="http://schemas.microsoft.com/office/drawing/2014/main" id="{ADDF42D8-0104-9E52-543E-15ED14A7C303}"/>
              </a:ext>
            </a:extLst>
          </p:cNvPr>
          <p:cNvSpPr txBox="1">
            <a:spLocks noChangeArrowheads="1"/>
          </p:cNvSpPr>
          <p:nvPr/>
        </p:nvSpPr>
        <p:spPr bwMode="auto">
          <a:xfrm>
            <a:off x="1968500" y="6407150"/>
            <a:ext cx="577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latin typeface="Arial Unicode MS" pitchFamily="34" charset="-128"/>
              </a:rPr>
              <a:t>G. Karwasz, M. Gagoś, Chemia w Szkole</a:t>
            </a:r>
            <a:endParaRPr lang="en-AU" altLang="it-IT" sz="2400">
              <a:latin typeface="Arial Unicode MS" pitchFamily="34" charset="-128"/>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71B487E-4DE2-7A39-CAC7-9E31403159D7}"/>
              </a:ext>
            </a:extLst>
          </p:cNvPr>
          <p:cNvSpPr>
            <a:spLocks noGrp="1" noChangeArrowheads="1"/>
          </p:cNvSpPr>
          <p:nvPr>
            <p:ph type="title"/>
          </p:nvPr>
        </p:nvSpPr>
        <p:spPr>
          <a:xfrm>
            <a:off x="395288" y="5200650"/>
            <a:ext cx="8229600" cy="1143000"/>
          </a:xfrm>
        </p:spPr>
        <p:txBody>
          <a:bodyPr/>
          <a:lstStyle/>
          <a:p>
            <a:pPr eaLnBrk="1" hangingPunct="1"/>
            <a:r>
              <a:rPr lang="it-IT" altLang="it-IT" sz="3600" b="1">
                <a:solidFill>
                  <a:srgbClr val="6600CC"/>
                </a:solidFill>
              </a:rPr>
              <a:t>Pigmenti del pelargonio che cambiano la configurazione  </a:t>
            </a:r>
            <a:endParaRPr lang="en-AU" altLang="it-IT" sz="3600" b="1">
              <a:solidFill>
                <a:srgbClr val="6600CC"/>
              </a:solidFill>
            </a:endParaRPr>
          </a:p>
        </p:txBody>
      </p:sp>
      <p:sp>
        <p:nvSpPr>
          <p:cNvPr id="93187" name="Text Box 3">
            <a:extLst>
              <a:ext uri="{FF2B5EF4-FFF2-40B4-BE49-F238E27FC236}">
                <a16:creationId xmlns:a16="http://schemas.microsoft.com/office/drawing/2014/main" id="{0442A988-85D6-D035-A35E-3D516CFE5088}"/>
              </a:ext>
            </a:extLst>
          </p:cNvPr>
          <p:cNvSpPr txBox="1">
            <a:spLocks noChangeArrowheads="1"/>
          </p:cNvSpPr>
          <p:nvPr/>
        </p:nvSpPr>
        <p:spPr bwMode="auto">
          <a:xfrm>
            <a:off x="1619250" y="342900"/>
            <a:ext cx="55118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4000" b="1">
                <a:solidFill>
                  <a:srgbClr val="CC0066"/>
                </a:solidFill>
              </a:rPr>
              <a:t>Un succo molto acido</a:t>
            </a:r>
            <a:endParaRPr lang="en-AU" altLang="it-IT" sz="4000" b="1">
              <a:solidFill>
                <a:srgbClr val="CC0066"/>
              </a:solidFill>
            </a:endParaRPr>
          </a:p>
        </p:txBody>
      </p:sp>
      <p:pic>
        <p:nvPicPr>
          <p:cNvPr id="93188" name="Picture 4">
            <a:extLst>
              <a:ext uri="{FF2B5EF4-FFF2-40B4-BE49-F238E27FC236}">
                <a16:creationId xmlns:a16="http://schemas.microsoft.com/office/drawing/2014/main" id="{2F423A9A-7AFE-0916-DFDC-54EFAF3E3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227138"/>
            <a:ext cx="6840537" cy="412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9" name="Text Box 5">
            <a:extLst>
              <a:ext uri="{FF2B5EF4-FFF2-40B4-BE49-F238E27FC236}">
                <a16:creationId xmlns:a16="http://schemas.microsoft.com/office/drawing/2014/main" id="{084558B6-54A8-96A7-76D6-48FEDB0F8335}"/>
              </a:ext>
            </a:extLst>
          </p:cNvPr>
          <p:cNvSpPr txBox="1">
            <a:spLocks noChangeArrowheads="1"/>
          </p:cNvSpPr>
          <p:nvPr/>
        </p:nvSpPr>
        <p:spPr bwMode="auto">
          <a:xfrm>
            <a:off x="652463" y="6392863"/>
            <a:ext cx="4976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000">
                <a:solidFill>
                  <a:srgbClr val="FF0000"/>
                </a:solidFill>
              </a:rPr>
              <a:t>M. Gagoś, G. Karwasz, </a:t>
            </a:r>
            <a:r>
              <a:rPr lang="pl-PL" altLang="it-IT" sz="2000" i="1">
                <a:solidFill>
                  <a:srgbClr val="FF0000"/>
                </a:solidFill>
              </a:rPr>
              <a:t>Chemia w Szkole, </a:t>
            </a:r>
            <a:endParaRPr lang="en-AU" altLang="it-IT" sz="2000">
              <a:solidFill>
                <a:srgbClr val="FF0000"/>
              </a:solidFill>
            </a:endParaRPr>
          </a:p>
        </p:txBody>
      </p:sp>
      <p:sp>
        <p:nvSpPr>
          <p:cNvPr id="93190" name="Text Box 6">
            <a:extLst>
              <a:ext uri="{FF2B5EF4-FFF2-40B4-BE49-F238E27FC236}">
                <a16:creationId xmlns:a16="http://schemas.microsoft.com/office/drawing/2014/main" id="{6D67E2B4-F45E-A46A-3711-02FFB3160171}"/>
              </a:ext>
            </a:extLst>
          </p:cNvPr>
          <p:cNvSpPr txBox="1">
            <a:spLocks noChangeArrowheads="1"/>
          </p:cNvSpPr>
          <p:nvPr/>
        </p:nvSpPr>
        <p:spPr bwMode="auto">
          <a:xfrm rot="-5400000">
            <a:off x="7370762" y="4752976"/>
            <a:ext cx="3241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Pelargonia, kompot z wiśni, zasada</a:t>
            </a:r>
            <a:endParaRPr lang="en-AU" altLang="it-IT" sz="1400">
              <a:solidFill>
                <a:srgbClr val="CC0066"/>
              </a:solidFill>
              <a:latin typeface="Times New Roman" panose="02020603050405020304"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Tytuł 1">
            <a:extLst>
              <a:ext uri="{FF2B5EF4-FFF2-40B4-BE49-F238E27FC236}">
                <a16:creationId xmlns:a16="http://schemas.microsoft.com/office/drawing/2014/main" id="{7E6B7939-7B24-AB70-54DB-EF366A76210E}"/>
              </a:ext>
            </a:extLst>
          </p:cNvPr>
          <p:cNvSpPr>
            <a:spLocks noGrp="1" noChangeArrowheads="1"/>
          </p:cNvSpPr>
          <p:nvPr>
            <p:ph type="title" idx="4294967295"/>
          </p:nvPr>
        </p:nvSpPr>
        <p:spPr/>
        <p:txBody>
          <a:bodyPr/>
          <a:lstStyle/>
          <a:p>
            <a:pPr eaLnBrk="1" hangingPunct="1"/>
            <a:r>
              <a:rPr lang="it-IT" altLang="it-IT" sz="4000">
                <a:solidFill>
                  <a:srgbClr val="FFFF00"/>
                </a:solidFill>
              </a:rPr>
              <a:t>La conformazione → lo spettro →</a:t>
            </a:r>
            <a:br>
              <a:rPr lang="it-IT" altLang="it-IT" sz="4000">
                <a:solidFill>
                  <a:srgbClr val="FFFF00"/>
                </a:solidFill>
              </a:rPr>
            </a:br>
            <a:r>
              <a:rPr lang="it-IT" altLang="it-IT" sz="4000">
                <a:solidFill>
                  <a:srgbClr val="FFFF00"/>
                </a:solidFill>
              </a:rPr>
              <a:t>il colore</a:t>
            </a:r>
            <a:endParaRPr lang="en-US" altLang="it-IT" sz="4000">
              <a:solidFill>
                <a:srgbClr val="FFFF00"/>
              </a:solidFill>
            </a:endParaRPr>
          </a:p>
        </p:txBody>
      </p:sp>
      <p:pic>
        <p:nvPicPr>
          <p:cNvPr id="94211" name="Picture 3">
            <a:extLst>
              <a:ext uri="{FF2B5EF4-FFF2-40B4-BE49-F238E27FC236}">
                <a16:creationId xmlns:a16="http://schemas.microsoft.com/office/drawing/2014/main" id="{6C571A03-7CA6-B4E3-344C-F4A6C080B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709738"/>
            <a:ext cx="4105275" cy="343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2" name="Picture 4">
            <a:extLst>
              <a:ext uri="{FF2B5EF4-FFF2-40B4-BE49-F238E27FC236}">
                <a16:creationId xmlns:a16="http://schemas.microsoft.com/office/drawing/2014/main" id="{C18171DE-3757-1E9A-124F-EC394252A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1766888"/>
            <a:ext cx="4643438" cy="337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3" name="CasellaDiTesto 1">
            <a:extLst>
              <a:ext uri="{FF2B5EF4-FFF2-40B4-BE49-F238E27FC236}">
                <a16:creationId xmlns:a16="http://schemas.microsoft.com/office/drawing/2014/main" id="{E0C4741E-4DA1-9E4A-6B89-66D0995E6323}"/>
              </a:ext>
            </a:extLst>
          </p:cNvPr>
          <p:cNvSpPr txBox="1">
            <a:spLocks noChangeArrowheads="1"/>
          </p:cNvSpPr>
          <p:nvPr/>
        </p:nvSpPr>
        <p:spPr bwMode="auto">
          <a:xfrm flipH="1">
            <a:off x="477838" y="5565775"/>
            <a:ext cx="84153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chemeClr val="bg1"/>
                </a:solidFill>
                <a:latin typeface="Arial Unicode MS" pitchFamily="34" charset="-128"/>
              </a:rPr>
              <a:t>Gli spettri di assorbimento di succo di cavolo rosso con diversi valori di pH</a:t>
            </a:r>
          </a:p>
          <a:p>
            <a:pPr eaLnBrk="1" hangingPunct="1">
              <a:spcBef>
                <a:spcPct val="0"/>
              </a:spcBef>
              <a:buFontTx/>
              <a:buNone/>
            </a:pPr>
            <a:r>
              <a:rPr lang="it-IT" altLang="it-IT" sz="2400">
                <a:solidFill>
                  <a:schemeClr val="bg1"/>
                </a:solidFill>
                <a:latin typeface="Arial Unicode MS" pitchFamily="34" charset="-128"/>
              </a:rPr>
              <a:t>(G. Karwasz, M. Gagos) </a:t>
            </a:r>
            <a:r>
              <a:rPr lang="it-IT" altLang="it-IT" sz="2400">
                <a:latin typeface="Arial Unicode MS" pitchFamily="34" charset="-128"/>
              </a:rPr>
              <a:t>rosso </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C9756A9A-BC88-0625-5C07-E5B658E36D51}"/>
              </a:ext>
            </a:extLst>
          </p:cNvPr>
          <p:cNvSpPr>
            <a:spLocks noGrp="1" noChangeArrowheads="1"/>
          </p:cNvSpPr>
          <p:nvPr>
            <p:ph type="title"/>
          </p:nvPr>
        </p:nvSpPr>
        <p:spPr/>
        <p:txBody>
          <a:bodyPr/>
          <a:lstStyle/>
          <a:p>
            <a:pPr eaLnBrk="1" hangingPunct="1"/>
            <a:r>
              <a:rPr lang="it-IT" altLang="it-IT">
                <a:solidFill>
                  <a:srgbClr val="FFFF00"/>
                </a:solidFill>
              </a:rPr>
              <a:t>E’ buona questa acqua tonica?</a:t>
            </a:r>
            <a:endParaRPr lang="en-AU" altLang="it-IT">
              <a:solidFill>
                <a:srgbClr val="FFFF00"/>
              </a:solidFill>
            </a:endParaRPr>
          </a:p>
        </p:txBody>
      </p:sp>
      <p:sp>
        <p:nvSpPr>
          <p:cNvPr id="96259" name="Text Box 3">
            <a:extLst>
              <a:ext uri="{FF2B5EF4-FFF2-40B4-BE49-F238E27FC236}">
                <a16:creationId xmlns:a16="http://schemas.microsoft.com/office/drawing/2014/main" id="{2EF258DF-474F-52B4-5D24-DEF44F53FDE1}"/>
              </a:ext>
            </a:extLst>
          </p:cNvPr>
          <p:cNvSpPr txBox="1">
            <a:spLocks noChangeArrowheads="1"/>
          </p:cNvSpPr>
          <p:nvPr/>
        </p:nvSpPr>
        <p:spPr bwMode="auto">
          <a:xfrm rot="-5400000">
            <a:off x="7370762" y="4321176"/>
            <a:ext cx="3241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Tonik i lampa UV</a:t>
            </a:r>
            <a:endParaRPr lang="en-AU" altLang="it-IT" sz="1400">
              <a:solidFill>
                <a:srgbClr val="CC0066"/>
              </a:solidFill>
              <a:latin typeface="Times New Roman" panose="02020603050405020304" pitchFamily="18" charset="0"/>
            </a:endParaRPr>
          </a:p>
        </p:txBody>
      </p:sp>
      <p:pic>
        <p:nvPicPr>
          <p:cNvPr id="96260" name="Picture 4">
            <a:extLst>
              <a:ext uri="{FF2B5EF4-FFF2-40B4-BE49-F238E27FC236}">
                <a16:creationId xmlns:a16="http://schemas.microsoft.com/office/drawing/2014/main" id="{5B533EE0-ECAD-71EA-06B2-F5E9DE1AB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420813"/>
            <a:ext cx="3344863"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ext Box 5">
            <a:extLst>
              <a:ext uri="{FF2B5EF4-FFF2-40B4-BE49-F238E27FC236}">
                <a16:creationId xmlns:a16="http://schemas.microsoft.com/office/drawing/2014/main" id="{BCAAEF0F-D39D-EF0C-9DA8-44AC52BD9D15}"/>
              </a:ext>
            </a:extLst>
          </p:cNvPr>
          <p:cNvSpPr txBox="1">
            <a:spLocks noChangeArrowheads="1"/>
          </p:cNvSpPr>
          <p:nvPr/>
        </p:nvSpPr>
        <p:spPr bwMode="auto">
          <a:xfrm>
            <a:off x="0" y="6046788"/>
            <a:ext cx="79152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400">
                <a:solidFill>
                  <a:schemeClr val="accent1"/>
                </a:solidFill>
                <a:latin typeface="Arial Unicode MS" pitchFamily="34" charset="-128"/>
                <a:hlinkClick r:id="rId3"/>
              </a:rPr>
              <a:t>http://chemwiki.ucdavis.edu/Core/Analytical_Chemistry/</a:t>
            </a:r>
            <a:endParaRPr lang="pl-PL" altLang="it-IT" sz="1400">
              <a:solidFill>
                <a:schemeClr val="accent1"/>
              </a:solidFill>
              <a:latin typeface="Arial Unicode MS" pitchFamily="34" charset="-128"/>
            </a:endParaRPr>
          </a:p>
          <a:p>
            <a:pPr eaLnBrk="1" hangingPunct="1">
              <a:spcBef>
                <a:spcPct val="0"/>
              </a:spcBef>
              <a:buFontTx/>
              <a:buNone/>
            </a:pPr>
            <a:r>
              <a:rPr lang="en-AU" altLang="it-IT" sz="1400">
                <a:solidFill>
                  <a:schemeClr val="accent1"/>
                </a:solidFill>
                <a:latin typeface="Arial Unicode MS" pitchFamily="34" charset="-128"/>
              </a:rPr>
              <a:t>Analytical_Chemistry_2.0/10_Spectroscopic_Methods/10F%3A_Photoluminescence_Spectroscopy</a:t>
            </a:r>
            <a:endParaRPr lang="pl-PL" altLang="it-IT" sz="1400">
              <a:solidFill>
                <a:schemeClr val="accent1"/>
              </a:solidFill>
              <a:latin typeface="Arial Unicode MS" pitchFamily="34" charset="-128"/>
            </a:endParaRPr>
          </a:p>
          <a:p>
            <a:pPr eaLnBrk="1" hangingPunct="1">
              <a:spcBef>
                <a:spcPct val="0"/>
              </a:spcBef>
              <a:buFontTx/>
              <a:buNone/>
            </a:pPr>
            <a:r>
              <a:rPr lang="en-AU" altLang="it-IT" sz="1400">
                <a:solidFill>
                  <a:schemeClr val="accent1"/>
                </a:solidFill>
                <a:latin typeface="Arial Unicode MS" pitchFamily="34" charset="-128"/>
              </a:rPr>
              <a:t>http://www.olympusmicro.com/primer/techniques/confocal/fluoroexciteemit.html</a:t>
            </a:r>
          </a:p>
        </p:txBody>
      </p:sp>
      <p:pic>
        <p:nvPicPr>
          <p:cNvPr id="96262" name="Picture 6">
            <a:extLst>
              <a:ext uri="{FF2B5EF4-FFF2-40B4-BE49-F238E27FC236}">
                <a16:creationId xmlns:a16="http://schemas.microsoft.com/office/drawing/2014/main" id="{A7FB851A-89FD-4BD2-364D-99470F7B24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638" y="1412875"/>
            <a:ext cx="4968875"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97282" name="Tytuł 1">
            <a:extLst>
              <a:ext uri="{FF2B5EF4-FFF2-40B4-BE49-F238E27FC236}">
                <a16:creationId xmlns:a16="http://schemas.microsoft.com/office/drawing/2014/main" id="{8073E316-1E53-FE57-604F-DB2C38C85D32}"/>
              </a:ext>
            </a:extLst>
          </p:cNvPr>
          <p:cNvSpPr>
            <a:spLocks noGrp="1" noChangeArrowheads="1"/>
          </p:cNvSpPr>
          <p:nvPr>
            <p:ph type="title" idx="4294967295"/>
          </p:nvPr>
        </p:nvSpPr>
        <p:spPr>
          <a:xfrm>
            <a:off x="457200" y="55563"/>
            <a:ext cx="8229600" cy="1143000"/>
          </a:xfrm>
        </p:spPr>
        <p:txBody>
          <a:bodyPr/>
          <a:lstStyle/>
          <a:p>
            <a:pPr eaLnBrk="1" hangingPunct="1"/>
            <a:r>
              <a:rPr lang="it-IT" altLang="it-IT">
                <a:solidFill>
                  <a:srgbClr val="FFFF00"/>
                </a:solidFill>
              </a:rPr>
              <a:t>Il clorofilla è verde  </a:t>
            </a:r>
            <a:endParaRPr lang="en-US" altLang="it-IT">
              <a:solidFill>
                <a:srgbClr val="FFFF00"/>
              </a:solidFill>
            </a:endParaRPr>
          </a:p>
        </p:txBody>
      </p:sp>
      <p:pic>
        <p:nvPicPr>
          <p:cNvPr id="97283" name="Picture 3">
            <a:extLst>
              <a:ext uri="{FF2B5EF4-FFF2-40B4-BE49-F238E27FC236}">
                <a16:creationId xmlns:a16="http://schemas.microsoft.com/office/drawing/2014/main" id="{13C2BB98-90B1-6EF9-9114-3F68E7AC4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058863"/>
            <a:ext cx="6264275" cy="473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4" name="Text Box 5">
            <a:extLst>
              <a:ext uri="{FF2B5EF4-FFF2-40B4-BE49-F238E27FC236}">
                <a16:creationId xmlns:a16="http://schemas.microsoft.com/office/drawing/2014/main" id="{176C0AC0-3B30-A525-4F09-F76249C4923C}"/>
              </a:ext>
            </a:extLst>
          </p:cNvPr>
          <p:cNvSpPr txBox="1">
            <a:spLocks noChangeArrowheads="1"/>
          </p:cNvSpPr>
          <p:nvPr/>
        </p:nvSpPr>
        <p:spPr bwMode="auto">
          <a:xfrm rot="-5400000">
            <a:off x="7370762" y="4752976"/>
            <a:ext cx="3241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Czysta i żubrówka</a:t>
            </a:r>
            <a:endParaRPr lang="en-AU" altLang="it-IT" sz="1400">
              <a:solidFill>
                <a:srgbClr val="CC0066"/>
              </a:solidFill>
              <a:latin typeface="Times New Roman" panose="02020603050405020304" pitchFamily="18" charset="0"/>
            </a:endParaRPr>
          </a:p>
        </p:txBody>
      </p:sp>
      <p:sp>
        <p:nvSpPr>
          <p:cNvPr id="97285" name="CasellaDiTesto 1">
            <a:extLst>
              <a:ext uri="{FF2B5EF4-FFF2-40B4-BE49-F238E27FC236}">
                <a16:creationId xmlns:a16="http://schemas.microsoft.com/office/drawing/2014/main" id="{FEA9F463-7BEB-71CB-08E6-35CDC6246C95}"/>
              </a:ext>
            </a:extLst>
          </p:cNvPr>
          <p:cNvSpPr txBox="1">
            <a:spLocks noChangeArrowheads="1"/>
          </p:cNvSpPr>
          <p:nvPr/>
        </p:nvSpPr>
        <p:spPr bwMode="auto">
          <a:xfrm flipH="1">
            <a:off x="395288" y="4221163"/>
            <a:ext cx="8353425" cy="15525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chemeClr val="bg1"/>
                </a:solidFill>
                <a:latin typeface="Arial Unicode MS" pitchFamily="34" charset="-128"/>
              </a:rPr>
              <a:t>‘essere’ verde (fig. 1°) significa – riflettere verde, cioè non assorbire il colore verde (fig. 1c)</a:t>
            </a:r>
          </a:p>
          <a:p>
            <a:pPr eaLnBrk="1" hangingPunct="1">
              <a:spcBef>
                <a:spcPct val="0"/>
              </a:spcBef>
              <a:buFontTx/>
              <a:buNone/>
            </a:pPr>
            <a:r>
              <a:rPr lang="it-IT" altLang="it-IT" sz="2400">
                <a:solidFill>
                  <a:schemeClr val="bg1"/>
                </a:solidFill>
                <a:latin typeface="Arial Unicode MS" pitchFamily="34" charset="-128"/>
              </a:rPr>
              <a:t>Il clorofilla assorbe la luce rossa (fig. 1</a:t>
            </a:r>
            <a:r>
              <a:rPr lang="pl-PL" altLang="it-IT" sz="2400">
                <a:solidFill>
                  <a:schemeClr val="bg1"/>
                </a:solidFill>
              </a:rPr>
              <a:t>d</a:t>
            </a:r>
            <a:r>
              <a:rPr lang="it-IT" altLang="it-IT" sz="2400">
                <a:solidFill>
                  <a:schemeClr val="bg1"/>
                </a:solidFill>
                <a:latin typeface="Arial Unicode MS" pitchFamily="34" charset="-128"/>
              </a:rPr>
              <a:t>) e la luce violetta (ma si illumina in rosso, fig. 1</a:t>
            </a:r>
            <a:r>
              <a:rPr lang="pl-PL" altLang="it-IT" sz="2400">
                <a:solidFill>
                  <a:schemeClr val="bg1"/>
                </a:solidFill>
              </a:rPr>
              <a:t>b</a:t>
            </a:r>
            <a:r>
              <a:rPr lang="it-IT" altLang="it-IT" sz="2400">
                <a:solidFill>
                  <a:schemeClr val="bg1"/>
                </a:solidFill>
                <a:latin typeface="Arial Unicode MS" pitchFamily="34" charset="-128"/>
              </a:rPr>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99330" name="Tytuł 1">
            <a:extLst>
              <a:ext uri="{FF2B5EF4-FFF2-40B4-BE49-F238E27FC236}">
                <a16:creationId xmlns:a16="http://schemas.microsoft.com/office/drawing/2014/main" id="{AFFC5688-1590-3989-80E8-F58BF2755AA7}"/>
              </a:ext>
            </a:extLst>
          </p:cNvPr>
          <p:cNvSpPr>
            <a:spLocks noGrp="1" noChangeArrowheads="1"/>
          </p:cNvSpPr>
          <p:nvPr>
            <p:ph type="title" idx="4294967295"/>
          </p:nvPr>
        </p:nvSpPr>
        <p:spPr>
          <a:xfrm>
            <a:off x="457200" y="55563"/>
            <a:ext cx="8229600" cy="1143000"/>
          </a:xfrm>
        </p:spPr>
        <p:txBody>
          <a:bodyPr/>
          <a:lstStyle/>
          <a:p>
            <a:pPr eaLnBrk="1" hangingPunct="1"/>
            <a:r>
              <a:rPr lang="it-IT" altLang="it-IT">
                <a:solidFill>
                  <a:srgbClr val="FFFF00"/>
                </a:solidFill>
              </a:rPr>
              <a:t>Il clorofilla è verde  </a:t>
            </a:r>
            <a:endParaRPr lang="en-US" altLang="it-IT">
              <a:solidFill>
                <a:srgbClr val="FFFF00"/>
              </a:solidFill>
            </a:endParaRPr>
          </a:p>
        </p:txBody>
      </p:sp>
      <p:sp>
        <p:nvSpPr>
          <p:cNvPr id="99331" name="Text Box 5">
            <a:extLst>
              <a:ext uri="{FF2B5EF4-FFF2-40B4-BE49-F238E27FC236}">
                <a16:creationId xmlns:a16="http://schemas.microsoft.com/office/drawing/2014/main" id="{B964D24E-C5ED-FFF8-0F13-DB94978C0598}"/>
              </a:ext>
            </a:extLst>
          </p:cNvPr>
          <p:cNvSpPr txBox="1">
            <a:spLocks noChangeArrowheads="1"/>
          </p:cNvSpPr>
          <p:nvPr/>
        </p:nvSpPr>
        <p:spPr bwMode="auto">
          <a:xfrm rot="-5400000">
            <a:off x="7370762" y="4752976"/>
            <a:ext cx="3241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CC0066"/>
                </a:solidFill>
                <a:latin typeface="Times New Roman" panose="02020603050405020304" pitchFamily="18" charset="0"/>
              </a:rPr>
              <a:t>Czysta i żubrówka</a:t>
            </a:r>
            <a:endParaRPr lang="en-AU" altLang="it-IT" sz="1400">
              <a:solidFill>
                <a:srgbClr val="CC0066"/>
              </a:solidFill>
              <a:latin typeface="Times New Roman" panose="02020603050405020304" pitchFamily="18" charset="0"/>
            </a:endParaRPr>
          </a:p>
        </p:txBody>
      </p:sp>
      <p:pic>
        <p:nvPicPr>
          <p:cNvPr id="99332" name="Picture 6">
            <a:extLst>
              <a:ext uri="{FF2B5EF4-FFF2-40B4-BE49-F238E27FC236}">
                <a16:creationId xmlns:a16="http://schemas.microsoft.com/office/drawing/2014/main" id="{E760B093-21AB-BC72-30C8-1FF7592AC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341438"/>
            <a:ext cx="8820150" cy="444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sp>
        <p:nvSpPr>
          <p:cNvPr id="101378" name="Tytuł 1">
            <a:extLst>
              <a:ext uri="{FF2B5EF4-FFF2-40B4-BE49-F238E27FC236}">
                <a16:creationId xmlns:a16="http://schemas.microsoft.com/office/drawing/2014/main" id="{23584186-45B6-0DE9-7E30-4B181020F765}"/>
              </a:ext>
            </a:extLst>
          </p:cNvPr>
          <p:cNvSpPr>
            <a:spLocks noGrp="1" noChangeArrowheads="1"/>
          </p:cNvSpPr>
          <p:nvPr>
            <p:ph type="title" idx="4294967295"/>
          </p:nvPr>
        </p:nvSpPr>
        <p:spPr>
          <a:xfrm>
            <a:off x="-828675" y="333375"/>
            <a:ext cx="8229600" cy="1143000"/>
          </a:xfrm>
        </p:spPr>
        <p:txBody>
          <a:bodyPr/>
          <a:lstStyle/>
          <a:p>
            <a:pPr eaLnBrk="1" hangingPunct="1"/>
            <a:r>
              <a:rPr lang="it-IT" altLang="it-IT" sz="4000">
                <a:solidFill>
                  <a:srgbClr val="FFFF00"/>
                </a:solidFill>
              </a:rPr>
              <a:t>Il pianto dei gerani</a:t>
            </a:r>
            <a:r>
              <a:rPr lang="pl-PL" altLang="it-IT" sz="4000">
                <a:solidFill>
                  <a:srgbClr val="FFFF00"/>
                </a:solidFill>
              </a:rPr>
              <a:t>!</a:t>
            </a:r>
            <a:endParaRPr lang="en-US" altLang="it-IT" sz="4000">
              <a:solidFill>
                <a:srgbClr val="FFFF00"/>
              </a:solidFill>
            </a:endParaRPr>
          </a:p>
        </p:txBody>
      </p:sp>
      <p:pic>
        <p:nvPicPr>
          <p:cNvPr id="101379" name="Picture 3">
            <a:extLst>
              <a:ext uri="{FF2B5EF4-FFF2-40B4-BE49-F238E27FC236}">
                <a16:creationId xmlns:a16="http://schemas.microsoft.com/office/drawing/2014/main" id="{8E142F1D-6265-0032-04D3-7CF773AA0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88" y="1290638"/>
            <a:ext cx="7716837"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0" name="Text Box 6">
            <a:extLst>
              <a:ext uri="{FF2B5EF4-FFF2-40B4-BE49-F238E27FC236}">
                <a16:creationId xmlns:a16="http://schemas.microsoft.com/office/drawing/2014/main" id="{510BB734-C840-DA29-C925-EB7BF4E305CB}"/>
              </a:ext>
            </a:extLst>
          </p:cNvPr>
          <p:cNvSpPr txBox="1">
            <a:spLocks noChangeArrowheads="1"/>
          </p:cNvSpPr>
          <p:nvPr/>
        </p:nvSpPr>
        <p:spPr bwMode="auto">
          <a:xfrm rot="-5400000">
            <a:off x="7370762" y="4752976"/>
            <a:ext cx="3241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00FFFF"/>
                </a:solidFill>
                <a:latin typeface="Times New Roman" panose="02020603050405020304" pitchFamily="18" charset="0"/>
              </a:rPr>
              <a:t>Laser fiolet i jarmuż</a:t>
            </a:r>
            <a:endParaRPr lang="en-AU" altLang="it-IT" sz="1400">
              <a:solidFill>
                <a:srgbClr val="00FFFF"/>
              </a:solidFill>
              <a:latin typeface="Times New Roman" panose="02020603050405020304" pitchFamily="18" charset="0"/>
            </a:endParaRPr>
          </a:p>
        </p:txBody>
      </p:sp>
      <p:sp>
        <p:nvSpPr>
          <p:cNvPr id="101381" name="Line 7">
            <a:extLst>
              <a:ext uri="{FF2B5EF4-FFF2-40B4-BE49-F238E27FC236}">
                <a16:creationId xmlns:a16="http://schemas.microsoft.com/office/drawing/2014/main" id="{F5685407-163F-A1CB-66CA-2444226DFF02}"/>
              </a:ext>
            </a:extLst>
          </p:cNvPr>
          <p:cNvSpPr>
            <a:spLocks noChangeShapeType="1"/>
          </p:cNvSpPr>
          <p:nvPr/>
        </p:nvSpPr>
        <p:spPr bwMode="auto">
          <a:xfrm flipV="1">
            <a:off x="1676400" y="2636838"/>
            <a:ext cx="0" cy="1944687"/>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1382" name="Line 8">
            <a:extLst>
              <a:ext uri="{FF2B5EF4-FFF2-40B4-BE49-F238E27FC236}">
                <a16:creationId xmlns:a16="http://schemas.microsoft.com/office/drawing/2014/main" id="{18A8FD44-B726-004D-2800-23D8D8F899D2}"/>
              </a:ext>
            </a:extLst>
          </p:cNvPr>
          <p:cNvSpPr>
            <a:spLocks noChangeShapeType="1"/>
          </p:cNvSpPr>
          <p:nvPr/>
        </p:nvSpPr>
        <p:spPr bwMode="auto">
          <a:xfrm>
            <a:off x="6877050" y="2997200"/>
            <a:ext cx="0" cy="172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1383" name="CasellaDiTesto 1">
            <a:extLst>
              <a:ext uri="{FF2B5EF4-FFF2-40B4-BE49-F238E27FC236}">
                <a16:creationId xmlns:a16="http://schemas.microsoft.com/office/drawing/2014/main" id="{C79CFCB9-9748-F6D8-E716-5778D0573DCC}"/>
              </a:ext>
            </a:extLst>
          </p:cNvPr>
          <p:cNvSpPr txBox="1">
            <a:spLocks noChangeArrowheads="1"/>
          </p:cNvSpPr>
          <p:nvPr/>
        </p:nvSpPr>
        <p:spPr bwMode="auto">
          <a:xfrm>
            <a:off x="914400" y="5881688"/>
            <a:ext cx="77168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Il clorofilla assorbe la luce rossa (660 nm) </a:t>
            </a:r>
          </a:p>
          <a:p>
            <a:pPr eaLnBrk="1" hangingPunct="1">
              <a:spcBef>
                <a:spcPct val="0"/>
              </a:spcBef>
              <a:buFontTx/>
              <a:buNone/>
            </a:pPr>
            <a:r>
              <a:rPr lang="it-IT" altLang="it-IT" sz="2400">
                <a:latin typeface="Arial Unicode MS" pitchFamily="34" charset="-128"/>
              </a:rPr>
              <a:t>e il violetto (430 nm), ma emette luce rossa (670 nm)</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D6E633D5-8ED5-A65F-F1C0-286529C9937A}"/>
              </a:ext>
            </a:extLst>
          </p:cNvPr>
          <p:cNvSpPr>
            <a:spLocks noGrp="1" noChangeArrowheads="1"/>
          </p:cNvSpPr>
          <p:nvPr>
            <p:ph type="title"/>
          </p:nvPr>
        </p:nvSpPr>
        <p:spPr/>
        <p:txBody>
          <a:bodyPr/>
          <a:lstStyle/>
          <a:p>
            <a:pPr eaLnBrk="1" hangingPunct="1"/>
            <a:r>
              <a:rPr lang="it-IT" altLang="it-IT" sz="3600"/>
              <a:t>Il sangue blu (dell’octopus) </a:t>
            </a:r>
            <a:endParaRPr lang="en-AU" altLang="it-IT" sz="3600"/>
          </a:p>
        </p:txBody>
      </p:sp>
      <p:pic>
        <p:nvPicPr>
          <p:cNvPr id="103427" name="Picture 5">
            <a:extLst>
              <a:ext uri="{FF2B5EF4-FFF2-40B4-BE49-F238E27FC236}">
                <a16:creationId xmlns:a16="http://schemas.microsoft.com/office/drawing/2014/main" id="{AC34C666-B222-39B8-4D1E-7B21CC058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412875"/>
            <a:ext cx="7415212" cy="1587500"/>
          </a:xfrm>
          <a:prstGeom prst="rect">
            <a:avLst/>
          </a:prstGeom>
          <a:noFill/>
          <a:ln w="9525">
            <a:solidFill>
              <a:srgbClr val="0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8" name="Picture 6">
            <a:extLst>
              <a:ext uri="{FF2B5EF4-FFF2-40B4-BE49-F238E27FC236}">
                <a16:creationId xmlns:a16="http://schemas.microsoft.com/office/drawing/2014/main" id="{EA2A3F96-076A-7E34-F82C-9A9C34945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213100"/>
            <a:ext cx="5256213" cy="344805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47" name="Text Box 7">
            <a:extLst>
              <a:ext uri="{FF2B5EF4-FFF2-40B4-BE49-F238E27FC236}">
                <a16:creationId xmlns:a16="http://schemas.microsoft.com/office/drawing/2014/main" id="{3E1A2A38-D835-5AA3-B8B0-07DA9906D832}"/>
              </a:ext>
            </a:extLst>
          </p:cNvPr>
          <p:cNvSpPr txBox="1">
            <a:spLocks noChangeArrowheads="1"/>
          </p:cNvSpPr>
          <p:nvPr/>
        </p:nvSpPr>
        <p:spPr bwMode="auto">
          <a:xfrm>
            <a:off x="5886450" y="3465513"/>
            <a:ext cx="3228975" cy="2586037"/>
          </a:xfrm>
          <a:prstGeom prst="rect">
            <a:avLst/>
          </a:prstGeom>
          <a:noFill/>
          <a:ln>
            <a:noFill/>
          </a:ln>
          <a:effectLst/>
        </p:spPr>
        <p:txBody>
          <a:bodyPr wrap="none">
            <a:spAutoFit/>
          </a:bodyPr>
          <a:lstStyle/>
          <a:p>
            <a:pPr eaLnBrk="1" hangingPunct="1">
              <a:defRPr/>
            </a:pPr>
            <a:r>
              <a:rPr lang="pl-PL" altLang="it-IT" sz="2300" dirty="0"/>
              <a:t>E</a:t>
            </a:r>
            <a:r>
              <a:rPr lang="it-IT" altLang="it-IT" sz="2300" dirty="0" err="1"/>
              <a:t>voluzione</a:t>
            </a:r>
            <a:r>
              <a:rPr lang="pl-PL" altLang="it-IT" sz="2300" dirty="0"/>
              <a:t>:</a:t>
            </a:r>
          </a:p>
          <a:p>
            <a:pPr eaLnBrk="1" hangingPunct="1">
              <a:defRPr/>
            </a:pPr>
            <a:r>
              <a:rPr lang="it-IT" altLang="it-IT" sz="2300" dirty="0"/>
              <a:t>una soluzione</a:t>
            </a:r>
            <a:r>
              <a:rPr lang="pl-PL" altLang="it-IT" sz="2300" dirty="0"/>
              <a:t> </a:t>
            </a:r>
          </a:p>
          <a:p>
            <a:pPr marL="342900" indent="-342900" eaLnBrk="1" hangingPunct="1">
              <a:buFontTx/>
              <a:buChar char="-"/>
              <a:defRPr/>
            </a:pPr>
            <a:r>
              <a:rPr lang="it-IT" altLang="it-IT" sz="2300" dirty="0"/>
              <a:t>tante applicazioni:</a:t>
            </a:r>
          </a:p>
          <a:p>
            <a:pPr eaLnBrk="1" hangingPunct="1">
              <a:defRPr/>
            </a:pPr>
            <a:r>
              <a:rPr lang="it-IT" altLang="it-IT" sz="2300" dirty="0"/>
              <a:t>clorofilla - Mg, </a:t>
            </a:r>
          </a:p>
          <a:p>
            <a:pPr eaLnBrk="1" hangingPunct="1">
              <a:defRPr/>
            </a:pPr>
            <a:r>
              <a:rPr lang="it-IT" altLang="it-IT" sz="2300" dirty="0"/>
              <a:t>emoglobina - Fe,</a:t>
            </a:r>
          </a:p>
          <a:p>
            <a:pPr eaLnBrk="1" hangingPunct="1">
              <a:defRPr/>
            </a:pPr>
            <a:r>
              <a:rPr lang="it-IT" altLang="it-IT" sz="2300" dirty="0"/>
              <a:t>sangue di molluschi Cu</a:t>
            </a:r>
          </a:p>
          <a:p>
            <a:pPr marL="342900" indent="-342900" eaLnBrk="1" hangingPunct="1">
              <a:buFontTx/>
              <a:buChar char="-"/>
              <a:defRPr/>
            </a:pPr>
            <a:endParaRPr lang="en-AU" altLang="it-IT"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6">
            <a:extLst>
              <a:ext uri="{FF2B5EF4-FFF2-40B4-BE49-F238E27FC236}">
                <a16:creationId xmlns:a16="http://schemas.microsoft.com/office/drawing/2014/main" id="{7433080D-818C-39E2-FE6F-457B141F3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0"/>
            <a:ext cx="7634288" cy="644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1" name="Text Box 7">
            <a:extLst>
              <a:ext uri="{FF2B5EF4-FFF2-40B4-BE49-F238E27FC236}">
                <a16:creationId xmlns:a16="http://schemas.microsoft.com/office/drawing/2014/main" id="{BE7ED9E9-326E-CFA0-7435-89F23EF5DF3F}"/>
              </a:ext>
            </a:extLst>
          </p:cNvPr>
          <p:cNvSpPr txBox="1">
            <a:spLocks noChangeArrowheads="1"/>
          </p:cNvSpPr>
          <p:nvPr/>
        </p:nvSpPr>
        <p:spPr bwMode="auto">
          <a:xfrm>
            <a:off x="6640513" y="4743450"/>
            <a:ext cx="183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Unicode MS" pitchFamily="34" charset="-128"/>
                <a:ea typeface="Arial Unicode MS" pitchFamily="34" charset="-128"/>
              </a:defRPr>
            </a:lvl1pPr>
            <a:lvl2pPr marL="742950" indent="-285750">
              <a:defRPr sz="2400">
                <a:solidFill>
                  <a:schemeClr val="tx1"/>
                </a:solidFill>
                <a:latin typeface="Arial Unicode MS" pitchFamily="34" charset="-128"/>
                <a:ea typeface="Arial Unicode MS" pitchFamily="34" charset="-128"/>
              </a:defRPr>
            </a:lvl2pPr>
            <a:lvl3pPr marL="1143000" indent="-228600">
              <a:defRPr sz="2400">
                <a:solidFill>
                  <a:schemeClr val="tx1"/>
                </a:solidFill>
                <a:latin typeface="Arial Unicode MS" pitchFamily="34" charset="-128"/>
                <a:ea typeface="Arial Unicode MS" pitchFamily="34" charset="-128"/>
              </a:defRPr>
            </a:lvl3pPr>
            <a:lvl4pPr marL="1600200" indent="-228600">
              <a:defRPr sz="2400">
                <a:solidFill>
                  <a:schemeClr val="tx1"/>
                </a:solidFill>
                <a:latin typeface="Arial Unicode MS" pitchFamily="34" charset="-128"/>
                <a:ea typeface="Arial Unicode MS" pitchFamily="34" charset="-128"/>
              </a:defRPr>
            </a:lvl4pPr>
            <a:lvl5pPr marL="2057400" indent="-228600">
              <a:defRPr sz="2400">
                <a:solidFill>
                  <a:schemeClr val="tx1"/>
                </a:solidFill>
                <a:latin typeface="Arial Unicode MS" pitchFamily="34" charset="-128"/>
                <a:ea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Arial Unicode MS" pitchFamily="34" charset="-128"/>
              </a:defRPr>
            </a:lvl9pPr>
          </a:lstStyle>
          <a:p>
            <a:r>
              <a:rPr lang="pl-PL" altLang="it-IT">
                <a:latin typeface="Arial" panose="020B0604020202020204" pitchFamily="34" charset="0"/>
              </a:rPr>
              <a:t>emocyanina</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olo 1">
            <a:extLst>
              <a:ext uri="{FF2B5EF4-FFF2-40B4-BE49-F238E27FC236}">
                <a16:creationId xmlns:a16="http://schemas.microsoft.com/office/drawing/2014/main" id="{F0342144-243E-2762-BD21-A92A205230A8}"/>
              </a:ext>
            </a:extLst>
          </p:cNvPr>
          <p:cNvSpPr>
            <a:spLocks noGrp="1" noChangeArrowheads="1"/>
          </p:cNvSpPr>
          <p:nvPr>
            <p:ph type="title"/>
          </p:nvPr>
        </p:nvSpPr>
        <p:spPr/>
        <p:txBody>
          <a:bodyPr/>
          <a:lstStyle/>
          <a:p>
            <a:pPr eaLnBrk="1" hangingPunct="1"/>
            <a:r>
              <a:rPr lang="it-IT" altLang="it-IT" sz="3600"/>
              <a:t>Impressione di colori</a:t>
            </a:r>
          </a:p>
        </p:txBody>
      </p:sp>
      <p:pic>
        <p:nvPicPr>
          <p:cNvPr id="105475" name="Picture 147">
            <a:extLst>
              <a:ext uri="{FF2B5EF4-FFF2-40B4-BE49-F238E27FC236}">
                <a16:creationId xmlns:a16="http://schemas.microsoft.com/office/drawing/2014/main" id="{50F12E05-EE01-4078-25D9-72AE181F8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4763" y="1608138"/>
            <a:ext cx="5110162"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146">
            <a:extLst>
              <a:ext uri="{FF2B5EF4-FFF2-40B4-BE49-F238E27FC236}">
                <a16:creationId xmlns:a16="http://schemas.microsoft.com/office/drawing/2014/main" id="{34E9C430-39DD-E5CF-3406-6B798F2DB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1608138"/>
            <a:ext cx="327977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CasellaDiTesto 5">
            <a:extLst>
              <a:ext uri="{FF2B5EF4-FFF2-40B4-BE49-F238E27FC236}">
                <a16:creationId xmlns:a16="http://schemas.microsoft.com/office/drawing/2014/main" id="{709B0089-9E29-001D-360D-D31326E6D9C4}"/>
              </a:ext>
            </a:extLst>
          </p:cNvPr>
          <p:cNvSpPr txBox="1">
            <a:spLocks noChangeArrowheads="1"/>
          </p:cNvSpPr>
          <p:nvPr/>
        </p:nvSpPr>
        <p:spPr bwMode="auto">
          <a:xfrm>
            <a:off x="184150" y="5478463"/>
            <a:ext cx="45323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800" i="1">
                <a:latin typeface="Arial Unicode MS" pitchFamily="34" charset="-128"/>
              </a:rPr>
              <a:t>Nature</a:t>
            </a:r>
            <a:r>
              <a:rPr lang="en-US" altLang="it-IT" sz="1800">
                <a:latin typeface="Arial Unicode MS" pitchFamily="34" charset="-128"/>
              </a:rPr>
              <a:t> </a:t>
            </a:r>
            <a:r>
              <a:rPr lang="en-US" altLang="it-IT" sz="1800" b="1">
                <a:latin typeface="Arial Unicode MS" pitchFamily="34" charset="-128"/>
              </a:rPr>
              <a:t>402</a:t>
            </a:r>
            <a:r>
              <a:rPr lang="en-US" altLang="it-IT" sz="1800">
                <a:latin typeface="Arial Unicode MS" pitchFamily="34" charset="-128"/>
              </a:rPr>
              <a:t>, 855 - 856 (23/12/1999); </a:t>
            </a:r>
          </a:p>
          <a:p>
            <a:pPr eaLnBrk="1" hangingPunct="1">
              <a:spcBef>
                <a:spcPct val="0"/>
              </a:spcBef>
              <a:buFontTx/>
              <a:buNone/>
            </a:pPr>
            <a:r>
              <a:rPr lang="en-US" altLang="it-IT" sz="1800" b="1">
                <a:latin typeface="Arial Unicode MS" pitchFamily="34" charset="-128"/>
              </a:rPr>
              <a:t>Visual Perception: Reflections on colour constancy</a:t>
            </a:r>
            <a:r>
              <a:rPr lang="en-US" altLang="it-IT" sz="1800">
                <a:latin typeface="Arial Unicode MS" pitchFamily="34" charset="-128"/>
              </a:rPr>
              <a:t> </a:t>
            </a:r>
          </a:p>
          <a:p>
            <a:pPr eaLnBrk="1" hangingPunct="1">
              <a:spcBef>
                <a:spcPct val="0"/>
              </a:spcBef>
              <a:buFontTx/>
              <a:buNone/>
            </a:pPr>
            <a:r>
              <a:rPr lang="en-US" altLang="it-IT" sz="1800">
                <a:latin typeface="Arial Unicode MS" pitchFamily="34" charset="-128"/>
              </a:rPr>
              <a:t>KARL R. GEGENFURTNER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CA5829F-2CD0-26A2-0A8A-866B43944A67}"/>
              </a:ext>
            </a:extLst>
          </p:cNvPr>
          <p:cNvSpPr>
            <a:spLocks noGrp="1" noChangeArrowheads="1"/>
          </p:cNvSpPr>
          <p:nvPr>
            <p:ph type="title"/>
          </p:nvPr>
        </p:nvSpPr>
        <p:spPr>
          <a:xfrm>
            <a:off x="468313" y="0"/>
            <a:ext cx="8229600" cy="1143000"/>
          </a:xfrm>
        </p:spPr>
        <p:txBody>
          <a:bodyPr/>
          <a:lstStyle/>
          <a:p>
            <a:pPr eaLnBrk="1" hangingPunct="1"/>
            <a:r>
              <a:rPr lang="it-IT" altLang="it-IT" sz="3600"/>
              <a:t>I colori fondamentali: addizione</a:t>
            </a:r>
            <a:endParaRPr lang="en-AU" altLang="it-IT" sz="3600"/>
          </a:p>
        </p:txBody>
      </p:sp>
      <p:pic>
        <p:nvPicPr>
          <p:cNvPr id="14339" name="Picture 3">
            <a:extLst>
              <a:ext uri="{FF2B5EF4-FFF2-40B4-BE49-F238E27FC236}">
                <a16:creationId xmlns:a16="http://schemas.microsoft.com/office/drawing/2014/main" id="{CDCFE8CB-411F-9403-C663-FAEFBD6A0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3130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Text Box 4">
            <a:extLst>
              <a:ext uri="{FF2B5EF4-FFF2-40B4-BE49-F238E27FC236}">
                <a16:creationId xmlns:a16="http://schemas.microsoft.com/office/drawing/2014/main" id="{C79C596F-FBBB-A1B5-D421-28A5E1EE1734}"/>
              </a:ext>
            </a:extLst>
          </p:cNvPr>
          <p:cNvSpPr txBox="1">
            <a:spLocks noChangeArrowheads="1"/>
          </p:cNvSpPr>
          <p:nvPr/>
        </p:nvSpPr>
        <p:spPr bwMode="auto">
          <a:xfrm>
            <a:off x="323850" y="6092825"/>
            <a:ext cx="8520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2400">
                <a:solidFill>
                  <a:srgbClr val="FF0000"/>
                </a:solidFill>
                <a:latin typeface="Arial Unicode MS" pitchFamily="34" charset="-128"/>
              </a:rPr>
              <a:t>http://dydaktyka.fizyka.umk.pl/zabawki/files/optyka/kolory.html</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olo 1">
            <a:extLst>
              <a:ext uri="{FF2B5EF4-FFF2-40B4-BE49-F238E27FC236}">
                <a16:creationId xmlns:a16="http://schemas.microsoft.com/office/drawing/2014/main" id="{272C060B-7D02-6364-C3FD-8364DCF700A5}"/>
              </a:ext>
            </a:extLst>
          </p:cNvPr>
          <p:cNvSpPr>
            <a:spLocks noGrp="1" noChangeArrowheads="1"/>
          </p:cNvSpPr>
          <p:nvPr>
            <p:ph type="title"/>
          </p:nvPr>
        </p:nvSpPr>
        <p:spPr/>
        <p:txBody>
          <a:bodyPr/>
          <a:lstStyle/>
          <a:p>
            <a:pPr eaLnBrk="1" hangingPunct="1"/>
            <a:r>
              <a:rPr lang="it-IT" altLang="it-IT" sz="3600"/>
              <a:t>L’impressione e la chimica di colori</a:t>
            </a:r>
          </a:p>
        </p:txBody>
      </p:sp>
      <p:sp>
        <p:nvSpPr>
          <p:cNvPr id="106499" name="CasellaDiTesto 5">
            <a:extLst>
              <a:ext uri="{FF2B5EF4-FFF2-40B4-BE49-F238E27FC236}">
                <a16:creationId xmlns:a16="http://schemas.microsoft.com/office/drawing/2014/main" id="{45CDE565-101D-E114-580A-7BFF122E9EDE}"/>
              </a:ext>
            </a:extLst>
          </p:cNvPr>
          <p:cNvSpPr txBox="1">
            <a:spLocks noChangeArrowheads="1"/>
          </p:cNvSpPr>
          <p:nvPr/>
        </p:nvSpPr>
        <p:spPr bwMode="auto">
          <a:xfrm>
            <a:off x="171450" y="6069013"/>
            <a:ext cx="863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cinabro</a:t>
            </a:r>
            <a:r>
              <a:rPr lang="en-US" altLang="it-IT" sz="2400">
                <a:latin typeface="Arial Unicode MS" pitchFamily="34" charset="-128"/>
              </a:rPr>
              <a:t>, blu di Parigi, </a:t>
            </a:r>
            <a:r>
              <a:rPr lang="it-IT" altLang="it-IT" sz="2400">
                <a:latin typeface="Arial Unicode MS" pitchFamily="34" charset="-128"/>
              </a:rPr>
              <a:t>acquamarina</a:t>
            </a:r>
            <a:r>
              <a:rPr lang="en-US" altLang="it-IT" sz="2400">
                <a:latin typeface="Arial Unicode MS" pitchFamily="34" charset="-128"/>
              </a:rPr>
              <a:t>, </a:t>
            </a:r>
            <a:r>
              <a:rPr lang="it-IT" altLang="it-IT" sz="2400">
                <a:latin typeface="Arial Unicode MS" pitchFamily="34" charset="-128"/>
              </a:rPr>
              <a:t>turchese</a:t>
            </a:r>
            <a:r>
              <a:rPr lang="en-US" altLang="it-IT" sz="2400">
                <a:latin typeface="Arial Unicode MS" pitchFamily="34" charset="-128"/>
              </a:rPr>
              <a:t>, porpora, etc</a:t>
            </a:r>
            <a:r>
              <a:rPr lang="en-US" altLang="it-IT" sz="1800">
                <a:latin typeface="Arial Unicode MS" pitchFamily="34" charset="-128"/>
              </a:rPr>
              <a:t>. </a:t>
            </a:r>
          </a:p>
        </p:txBody>
      </p:sp>
      <p:pic>
        <p:nvPicPr>
          <p:cNvPr id="106501" name="Immagine 7">
            <a:extLst>
              <a:ext uri="{FF2B5EF4-FFF2-40B4-BE49-F238E27FC236}">
                <a16:creationId xmlns:a16="http://schemas.microsoft.com/office/drawing/2014/main" id="{116817B1-E5F1-2829-5D62-135B58DDE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1196975"/>
            <a:ext cx="5819775"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CasellaDiTesto 9">
            <a:extLst>
              <a:ext uri="{FF2B5EF4-FFF2-40B4-BE49-F238E27FC236}">
                <a16:creationId xmlns:a16="http://schemas.microsoft.com/office/drawing/2014/main" id="{2A637109-464E-32DC-5A12-94F0D375FBC7}"/>
              </a:ext>
            </a:extLst>
          </p:cNvPr>
          <p:cNvSpPr txBox="1">
            <a:spLocks noChangeArrowheads="1"/>
          </p:cNvSpPr>
          <p:nvPr/>
        </p:nvSpPr>
        <p:spPr bwMode="auto">
          <a:xfrm>
            <a:off x="6099175" y="1341438"/>
            <a:ext cx="303371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b="1" dirty="0">
                <a:latin typeface="Times New Roman" panose="02020603050405020304" pitchFamily="18" charset="0"/>
              </a:rPr>
              <a:t>Figura 3.7. </a:t>
            </a:r>
            <a:r>
              <a:rPr lang="it-IT" altLang="it-IT" sz="1400" dirty="0">
                <a:latin typeface="Times New Roman" panose="02020603050405020304" pitchFamily="18" charset="0"/>
              </a:rPr>
              <a:t>(a) Tiziano ha usato il colore rosso vermiglione (</a:t>
            </a:r>
            <a:r>
              <a:rPr lang="it-IT" altLang="it-IT" sz="1400" dirty="0" err="1">
                <a:latin typeface="Times New Roman" panose="02020603050405020304" pitchFamily="18" charset="0"/>
              </a:rPr>
              <a:t>HgS</a:t>
            </a:r>
            <a:r>
              <a:rPr lang="it-IT" altLang="it-IT" sz="1400" dirty="0">
                <a:latin typeface="Times New Roman" panose="02020603050405020304" pitchFamily="18" charset="0"/>
              </a:rPr>
              <a:t>) per l’effetto drammatico nella </a:t>
            </a:r>
            <a:r>
              <a:rPr lang="it-IT" altLang="it-IT" sz="1400" i="1" dirty="0">
                <a:latin typeface="Times New Roman" panose="02020603050405020304" pitchFamily="18" charset="0"/>
              </a:rPr>
              <a:t>Assunzione della Vergine </a:t>
            </a:r>
            <a:r>
              <a:rPr lang="it-IT" altLang="it-IT" sz="1400" dirty="0">
                <a:latin typeface="Times New Roman" panose="02020603050405020304" pitchFamily="18" charset="0"/>
              </a:rPr>
              <a:t>(Venezia, 1516–1518): le vesti rosse guidano l’occhio verso i personaggi principali. (b) Van Gogh per la notte stellata usò i pigmenti meno costosi: il blu di cobalto (CoAl</a:t>
            </a:r>
            <a:r>
              <a:rPr lang="it-IT" altLang="it-IT" sz="1400" baseline="-25000" dirty="0">
                <a:latin typeface="Times New Roman" panose="02020603050405020304" pitchFamily="18" charset="0"/>
              </a:rPr>
              <a:t>2</a:t>
            </a:r>
            <a:r>
              <a:rPr lang="it-IT" altLang="it-IT" sz="1400" dirty="0">
                <a:latin typeface="Times New Roman" panose="02020603050405020304" pitchFamily="18" charset="0"/>
              </a:rPr>
              <a:t>O</a:t>
            </a:r>
            <a:r>
              <a:rPr lang="it-IT" altLang="it-IT" sz="1400" baseline="-25000" dirty="0">
                <a:latin typeface="Times New Roman" panose="02020603050405020304" pitchFamily="18" charset="0"/>
              </a:rPr>
              <a:t>4</a:t>
            </a:r>
            <a:r>
              <a:rPr lang="it-IT" altLang="it-IT" sz="1400" dirty="0">
                <a:latin typeface="Times New Roman" panose="02020603050405020304" pitchFamily="18" charset="0"/>
              </a:rPr>
              <a:t>) e il blu di Prussia, un </a:t>
            </a:r>
            <a:r>
              <a:rPr lang="it-IT" altLang="it-IT" sz="1400" dirty="0" err="1">
                <a:latin typeface="Times New Roman" panose="02020603050405020304" pitchFamily="18" charset="0"/>
              </a:rPr>
              <a:t>ferricianuro</a:t>
            </a:r>
            <a:r>
              <a:rPr lang="it-IT" altLang="it-IT" sz="1400" dirty="0">
                <a:latin typeface="Times New Roman" panose="02020603050405020304" pitchFamily="18" charset="0"/>
              </a:rPr>
              <a:t>. (c) Per le vesti della Madonna Aldobrandini (1532) Tiziano ha usato l’ultramarina (lapis </a:t>
            </a:r>
            <a:r>
              <a:rPr lang="it-IT" altLang="it-IT" sz="1400" dirty="0" err="1">
                <a:latin typeface="Times New Roman" panose="02020603050405020304" pitchFamily="18" charset="0"/>
              </a:rPr>
              <a:t>lazuli</a:t>
            </a:r>
            <a:r>
              <a:rPr lang="it-IT" altLang="it-IT" sz="1400" dirty="0">
                <a:latin typeface="Times New Roman" panose="02020603050405020304" pitchFamily="18" charset="0"/>
              </a:rPr>
              <a:t>), un allumino–silicato, un pigmento più costoso dell’oro. </a:t>
            </a:r>
          </a:p>
          <a:p>
            <a:pPr eaLnBrk="1" hangingPunct="1">
              <a:spcBef>
                <a:spcPct val="0"/>
              </a:spcBef>
              <a:buFontTx/>
              <a:buNone/>
            </a:pPr>
            <a:r>
              <a:rPr lang="it-IT" altLang="it-IT" sz="1400" dirty="0">
                <a:latin typeface="Times New Roman" panose="02020603050405020304" pitchFamily="18" charset="0"/>
              </a:rPr>
              <a:t>FONTE:</a:t>
            </a:r>
          </a:p>
          <a:p>
            <a:pPr eaLnBrk="1" hangingPunct="1">
              <a:spcBef>
                <a:spcPct val="0"/>
              </a:spcBef>
              <a:buFontTx/>
              <a:buNone/>
            </a:pPr>
            <a:r>
              <a:rPr lang="it-IT" altLang="it-IT" sz="1400" dirty="0">
                <a:latin typeface="Times New Roman" panose="02020603050405020304" pitchFamily="18" charset="0"/>
              </a:rPr>
              <a:t>Santa Maria Gloriosa dei Frari, Patriarcato di Venezia, concessione a titolo gratuito; </a:t>
            </a:r>
            <a:r>
              <a:rPr lang="en-US" altLang="it-IT" sz="1400" dirty="0">
                <a:latin typeface="Times New Roman" panose="02020603050405020304" pitchFamily="18" charset="0"/>
              </a:rPr>
              <a:t>Museum of Modern Arts, N.Y. &amp; Scala Group; The National Gallery, London (permission gratis, educational waiver, with appreciation).</a:t>
            </a:r>
            <a:endParaRPr lang="it-IT" altLang="it-IT" sz="1400" dirty="0">
              <a:latin typeface="Arial Unicode MS" pitchFamily="34" charset="-128"/>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magine 3">
            <a:extLst>
              <a:ext uri="{FF2B5EF4-FFF2-40B4-BE49-F238E27FC236}">
                <a16:creationId xmlns:a16="http://schemas.microsoft.com/office/drawing/2014/main" id="{121C52EF-62B6-6BBB-0BBE-9A3F8792F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44463"/>
            <a:ext cx="8066087"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CasellaDiTesto 6">
            <a:extLst>
              <a:ext uri="{FF2B5EF4-FFF2-40B4-BE49-F238E27FC236}">
                <a16:creationId xmlns:a16="http://schemas.microsoft.com/office/drawing/2014/main" id="{7C6CBCE9-CFE4-41EA-EB38-FD4E840FBEEC}"/>
              </a:ext>
            </a:extLst>
          </p:cNvPr>
          <p:cNvSpPr txBox="1">
            <a:spLocks noChangeArrowheads="1"/>
          </p:cNvSpPr>
          <p:nvPr/>
        </p:nvSpPr>
        <p:spPr bwMode="auto">
          <a:xfrm>
            <a:off x="881063" y="669925"/>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100">
                <a:latin typeface="Arial Unicode MS" pitchFamily="34" charset="-128"/>
              </a:rPr>
              <a:t>http://dydaktyka.fizyka.umk.pl/Physics_is_fun/html/posters-it.html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olo 1">
            <a:extLst>
              <a:ext uri="{FF2B5EF4-FFF2-40B4-BE49-F238E27FC236}">
                <a16:creationId xmlns:a16="http://schemas.microsoft.com/office/drawing/2014/main" id="{8B09ECEA-6DE6-0C17-B5E6-2070C68EE650}"/>
              </a:ext>
            </a:extLst>
          </p:cNvPr>
          <p:cNvSpPr>
            <a:spLocks noGrp="1" noChangeArrowheads="1"/>
          </p:cNvSpPr>
          <p:nvPr>
            <p:ph type="title"/>
          </p:nvPr>
        </p:nvSpPr>
        <p:spPr/>
        <p:txBody>
          <a:bodyPr/>
          <a:lstStyle/>
          <a:p>
            <a:pPr eaLnBrk="1" hangingPunct="1"/>
            <a:r>
              <a:rPr lang="it-IT" altLang="it-IT" sz="3600"/>
              <a:t>Il cielo boreale (Svezia)</a:t>
            </a:r>
          </a:p>
        </p:txBody>
      </p:sp>
      <p:pic>
        <p:nvPicPr>
          <p:cNvPr id="108547" name="Immagine 3" descr="Immagine che contiene cielo, esterni&#10;&#10;Descrizione generata automaticamente">
            <a:extLst>
              <a:ext uri="{FF2B5EF4-FFF2-40B4-BE49-F238E27FC236}">
                <a16:creationId xmlns:a16="http://schemas.microsoft.com/office/drawing/2014/main" id="{A6510150-C1DB-7198-18EF-35E41501B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1417638"/>
            <a:ext cx="4429125"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Immagine 5" descr="Immagine che contiene esterni, cielo, nuvole, giorno&#10;&#10;Descrizione generata automaticamente">
            <a:extLst>
              <a:ext uri="{FF2B5EF4-FFF2-40B4-BE49-F238E27FC236}">
                <a16:creationId xmlns:a16="http://schemas.microsoft.com/office/drawing/2014/main" id="{B19A8179-74C7-4F83-1AED-94C342ED0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2005013"/>
            <a:ext cx="4581525"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CasellaDiTesto 8">
            <a:extLst>
              <a:ext uri="{FF2B5EF4-FFF2-40B4-BE49-F238E27FC236}">
                <a16:creationId xmlns:a16="http://schemas.microsoft.com/office/drawing/2014/main" id="{F9F8CB96-5715-DF1E-F8D0-38DCF41B5905}"/>
              </a:ext>
            </a:extLst>
          </p:cNvPr>
          <p:cNvSpPr txBox="1">
            <a:spLocks noChangeArrowheads="1"/>
          </p:cNvSpPr>
          <p:nvPr/>
        </p:nvSpPr>
        <p:spPr bwMode="auto">
          <a:xfrm>
            <a:off x="457200" y="5940425"/>
            <a:ext cx="5770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La neve è verde oppure arancione</a:t>
            </a:r>
          </a:p>
          <a:p>
            <a:pPr eaLnBrk="1" hangingPunct="1">
              <a:spcBef>
                <a:spcPct val="0"/>
              </a:spcBef>
              <a:buFontTx/>
              <a:buNone/>
            </a:pPr>
            <a:r>
              <a:rPr lang="it-IT" altLang="it-IT" sz="1800">
                <a:latin typeface="Arial Unicode MS" pitchFamily="34" charset="-128"/>
              </a:rPr>
              <a:t>© B. Lidtke (2022</a:t>
            </a:r>
            <a:r>
              <a:rPr lang="it-IT" altLang="it-IT" sz="2400">
                <a:latin typeface="Arial Unicode MS" pitchFamily="34" charset="-128"/>
              </a:rPr>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ytuł 1">
            <a:extLst>
              <a:ext uri="{FF2B5EF4-FFF2-40B4-BE49-F238E27FC236}">
                <a16:creationId xmlns:a16="http://schemas.microsoft.com/office/drawing/2014/main" id="{6BD423D5-9CD3-3497-B064-033E321D9774}"/>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t>Colors</a:t>
            </a:r>
            <a:r>
              <a:rPr lang="it-IT" altLang="it-IT" sz="3600"/>
              <a:t>, </a:t>
            </a:r>
            <a:r>
              <a:rPr lang="pl-PL" altLang="it-IT" sz="3600"/>
              <a:t>the </a:t>
            </a:r>
            <a:r>
              <a:rPr lang="it-IT" altLang="it-IT" sz="3600"/>
              <a:t>eye </a:t>
            </a:r>
            <a:r>
              <a:rPr lang="pl-PL" altLang="it-IT" sz="3600"/>
              <a:t>of artists</a:t>
            </a:r>
            <a:endParaRPr lang="en-US" altLang="it-IT" sz="3600"/>
          </a:p>
        </p:txBody>
      </p:sp>
      <p:sp>
        <p:nvSpPr>
          <p:cNvPr id="109571" name="Text Box 3">
            <a:extLst>
              <a:ext uri="{FF2B5EF4-FFF2-40B4-BE49-F238E27FC236}">
                <a16:creationId xmlns:a16="http://schemas.microsoft.com/office/drawing/2014/main" id="{94BD8352-6A49-8601-9849-3C9DF50DC6D0}"/>
              </a:ext>
            </a:extLst>
          </p:cNvPr>
          <p:cNvSpPr txBox="1">
            <a:spLocks noChangeArrowheads="1"/>
          </p:cNvSpPr>
          <p:nvPr/>
        </p:nvSpPr>
        <p:spPr bwMode="auto">
          <a:xfrm>
            <a:off x="395288" y="6237288"/>
            <a:ext cx="3889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itchFamily="34" charset="-128"/>
              </a:rPr>
              <a:t>Claude Monet, </a:t>
            </a:r>
            <a:r>
              <a:rPr lang="pl-PL" altLang="it-IT" sz="1800" i="1">
                <a:latin typeface="Arial Unicode MS" pitchFamily="34" charset="-128"/>
              </a:rPr>
              <a:t>Ponte Giaponese</a:t>
            </a:r>
            <a:endParaRPr lang="pl-PL" altLang="it-IT" sz="1800">
              <a:latin typeface="Arial Unicode MS" pitchFamily="34" charset="-128"/>
            </a:endParaRPr>
          </a:p>
        </p:txBody>
      </p:sp>
      <p:pic>
        <p:nvPicPr>
          <p:cNvPr id="109572" name="Picture 4">
            <a:extLst>
              <a:ext uri="{FF2B5EF4-FFF2-40B4-BE49-F238E27FC236}">
                <a16:creationId xmlns:a16="http://schemas.microsoft.com/office/drawing/2014/main" id="{833749F4-4091-0921-7D16-8D67916F2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81075"/>
            <a:ext cx="5757862"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ytuł 1">
            <a:extLst>
              <a:ext uri="{FF2B5EF4-FFF2-40B4-BE49-F238E27FC236}">
                <a16:creationId xmlns:a16="http://schemas.microsoft.com/office/drawing/2014/main" id="{7B9CE3E0-5119-758B-491F-380AC4A35E32}"/>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t>Colors</a:t>
            </a:r>
            <a:r>
              <a:rPr lang="it-IT" altLang="it-IT" sz="3600"/>
              <a:t>, </a:t>
            </a:r>
            <a:r>
              <a:rPr lang="pl-PL" altLang="it-IT" sz="3600"/>
              <a:t>the </a:t>
            </a:r>
            <a:r>
              <a:rPr lang="it-IT" altLang="it-IT" sz="3600"/>
              <a:t>eye </a:t>
            </a:r>
            <a:r>
              <a:rPr lang="pl-PL" altLang="it-IT" sz="3600"/>
              <a:t>of artists</a:t>
            </a:r>
            <a:endParaRPr lang="en-US" altLang="it-IT" sz="3600"/>
          </a:p>
        </p:txBody>
      </p:sp>
      <p:sp>
        <p:nvSpPr>
          <p:cNvPr id="111619" name="Text Box 3">
            <a:extLst>
              <a:ext uri="{FF2B5EF4-FFF2-40B4-BE49-F238E27FC236}">
                <a16:creationId xmlns:a16="http://schemas.microsoft.com/office/drawing/2014/main" id="{F3387EC1-0D5E-C84F-E337-F01667417A0F}"/>
              </a:ext>
            </a:extLst>
          </p:cNvPr>
          <p:cNvSpPr txBox="1">
            <a:spLocks noChangeArrowheads="1"/>
          </p:cNvSpPr>
          <p:nvPr/>
        </p:nvSpPr>
        <p:spPr bwMode="auto">
          <a:xfrm>
            <a:off x="395288" y="6237288"/>
            <a:ext cx="3889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itchFamily="34" charset="-128"/>
              </a:rPr>
              <a:t>Claude Monet, </a:t>
            </a:r>
            <a:r>
              <a:rPr lang="pl-PL" altLang="it-IT" sz="1800" i="1">
                <a:latin typeface="Arial Unicode MS" pitchFamily="34" charset="-128"/>
              </a:rPr>
              <a:t>Ponte Giaponese</a:t>
            </a:r>
            <a:endParaRPr lang="pl-PL" altLang="it-IT" sz="1800">
              <a:latin typeface="Arial Unicode MS" pitchFamily="34" charset="-128"/>
            </a:endParaRPr>
          </a:p>
        </p:txBody>
      </p:sp>
      <p:pic>
        <p:nvPicPr>
          <p:cNvPr id="111620" name="Picture 4">
            <a:extLst>
              <a:ext uri="{FF2B5EF4-FFF2-40B4-BE49-F238E27FC236}">
                <a16:creationId xmlns:a16="http://schemas.microsoft.com/office/drawing/2014/main" id="{720AAB35-B771-B02F-5BB7-389A586BB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81075"/>
            <a:ext cx="5757862"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1" name="Picture 5">
            <a:extLst>
              <a:ext uri="{FF2B5EF4-FFF2-40B4-BE49-F238E27FC236}">
                <a16:creationId xmlns:a16="http://schemas.microsoft.com/office/drawing/2014/main" id="{BC0880F3-2DE8-6D3F-9A1A-0FA7757FF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412875"/>
            <a:ext cx="5922963"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ytuł 1">
            <a:extLst>
              <a:ext uri="{FF2B5EF4-FFF2-40B4-BE49-F238E27FC236}">
                <a16:creationId xmlns:a16="http://schemas.microsoft.com/office/drawing/2014/main" id="{1AD14204-C120-4CFB-85A3-B7D800FC3F70}"/>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t>Colors</a:t>
            </a:r>
            <a:r>
              <a:rPr lang="it-IT" altLang="it-IT" sz="3600"/>
              <a:t>, </a:t>
            </a:r>
            <a:r>
              <a:rPr lang="pl-PL" altLang="it-IT" sz="3600"/>
              <a:t>the </a:t>
            </a:r>
            <a:r>
              <a:rPr lang="it-IT" altLang="it-IT" sz="3600"/>
              <a:t>eye </a:t>
            </a:r>
            <a:r>
              <a:rPr lang="pl-PL" altLang="it-IT" sz="3600"/>
              <a:t>of artists</a:t>
            </a:r>
            <a:endParaRPr lang="en-US" altLang="it-IT" sz="3600"/>
          </a:p>
        </p:txBody>
      </p:sp>
      <p:sp>
        <p:nvSpPr>
          <p:cNvPr id="113667" name="Text Box 3">
            <a:extLst>
              <a:ext uri="{FF2B5EF4-FFF2-40B4-BE49-F238E27FC236}">
                <a16:creationId xmlns:a16="http://schemas.microsoft.com/office/drawing/2014/main" id="{F904784B-F600-67E4-9119-F136951323DA}"/>
              </a:ext>
            </a:extLst>
          </p:cNvPr>
          <p:cNvSpPr txBox="1">
            <a:spLocks noChangeArrowheads="1"/>
          </p:cNvSpPr>
          <p:nvPr/>
        </p:nvSpPr>
        <p:spPr bwMode="auto">
          <a:xfrm>
            <a:off x="395288" y="6237288"/>
            <a:ext cx="3889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itchFamily="34" charset="-128"/>
              </a:rPr>
              <a:t>Claude Monet, </a:t>
            </a:r>
            <a:r>
              <a:rPr lang="pl-PL" altLang="it-IT" sz="1800" i="1">
                <a:latin typeface="Arial Unicode MS" pitchFamily="34" charset="-128"/>
              </a:rPr>
              <a:t>Ponte Giaponese</a:t>
            </a:r>
            <a:endParaRPr lang="pl-PL" altLang="it-IT" sz="1800">
              <a:latin typeface="Arial Unicode MS" pitchFamily="34" charset="-128"/>
            </a:endParaRPr>
          </a:p>
        </p:txBody>
      </p:sp>
      <p:pic>
        <p:nvPicPr>
          <p:cNvPr id="113668" name="Picture 4">
            <a:extLst>
              <a:ext uri="{FF2B5EF4-FFF2-40B4-BE49-F238E27FC236}">
                <a16:creationId xmlns:a16="http://schemas.microsoft.com/office/drawing/2014/main" id="{474BC4F4-64EC-4001-F4A1-95FD7B9A8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81075"/>
            <a:ext cx="5757862"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9" name="Picture 5">
            <a:extLst>
              <a:ext uri="{FF2B5EF4-FFF2-40B4-BE49-F238E27FC236}">
                <a16:creationId xmlns:a16="http://schemas.microsoft.com/office/drawing/2014/main" id="{B6816EF2-BC5A-693E-E9DF-0023E891F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412875"/>
            <a:ext cx="5922963"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70" name="Picture 6">
            <a:extLst>
              <a:ext uri="{FF2B5EF4-FFF2-40B4-BE49-F238E27FC236}">
                <a16:creationId xmlns:a16="http://schemas.microsoft.com/office/drawing/2014/main" id="{09E49BA1-5F72-851B-8E66-38B434D8EB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1773238"/>
            <a:ext cx="557847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ytuł 1">
            <a:extLst>
              <a:ext uri="{FF2B5EF4-FFF2-40B4-BE49-F238E27FC236}">
                <a16:creationId xmlns:a16="http://schemas.microsoft.com/office/drawing/2014/main" id="{CB02D982-A826-47B6-2A56-4DD397A8D80F}"/>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solidFill>
                  <a:srgbClr val="0099FF"/>
                </a:solidFill>
              </a:rPr>
              <a:t>Colors</a:t>
            </a:r>
            <a:r>
              <a:rPr lang="it-IT" altLang="it-IT" sz="3600">
                <a:solidFill>
                  <a:srgbClr val="0099FF"/>
                </a:solidFill>
              </a:rPr>
              <a:t>, </a:t>
            </a:r>
            <a:r>
              <a:rPr lang="pl-PL" altLang="it-IT" sz="3600">
                <a:solidFill>
                  <a:srgbClr val="0099FF"/>
                </a:solidFill>
              </a:rPr>
              <a:t>the </a:t>
            </a:r>
            <a:r>
              <a:rPr lang="it-IT" altLang="it-IT" sz="3600">
                <a:solidFill>
                  <a:srgbClr val="0099FF"/>
                </a:solidFill>
              </a:rPr>
              <a:t>eye </a:t>
            </a:r>
            <a:r>
              <a:rPr lang="pl-PL" altLang="it-IT" sz="3600">
                <a:solidFill>
                  <a:srgbClr val="0099FF"/>
                </a:solidFill>
              </a:rPr>
              <a:t>of artists: no automatic white adjustment</a:t>
            </a:r>
            <a:endParaRPr lang="en-US" altLang="it-IT" sz="3600">
              <a:solidFill>
                <a:srgbClr val="0099FF"/>
              </a:solidFill>
            </a:endParaRPr>
          </a:p>
        </p:txBody>
      </p:sp>
      <p:sp>
        <p:nvSpPr>
          <p:cNvPr id="115715" name="Text Box 3">
            <a:extLst>
              <a:ext uri="{FF2B5EF4-FFF2-40B4-BE49-F238E27FC236}">
                <a16:creationId xmlns:a16="http://schemas.microsoft.com/office/drawing/2014/main" id="{BB0CE353-0370-AD9C-2479-22F35EF6B3C0}"/>
              </a:ext>
            </a:extLst>
          </p:cNvPr>
          <p:cNvSpPr txBox="1">
            <a:spLocks noChangeArrowheads="1"/>
          </p:cNvSpPr>
          <p:nvPr/>
        </p:nvSpPr>
        <p:spPr bwMode="auto">
          <a:xfrm>
            <a:off x="468313" y="6021388"/>
            <a:ext cx="2439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rgbClr val="0033CC"/>
                </a:solidFill>
                <a:latin typeface="Arial Unicode MS" pitchFamily="34" charset="-128"/>
              </a:rPr>
              <a:t>Cathédrale de Rouen</a:t>
            </a:r>
            <a:r>
              <a:rPr lang="en-AU" altLang="it-IT" sz="2400">
                <a:latin typeface="Arial Unicode MS" pitchFamily="34" charset="-128"/>
              </a:rPr>
              <a:t> </a:t>
            </a:r>
            <a:endParaRPr lang="pl-PL" altLang="it-IT" sz="2400">
              <a:latin typeface="Arial Unicode MS" pitchFamily="34" charset="-128"/>
            </a:endParaRPr>
          </a:p>
        </p:txBody>
      </p:sp>
      <p:pic>
        <p:nvPicPr>
          <p:cNvPr id="115716" name="Picture 4">
            <a:extLst>
              <a:ext uri="{FF2B5EF4-FFF2-40B4-BE49-F238E27FC236}">
                <a16:creationId xmlns:a16="http://schemas.microsoft.com/office/drawing/2014/main" id="{8E599BC4-6D8C-2917-BF6E-F4BAB1A56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3950"/>
            <a:ext cx="2936875" cy="4316413"/>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ytuł 1">
            <a:extLst>
              <a:ext uri="{FF2B5EF4-FFF2-40B4-BE49-F238E27FC236}">
                <a16:creationId xmlns:a16="http://schemas.microsoft.com/office/drawing/2014/main" id="{D6CD413F-0438-E028-ADFD-C15EC021C049}"/>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solidFill>
                  <a:srgbClr val="0099FF"/>
                </a:solidFill>
              </a:rPr>
              <a:t>Colors</a:t>
            </a:r>
            <a:r>
              <a:rPr lang="it-IT" altLang="it-IT" sz="3600">
                <a:solidFill>
                  <a:srgbClr val="0099FF"/>
                </a:solidFill>
              </a:rPr>
              <a:t>, </a:t>
            </a:r>
            <a:r>
              <a:rPr lang="pl-PL" altLang="it-IT" sz="3600">
                <a:solidFill>
                  <a:srgbClr val="0099FF"/>
                </a:solidFill>
              </a:rPr>
              <a:t>the </a:t>
            </a:r>
            <a:r>
              <a:rPr lang="it-IT" altLang="it-IT" sz="3600">
                <a:solidFill>
                  <a:srgbClr val="0099FF"/>
                </a:solidFill>
              </a:rPr>
              <a:t>eye </a:t>
            </a:r>
            <a:r>
              <a:rPr lang="pl-PL" altLang="it-IT" sz="3600">
                <a:solidFill>
                  <a:srgbClr val="0099FF"/>
                </a:solidFill>
              </a:rPr>
              <a:t>of artists: no automatic white adjustment</a:t>
            </a:r>
            <a:endParaRPr lang="en-US" altLang="it-IT" sz="3600">
              <a:solidFill>
                <a:srgbClr val="0099FF"/>
              </a:solidFill>
            </a:endParaRPr>
          </a:p>
        </p:txBody>
      </p:sp>
      <p:sp>
        <p:nvSpPr>
          <p:cNvPr id="117763" name="Text Box 3">
            <a:extLst>
              <a:ext uri="{FF2B5EF4-FFF2-40B4-BE49-F238E27FC236}">
                <a16:creationId xmlns:a16="http://schemas.microsoft.com/office/drawing/2014/main" id="{48D4A0BA-0358-3F1B-DF3D-06E83BF2A1E6}"/>
              </a:ext>
            </a:extLst>
          </p:cNvPr>
          <p:cNvSpPr txBox="1">
            <a:spLocks noChangeArrowheads="1"/>
          </p:cNvSpPr>
          <p:nvPr/>
        </p:nvSpPr>
        <p:spPr bwMode="auto">
          <a:xfrm>
            <a:off x="468313" y="6021388"/>
            <a:ext cx="2439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rgbClr val="0033CC"/>
                </a:solidFill>
                <a:latin typeface="Arial Unicode MS" pitchFamily="34" charset="-128"/>
              </a:rPr>
              <a:t>Cathédrale de Rouen</a:t>
            </a:r>
            <a:r>
              <a:rPr lang="en-AU" altLang="it-IT" sz="2400">
                <a:latin typeface="Arial Unicode MS" pitchFamily="34" charset="-128"/>
              </a:rPr>
              <a:t> </a:t>
            </a:r>
            <a:endParaRPr lang="pl-PL" altLang="it-IT" sz="2400">
              <a:latin typeface="Arial Unicode MS" pitchFamily="34" charset="-128"/>
            </a:endParaRPr>
          </a:p>
        </p:txBody>
      </p:sp>
      <p:pic>
        <p:nvPicPr>
          <p:cNvPr id="117764" name="Picture 4">
            <a:extLst>
              <a:ext uri="{FF2B5EF4-FFF2-40B4-BE49-F238E27FC236}">
                <a16:creationId xmlns:a16="http://schemas.microsoft.com/office/drawing/2014/main" id="{44EEEF06-3D62-D64C-5C81-2BD44EE9F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3950"/>
            <a:ext cx="2936875" cy="4316413"/>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5" name="Picture 5">
            <a:extLst>
              <a:ext uri="{FF2B5EF4-FFF2-40B4-BE49-F238E27FC236}">
                <a16:creationId xmlns:a16="http://schemas.microsoft.com/office/drawing/2014/main" id="{D16B8518-945D-50A1-020A-F309DEB70E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41438"/>
            <a:ext cx="2947988" cy="4319587"/>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ytuł 1">
            <a:extLst>
              <a:ext uri="{FF2B5EF4-FFF2-40B4-BE49-F238E27FC236}">
                <a16:creationId xmlns:a16="http://schemas.microsoft.com/office/drawing/2014/main" id="{8D143730-3B50-0DED-9442-BA79E2B0A65A}"/>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solidFill>
                  <a:srgbClr val="0099FF"/>
                </a:solidFill>
              </a:rPr>
              <a:t>Colors</a:t>
            </a:r>
            <a:r>
              <a:rPr lang="it-IT" altLang="it-IT" sz="3600">
                <a:solidFill>
                  <a:srgbClr val="0099FF"/>
                </a:solidFill>
              </a:rPr>
              <a:t>, </a:t>
            </a:r>
            <a:r>
              <a:rPr lang="pl-PL" altLang="it-IT" sz="3600">
                <a:solidFill>
                  <a:srgbClr val="0099FF"/>
                </a:solidFill>
              </a:rPr>
              <a:t>the </a:t>
            </a:r>
            <a:r>
              <a:rPr lang="it-IT" altLang="it-IT" sz="3600">
                <a:solidFill>
                  <a:srgbClr val="0099FF"/>
                </a:solidFill>
              </a:rPr>
              <a:t>eye </a:t>
            </a:r>
            <a:r>
              <a:rPr lang="pl-PL" altLang="it-IT" sz="3600">
                <a:solidFill>
                  <a:srgbClr val="0099FF"/>
                </a:solidFill>
              </a:rPr>
              <a:t>of artists: no automatic white adjustment</a:t>
            </a:r>
            <a:endParaRPr lang="en-US" altLang="it-IT" sz="3600">
              <a:solidFill>
                <a:srgbClr val="0099FF"/>
              </a:solidFill>
            </a:endParaRPr>
          </a:p>
        </p:txBody>
      </p:sp>
      <p:sp>
        <p:nvSpPr>
          <p:cNvPr id="119811" name="Text Box 3">
            <a:extLst>
              <a:ext uri="{FF2B5EF4-FFF2-40B4-BE49-F238E27FC236}">
                <a16:creationId xmlns:a16="http://schemas.microsoft.com/office/drawing/2014/main" id="{AC0D6057-21CF-EBDF-6420-F2E4FBADBBBE}"/>
              </a:ext>
            </a:extLst>
          </p:cNvPr>
          <p:cNvSpPr txBox="1">
            <a:spLocks noChangeArrowheads="1"/>
          </p:cNvSpPr>
          <p:nvPr/>
        </p:nvSpPr>
        <p:spPr bwMode="auto">
          <a:xfrm>
            <a:off x="468313" y="6021388"/>
            <a:ext cx="2439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rgbClr val="0033CC"/>
                </a:solidFill>
                <a:latin typeface="Arial Unicode MS" pitchFamily="34" charset="-128"/>
              </a:rPr>
              <a:t>Cathédrale de Rouen</a:t>
            </a:r>
            <a:r>
              <a:rPr lang="en-AU" altLang="it-IT" sz="2400">
                <a:latin typeface="Arial Unicode MS" pitchFamily="34" charset="-128"/>
              </a:rPr>
              <a:t> </a:t>
            </a:r>
            <a:endParaRPr lang="pl-PL" altLang="it-IT" sz="2400">
              <a:latin typeface="Arial Unicode MS" pitchFamily="34" charset="-128"/>
            </a:endParaRPr>
          </a:p>
        </p:txBody>
      </p:sp>
      <p:pic>
        <p:nvPicPr>
          <p:cNvPr id="119812" name="Picture 4">
            <a:extLst>
              <a:ext uri="{FF2B5EF4-FFF2-40B4-BE49-F238E27FC236}">
                <a16:creationId xmlns:a16="http://schemas.microsoft.com/office/drawing/2014/main" id="{454DC501-D123-F602-FCC1-02446C425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3950"/>
            <a:ext cx="2936875" cy="4316413"/>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3" name="Picture 5">
            <a:extLst>
              <a:ext uri="{FF2B5EF4-FFF2-40B4-BE49-F238E27FC236}">
                <a16:creationId xmlns:a16="http://schemas.microsoft.com/office/drawing/2014/main" id="{E6FD426B-B898-0A3F-0FB5-1ADA59276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41438"/>
            <a:ext cx="2947988" cy="4319587"/>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4" name="Picture 6">
            <a:extLst>
              <a:ext uri="{FF2B5EF4-FFF2-40B4-BE49-F238E27FC236}">
                <a16:creationId xmlns:a16="http://schemas.microsoft.com/office/drawing/2014/main" id="{069F38EA-D475-FD72-04A3-1D1E064B5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628775"/>
            <a:ext cx="2965450" cy="4319588"/>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ytuł 1">
            <a:extLst>
              <a:ext uri="{FF2B5EF4-FFF2-40B4-BE49-F238E27FC236}">
                <a16:creationId xmlns:a16="http://schemas.microsoft.com/office/drawing/2014/main" id="{87DFC955-6E36-DCF0-6016-2899BEDE8BB7}"/>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solidFill>
                  <a:srgbClr val="0099FF"/>
                </a:solidFill>
              </a:rPr>
              <a:t>Colors</a:t>
            </a:r>
            <a:r>
              <a:rPr lang="it-IT" altLang="it-IT" sz="3600">
                <a:solidFill>
                  <a:srgbClr val="0099FF"/>
                </a:solidFill>
              </a:rPr>
              <a:t>, </a:t>
            </a:r>
            <a:r>
              <a:rPr lang="pl-PL" altLang="it-IT" sz="3600">
                <a:solidFill>
                  <a:srgbClr val="0099FF"/>
                </a:solidFill>
              </a:rPr>
              <a:t>the </a:t>
            </a:r>
            <a:r>
              <a:rPr lang="it-IT" altLang="it-IT" sz="3600">
                <a:solidFill>
                  <a:srgbClr val="0099FF"/>
                </a:solidFill>
              </a:rPr>
              <a:t>eye </a:t>
            </a:r>
            <a:r>
              <a:rPr lang="pl-PL" altLang="it-IT" sz="3600">
                <a:solidFill>
                  <a:srgbClr val="0099FF"/>
                </a:solidFill>
              </a:rPr>
              <a:t>of artists: no automatic white adjustment</a:t>
            </a:r>
            <a:endParaRPr lang="en-US" altLang="it-IT" sz="3600">
              <a:solidFill>
                <a:srgbClr val="0099FF"/>
              </a:solidFill>
            </a:endParaRPr>
          </a:p>
        </p:txBody>
      </p:sp>
      <p:sp>
        <p:nvSpPr>
          <p:cNvPr id="121859" name="Text Box 3">
            <a:extLst>
              <a:ext uri="{FF2B5EF4-FFF2-40B4-BE49-F238E27FC236}">
                <a16:creationId xmlns:a16="http://schemas.microsoft.com/office/drawing/2014/main" id="{31976D41-47E1-CDA1-D41D-089375BBDB4B}"/>
              </a:ext>
            </a:extLst>
          </p:cNvPr>
          <p:cNvSpPr txBox="1">
            <a:spLocks noChangeArrowheads="1"/>
          </p:cNvSpPr>
          <p:nvPr/>
        </p:nvSpPr>
        <p:spPr bwMode="auto">
          <a:xfrm>
            <a:off x="468313" y="6021388"/>
            <a:ext cx="2439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rgbClr val="0033CC"/>
                </a:solidFill>
                <a:latin typeface="Arial Unicode MS" pitchFamily="34" charset="-128"/>
              </a:rPr>
              <a:t>Cathédrale de Rouen</a:t>
            </a:r>
            <a:r>
              <a:rPr lang="en-AU" altLang="it-IT" sz="2400">
                <a:latin typeface="Arial Unicode MS" pitchFamily="34" charset="-128"/>
              </a:rPr>
              <a:t> </a:t>
            </a:r>
            <a:endParaRPr lang="pl-PL" altLang="it-IT" sz="2400">
              <a:latin typeface="Arial Unicode MS" pitchFamily="34" charset="-128"/>
            </a:endParaRPr>
          </a:p>
        </p:txBody>
      </p:sp>
      <p:pic>
        <p:nvPicPr>
          <p:cNvPr id="121860" name="Picture 4">
            <a:extLst>
              <a:ext uri="{FF2B5EF4-FFF2-40B4-BE49-F238E27FC236}">
                <a16:creationId xmlns:a16="http://schemas.microsoft.com/office/drawing/2014/main" id="{7AA397EE-B236-9FA9-A537-D58E6375E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3950"/>
            <a:ext cx="2936875" cy="4316413"/>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1" name="Picture 5">
            <a:extLst>
              <a:ext uri="{FF2B5EF4-FFF2-40B4-BE49-F238E27FC236}">
                <a16:creationId xmlns:a16="http://schemas.microsoft.com/office/drawing/2014/main" id="{BDB8A3FD-E44E-FAB6-D33E-97D4A94AD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41438"/>
            <a:ext cx="2947988" cy="4319587"/>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2" name="Picture 6">
            <a:extLst>
              <a:ext uri="{FF2B5EF4-FFF2-40B4-BE49-F238E27FC236}">
                <a16:creationId xmlns:a16="http://schemas.microsoft.com/office/drawing/2014/main" id="{473BB6C5-BC98-2C3D-2842-5006613369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628775"/>
            <a:ext cx="2965450" cy="4319588"/>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3" name="Picture 7">
            <a:extLst>
              <a:ext uri="{FF2B5EF4-FFF2-40B4-BE49-F238E27FC236}">
                <a16:creationId xmlns:a16="http://schemas.microsoft.com/office/drawing/2014/main" id="{CCE26A35-207D-085E-78DE-1B04E9B4C8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1916113"/>
            <a:ext cx="2741612" cy="4318000"/>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37356359-86A6-8669-B9C5-97D30453FC5D}"/>
              </a:ext>
            </a:extLst>
          </p:cNvPr>
          <p:cNvSpPr>
            <a:spLocks noGrp="1" noChangeArrowheads="1"/>
          </p:cNvSpPr>
          <p:nvPr>
            <p:ph type="title"/>
          </p:nvPr>
        </p:nvSpPr>
        <p:spPr/>
        <p:txBody>
          <a:bodyPr/>
          <a:lstStyle/>
          <a:p>
            <a:pPr eaLnBrk="1" hangingPunct="1"/>
            <a:r>
              <a:rPr lang="it-IT" altLang="it-IT" sz="3200"/>
              <a:t>Colori fondamentali in emissione (addizione) e in assorbimento (sottrazione)</a:t>
            </a:r>
          </a:p>
        </p:txBody>
      </p:sp>
      <p:pic>
        <p:nvPicPr>
          <p:cNvPr id="15363" name="Immagine 6" descr="Immagine che contiene testo, pavimento, interni, proiettore&#10;&#10;Descrizione generata automaticamente">
            <a:extLst>
              <a:ext uri="{FF2B5EF4-FFF2-40B4-BE49-F238E27FC236}">
                <a16:creationId xmlns:a16="http://schemas.microsoft.com/office/drawing/2014/main" id="{6924EE98-A879-3B36-E837-5FC943B1C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57325"/>
            <a:ext cx="359886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Immagine 8">
            <a:extLst>
              <a:ext uri="{FF2B5EF4-FFF2-40B4-BE49-F238E27FC236}">
                <a16:creationId xmlns:a16="http://schemas.microsoft.com/office/drawing/2014/main" id="{04EDF64F-D312-5C95-DEAC-799A5B216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1450"/>
            <a:ext cx="359886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Immagine 10" descr="Immagine che contiene pavimento, interni&#10;&#10;Descrizione generata automaticamente">
            <a:extLst>
              <a:ext uri="{FF2B5EF4-FFF2-40B4-BE49-F238E27FC236}">
                <a16:creationId xmlns:a16="http://schemas.microsoft.com/office/drawing/2014/main" id="{29F380CD-A387-AB04-C449-AF18B78C6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076700"/>
            <a:ext cx="359886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Immagine 20">
            <a:extLst>
              <a:ext uri="{FF2B5EF4-FFF2-40B4-BE49-F238E27FC236}">
                <a16:creationId xmlns:a16="http://schemas.microsoft.com/office/drawing/2014/main" id="{9463BDFE-3453-C821-189E-04E389A173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076700"/>
            <a:ext cx="359886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ytuł 1">
            <a:extLst>
              <a:ext uri="{FF2B5EF4-FFF2-40B4-BE49-F238E27FC236}">
                <a16:creationId xmlns:a16="http://schemas.microsoft.com/office/drawing/2014/main" id="{D34D4497-BB41-8AF8-A0B5-41BDD002B0ED}"/>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solidFill>
                  <a:srgbClr val="0099FF"/>
                </a:solidFill>
              </a:rPr>
              <a:t>Colors</a:t>
            </a:r>
            <a:r>
              <a:rPr lang="it-IT" altLang="it-IT" sz="3600">
                <a:solidFill>
                  <a:srgbClr val="0099FF"/>
                </a:solidFill>
              </a:rPr>
              <a:t>, </a:t>
            </a:r>
            <a:r>
              <a:rPr lang="pl-PL" altLang="it-IT" sz="3600">
                <a:solidFill>
                  <a:srgbClr val="0099FF"/>
                </a:solidFill>
              </a:rPr>
              <a:t>the </a:t>
            </a:r>
            <a:r>
              <a:rPr lang="it-IT" altLang="it-IT" sz="3600">
                <a:solidFill>
                  <a:srgbClr val="0099FF"/>
                </a:solidFill>
              </a:rPr>
              <a:t>eye </a:t>
            </a:r>
            <a:r>
              <a:rPr lang="pl-PL" altLang="it-IT" sz="3600">
                <a:solidFill>
                  <a:srgbClr val="0099FF"/>
                </a:solidFill>
              </a:rPr>
              <a:t>of artists: no automatic white adjustment</a:t>
            </a:r>
            <a:endParaRPr lang="en-US" altLang="it-IT" sz="3600">
              <a:solidFill>
                <a:srgbClr val="0099FF"/>
              </a:solidFill>
            </a:endParaRPr>
          </a:p>
        </p:txBody>
      </p:sp>
      <p:sp>
        <p:nvSpPr>
          <p:cNvPr id="123907" name="Text Box 3">
            <a:extLst>
              <a:ext uri="{FF2B5EF4-FFF2-40B4-BE49-F238E27FC236}">
                <a16:creationId xmlns:a16="http://schemas.microsoft.com/office/drawing/2014/main" id="{6EA7C00B-90AA-3DAF-9B52-1EB4E1D3A81B}"/>
              </a:ext>
            </a:extLst>
          </p:cNvPr>
          <p:cNvSpPr txBox="1">
            <a:spLocks noChangeArrowheads="1"/>
          </p:cNvSpPr>
          <p:nvPr/>
        </p:nvSpPr>
        <p:spPr bwMode="auto">
          <a:xfrm>
            <a:off x="468313" y="6021388"/>
            <a:ext cx="2439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rgbClr val="0033CC"/>
                </a:solidFill>
                <a:latin typeface="Arial Unicode MS" pitchFamily="34" charset="-128"/>
              </a:rPr>
              <a:t>Cathédrale de Rouen</a:t>
            </a:r>
            <a:r>
              <a:rPr lang="en-AU" altLang="it-IT" sz="2400">
                <a:latin typeface="Arial Unicode MS" pitchFamily="34" charset="-128"/>
              </a:rPr>
              <a:t> </a:t>
            </a:r>
            <a:endParaRPr lang="pl-PL" altLang="it-IT" sz="2400">
              <a:latin typeface="Arial Unicode MS" pitchFamily="34" charset="-128"/>
            </a:endParaRPr>
          </a:p>
        </p:txBody>
      </p:sp>
      <p:pic>
        <p:nvPicPr>
          <p:cNvPr id="123908" name="Picture 4">
            <a:extLst>
              <a:ext uri="{FF2B5EF4-FFF2-40B4-BE49-F238E27FC236}">
                <a16:creationId xmlns:a16="http://schemas.microsoft.com/office/drawing/2014/main" id="{586953E3-D0A3-65D8-746E-0FE4A2410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3950"/>
            <a:ext cx="2936875" cy="4316413"/>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09" name="Picture 5">
            <a:extLst>
              <a:ext uri="{FF2B5EF4-FFF2-40B4-BE49-F238E27FC236}">
                <a16:creationId xmlns:a16="http://schemas.microsoft.com/office/drawing/2014/main" id="{D392C2FF-4D52-C222-5809-D6A8766B0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41438"/>
            <a:ext cx="2947988" cy="4319587"/>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0" name="Picture 6">
            <a:extLst>
              <a:ext uri="{FF2B5EF4-FFF2-40B4-BE49-F238E27FC236}">
                <a16:creationId xmlns:a16="http://schemas.microsoft.com/office/drawing/2014/main" id="{B24F5D86-9EFC-E9E7-B4EF-52B2352A72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628775"/>
            <a:ext cx="2965450" cy="4319588"/>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1" name="Picture 7">
            <a:extLst>
              <a:ext uri="{FF2B5EF4-FFF2-40B4-BE49-F238E27FC236}">
                <a16:creationId xmlns:a16="http://schemas.microsoft.com/office/drawing/2014/main" id="{AA183C3D-F28E-A5AE-ED21-0914C5C8D7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1916113"/>
            <a:ext cx="2741612" cy="4318000"/>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2" name="Picture 8">
            <a:extLst>
              <a:ext uri="{FF2B5EF4-FFF2-40B4-BE49-F238E27FC236}">
                <a16:creationId xmlns:a16="http://schemas.microsoft.com/office/drawing/2014/main" id="{BD372074-5605-1511-3904-A668F3F67F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133600"/>
            <a:ext cx="2954338" cy="4319588"/>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ytuł 1">
            <a:extLst>
              <a:ext uri="{FF2B5EF4-FFF2-40B4-BE49-F238E27FC236}">
                <a16:creationId xmlns:a16="http://schemas.microsoft.com/office/drawing/2014/main" id="{96E34385-D827-8A41-AE3A-693D91D9752E}"/>
              </a:ext>
            </a:extLst>
          </p:cNvPr>
          <p:cNvSpPr>
            <a:spLocks noGrp="1" noChangeArrowheads="1"/>
          </p:cNvSpPr>
          <p:nvPr>
            <p:ph type="title" idx="4294967295"/>
          </p:nvPr>
        </p:nvSpPr>
        <p:spPr>
          <a:xfrm>
            <a:off x="466725" y="0"/>
            <a:ext cx="8229600" cy="1143000"/>
          </a:xfrm>
        </p:spPr>
        <p:txBody>
          <a:bodyPr/>
          <a:lstStyle/>
          <a:p>
            <a:pPr eaLnBrk="1" hangingPunct="1"/>
            <a:r>
              <a:rPr lang="pl-PL" altLang="it-IT" sz="3600"/>
              <a:t>Where do colours come from? Arts</a:t>
            </a:r>
            <a:endParaRPr lang="en-US" altLang="it-IT" sz="3600"/>
          </a:p>
        </p:txBody>
      </p:sp>
      <p:pic>
        <p:nvPicPr>
          <p:cNvPr id="125955" name="Picture 3">
            <a:extLst>
              <a:ext uri="{FF2B5EF4-FFF2-40B4-BE49-F238E27FC236}">
                <a16:creationId xmlns:a16="http://schemas.microsoft.com/office/drawing/2014/main" id="{979C0ECF-3BF6-4861-E60F-27FACBF74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123950"/>
            <a:ext cx="589915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6" name="Text Box 6">
            <a:extLst>
              <a:ext uri="{FF2B5EF4-FFF2-40B4-BE49-F238E27FC236}">
                <a16:creationId xmlns:a16="http://schemas.microsoft.com/office/drawing/2014/main" id="{23433722-292A-3CEB-C303-81CE5615B262}"/>
              </a:ext>
            </a:extLst>
          </p:cNvPr>
          <p:cNvSpPr txBox="1">
            <a:spLocks noChangeArrowheads="1"/>
          </p:cNvSpPr>
          <p:nvPr/>
        </p:nvSpPr>
        <p:spPr bwMode="auto">
          <a:xfrm>
            <a:off x="250825" y="6216650"/>
            <a:ext cx="6267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latin typeface="Arial Unicode MS" pitchFamily="34" charset="-128"/>
              </a:rPr>
              <a:t>Claude Monet, </a:t>
            </a:r>
            <a:r>
              <a:rPr lang="pl-PL" altLang="it-IT" sz="1800" i="1">
                <a:latin typeface="Arial Unicode MS" pitchFamily="34" charset="-128"/>
              </a:rPr>
              <a:t>Gare Saint Lazare</a:t>
            </a:r>
            <a:r>
              <a:rPr lang="pl-PL" altLang="it-IT" sz="1800">
                <a:latin typeface="Arial Unicode MS" pitchFamily="34" charset="-128"/>
              </a:rPr>
              <a:t>, (1877), Orsay, Photo GK</a:t>
            </a:r>
          </a:p>
          <a:p>
            <a:pPr eaLnBrk="1" hangingPunct="1">
              <a:spcBef>
                <a:spcPct val="0"/>
              </a:spcBef>
              <a:buFontTx/>
              <a:buNone/>
            </a:pPr>
            <a:r>
              <a:rPr lang="pl-PL" altLang="it-IT" sz="1800">
                <a:latin typeface="Arial Unicode MS" pitchFamily="34" charset="-128"/>
              </a:rPr>
              <a:t>Paul Signac, </a:t>
            </a:r>
            <a:r>
              <a:rPr lang="pl-PL" altLang="it-IT" sz="1800" i="1">
                <a:latin typeface="Arial Unicode MS" pitchFamily="34" charset="-128"/>
              </a:rPr>
              <a:t>Le ch</a:t>
            </a:r>
            <a:r>
              <a:rPr lang="en-US" altLang="it-IT" sz="1800" i="1">
                <a:latin typeface="Arial Unicode MS" pitchFamily="34" charset="-128"/>
              </a:rPr>
              <a:t>â</a:t>
            </a:r>
            <a:r>
              <a:rPr lang="pl-PL" altLang="it-IT" sz="1800" i="1">
                <a:latin typeface="Arial Unicode MS" pitchFamily="34" charset="-128"/>
              </a:rPr>
              <a:t>teau de Papes</a:t>
            </a:r>
            <a:r>
              <a:rPr lang="pl-PL" altLang="it-IT" sz="1800">
                <a:latin typeface="Arial Unicode MS" pitchFamily="34" charset="-128"/>
              </a:rPr>
              <a:t> (1900), Orsay, Photo GK</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ytuł 1">
            <a:extLst>
              <a:ext uri="{FF2B5EF4-FFF2-40B4-BE49-F238E27FC236}">
                <a16:creationId xmlns:a16="http://schemas.microsoft.com/office/drawing/2014/main" id="{9F18B7E0-38A6-785F-7F2A-E69A2C1A45A8}"/>
              </a:ext>
            </a:extLst>
          </p:cNvPr>
          <p:cNvSpPr>
            <a:spLocks noGrp="1" noChangeArrowheads="1"/>
          </p:cNvSpPr>
          <p:nvPr>
            <p:ph type="title" idx="4294967295"/>
          </p:nvPr>
        </p:nvSpPr>
        <p:spPr>
          <a:xfrm>
            <a:off x="466725" y="0"/>
            <a:ext cx="8229600" cy="1143000"/>
          </a:xfrm>
        </p:spPr>
        <p:txBody>
          <a:bodyPr/>
          <a:lstStyle/>
          <a:p>
            <a:pPr eaLnBrk="1" hangingPunct="1"/>
            <a:r>
              <a:rPr lang="it-IT" altLang="it-IT" sz="3600" dirty="0"/>
              <a:t>Come nascono i colori</a:t>
            </a:r>
            <a:r>
              <a:rPr lang="pl-PL" altLang="it-IT" sz="3600" dirty="0"/>
              <a:t>? </a:t>
            </a:r>
            <a:r>
              <a:rPr lang="it-IT" altLang="it-IT" sz="3600" dirty="0"/>
              <a:t>L’a</a:t>
            </a:r>
            <a:r>
              <a:rPr lang="pl-PL" altLang="it-IT" sz="3600" dirty="0"/>
              <a:t>rt</a:t>
            </a:r>
            <a:r>
              <a:rPr lang="it-IT" altLang="it-IT" sz="3600" dirty="0"/>
              <a:t>e</a:t>
            </a:r>
            <a:endParaRPr lang="en-US" altLang="it-IT" sz="3600" dirty="0"/>
          </a:p>
        </p:txBody>
      </p:sp>
      <p:pic>
        <p:nvPicPr>
          <p:cNvPr id="128003" name="Picture 3">
            <a:extLst>
              <a:ext uri="{FF2B5EF4-FFF2-40B4-BE49-F238E27FC236}">
                <a16:creationId xmlns:a16="http://schemas.microsoft.com/office/drawing/2014/main" id="{DE972CEE-4E3C-B285-BBC2-BA3841AC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123950"/>
            <a:ext cx="589915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4" name="Picture 5">
            <a:extLst>
              <a:ext uri="{FF2B5EF4-FFF2-40B4-BE49-F238E27FC236}">
                <a16:creationId xmlns:a16="http://schemas.microsoft.com/office/drawing/2014/main" id="{D3C33657-8A6C-D692-EE55-7D9E669E4F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1916113"/>
            <a:ext cx="5567363"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5" name="Text Box 6">
            <a:extLst>
              <a:ext uri="{FF2B5EF4-FFF2-40B4-BE49-F238E27FC236}">
                <a16:creationId xmlns:a16="http://schemas.microsoft.com/office/drawing/2014/main" id="{3067F295-4527-E119-B744-B0678B1824F4}"/>
              </a:ext>
            </a:extLst>
          </p:cNvPr>
          <p:cNvSpPr txBox="1">
            <a:spLocks noChangeArrowheads="1"/>
          </p:cNvSpPr>
          <p:nvPr/>
        </p:nvSpPr>
        <p:spPr bwMode="auto">
          <a:xfrm>
            <a:off x="250825" y="6216650"/>
            <a:ext cx="6267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a:latin typeface="Arial Unicode MS" pitchFamily="34" charset="-128"/>
              </a:rPr>
              <a:t>Claude Monet, </a:t>
            </a:r>
            <a:r>
              <a:rPr lang="pl-PL" altLang="it-IT" sz="1800" i="1" dirty="0">
                <a:latin typeface="Arial Unicode MS" pitchFamily="34" charset="-128"/>
              </a:rPr>
              <a:t>Gare Saint Lazare</a:t>
            </a:r>
            <a:r>
              <a:rPr lang="pl-PL" altLang="it-IT" sz="1800" dirty="0">
                <a:latin typeface="Arial Unicode MS" pitchFamily="34" charset="-128"/>
              </a:rPr>
              <a:t>, (1877), Orsay, </a:t>
            </a:r>
            <a:r>
              <a:rPr lang="it-IT" altLang="it-IT" sz="1800" dirty="0">
                <a:latin typeface="Arial Unicode MS" pitchFamily="34" charset="-128"/>
              </a:rPr>
              <a:t>f</a:t>
            </a:r>
            <a:r>
              <a:rPr lang="pl-PL" altLang="it-IT" sz="1800" dirty="0">
                <a:latin typeface="Arial Unicode MS" pitchFamily="34" charset="-128"/>
              </a:rPr>
              <a:t>oto GK</a:t>
            </a:r>
          </a:p>
          <a:p>
            <a:pPr eaLnBrk="1" hangingPunct="1">
              <a:spcBef>
                <a:spcPct val="0"/>
              </a:spcBef>
              <a:buFontTx/>
              <a:buNone/>
            </a:pPr>
            <a:r>
              <a:rPr lang="pl-PL" altLang="it-IT" sz="1800" dirty="0">
                <a:latin typeface="Arial Unicode MS" pitchFamily="34" charset="-128"/>
              </a:rPr>
              <a:t>Paul Signac, </a:t>
            </a:r>
            <a:r>
              <a:rPr lang="pl-PL" altLang="it-IT" sz="1800" i="1" dirty="0">
                <a:latin typeface="Arial Unicode MS" pitchFamily="34" charset="-128"/>
              </a:rPr>
              <a:t>Le ch</a:t>
            </a:r>
            <a:r>
              <a:rPr lang="en-US" altLang="it-IT" sz="1800" i="1" dirty="0">
                <a:latin typeface="Arial Unicode MS" pitchFamily="34" charset="-128"/>
              </a:rPr>
              <a:t>â</a:t>
            </a:r>
            <a:r>
              <a:rPr lang="pl-PL" altLang="it-IT" sz="1800" i="1" dirty="0">
                <a:latin typeface="Arial Unicode MS" pitchFamily="34" charset="-128"/>
              </a:rPr>
              <a:t>teau de Papes</a:t>
            </a:r>
            <a:r>
              <a:rPr lang="pl-PL" altLang="it-IT" sz="1800" dirty="0">
                <a:latin typeface="Arial Unicode MS" pitchFamily="34" charset="-128"/>
              </a:rPr>
              <a:t> (1900), Orsay, </a:t>
            </a:r>
            <a:r>
              <a:rPr lang="it-IT" altLang="it-IT" sz="1800">
                <a:latin typeface="Arial Unicode MS" pitchFamily="34" charset="-128"/>
              </a:rPr>
              <a:t>f</a:t>
            </a:r>
            <a:r>
              <a:rPr lang="pl-PL" altLang="it-IT" sz="1800">
                <a:latin typeface="Arial Unicode MS" pitchFamily="34" charset="-128"/>
              </a:rPr>
              <a:t>oto </a:t>
            </a:r>
            <a:r>
              <a:rPr lang="pl-PL" altLang="it-IT" sz="1800" dirty="0">
                <a:latin typeface="Arial Unicode MS" pitchFamily="34" charset="-128"/>
              </a:rPr>
              <a:t>GK</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ytuł 1">
            <a:extLst>
              <a:ext uri="{FF2B5EF4-FFF2-40B4-BE49-F238E27FC236}">
                <a16:creationId xmlns:a16="http://schemas.microsoft.com/office/drawing/2014/main" id="{33638052-A3D7-6182-99CC-DA02835874DB}"/>
              </a:ext>
            </a:extLst>
          </p:cNvPr>
          <p:cNvSpPr>
            <a:spLocks noGrp="1" noChangeArrowheads="1"/>
          </p:cNvSpPr>
          <p:nvPr>
            <p:ph type="title" idx="4294967295"/>
          </p:nvPr>
        </p:nvSpPr>
        <p:spPr>
          <a:xfrm>
            <a:off x="466725" y="0"/>
            <a:ext cx="8229600" cy="1143000"/>
          </a:xfrm>
        </p:spPr>
        <p:txBody>
          <a:bodyPr/>
          <a:lstStyle/>
          <a:p>
            <a:pPr eaLnBrk="1" hangingPunct="1"/>
            <a:r>
              <a:rPr lang="it-IT" altLang="it-IT" sz="3600"/>
              <a:t>Claude Monet</a:t>
            </a:r>
            <a:endParaRPr lang="en-US" altLang="it-IT" sz="3600"/>
          </a:p>
        </p:txBody>
      </p:sp>
      <p:sp>
        <p:nvSpPr>
          <p:cNvPr id="130051" name="Text Box 6">
            <a:extLst>
              <a:ext uri="{FF2B5EF4-FFF2-40B4-BE49-F238E27FC236}">
                <a16:creationId xmlns:a16="http://schemas.microsoft.com/office/drawing/2014/main" id="{8BA62C74-DC9A-AD7F-ECE2-E9369BBA9484}"/>
              </a:ext>
            </a:extLst>
          </p:cNvPr>
          <p:cNvSpPr txBox="1">
            <a:spLocks noChangeArrowheads="1"/>
          </p:cNvSpPr>
          <p:nvPr/>
        </p:nvSpPr>
        <p:spPr bwMode="auto">
          <a:xfrm>
            <a:off x="52388" y="6415088"/>
            <a:ext cx="531018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latin typeface="Arial Unicode MS" pitchFamily="34" charset="-128"/>
              </a:rPr>
              <a:t>Foto Maria Karwasz, Milano, Palazzo Reale, 07-11-2021</a:t>
            </a:r>
            <a:endParaRPr lang="pl-PL" altLang="it-IT" sz="1600">
              <a:latin typeface="Arial Unicode MS" pitchFamily="34" charset="-128"/>
            </a:endParaRPr>
          </a:p>
        </p:txBody>
      </p:sp>
      <p:pic>
        <p:nvPicPr>
          <p:cNvPr id="130052" name="Immagine 2" descr="Immagine che contiene stagno&#10;&#10;Descrizione generata automaticamente">
            <a:extLst>
              <a:ext uri="{FF2B5EF4-FFF2-40B4-BE49-F238E27FC236}">
                <a16:creationId xmlns:a16="http://schemas.microsoft.com/office/drawing/2014/main" id="{12C284E8-707F-E548-396A-7CFED1DEE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889000"/>
            <a:ext cx="5032375"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Immagine 4" descr="Immagine che contiene erba&#10;&#10;Descrizione generata automaticamente">
            <a:extLst>
              <a:ext uri="{FF2B5EF4-FFF2-40B4-BE49-F238E27FC236}">
                <a16:creationId xmlns:a16="http://schemas.microsoft.com/office/drawing/2014/main" id="{B0898590-A9DE-F82A-BF18-6C0A4D3C5B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088" y="884238"/>
            <a:ext cx="3649662"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ytuł 1">
            <a:extLst>
              <a:ext uri="{FF2B5EF4-FFF2-40B4-BE49-F238E27FC236}">
                <a16:creationId xmlns:a16="http://schemas.microsoft.com/office/drawing/2014/main" id="{5E26779E-3ED7-5803-0BD2-9CE8F177D0FE}"/>
              </a:ext>
            </a:extLst>
          </p:cNvPr>
          <p:cNvSpPr>
            <a:spLocks noGrp="1" noChangeArrowheads="1"/>
          </p:cNvSpPr>
          <p:nvPr>
            <p:ph type="title" idx="4294967295"/>
          </p:nvPr>
        </p:nvSpPr>
        <p:spPr>
          <a:xfrm>
            <a:off x="466725" y="0"/>
            <a:ext cx="8229600" cy="1143000"/>
          </a:xfrm>
        </p:spPr>
        <p:txBody>
          <a:bodyPr/>
          <a:lstStyle/>
          <a:p>
            <a:pPr eaLnBrk="1" hangingPunct="1"/>
            <a:r>
              <a:rPr lang="it-IT" altLang="it-IT" sz="3600"/>
              <a:t>Claude Monet</a:t>
            </a:r>
            <a:endParaRPr lang="en-US" altLang="it-IT" sz="3600"/>
          </a:p>
        </p:txBody>
      </p:sp>
      <p:sp>
        <p:nvSpPr>
          <p:cNvPr id="132099" name="Text Box 6">
            <a:extLst>
              <a:ext uri="{FF2B5EF4-FFF2-40B4-BE49-F238E27FC236}">
                <a16:creationId xmlns:a16="http://schemas.microsoft.com/office/drawing/2014/main" id="{3D87A430-6490-3D0B-D7ED-3BE5F63BDB2D}"/>
              </a:ext>
            </a:extLst>
          </p:cNvPr>
          <p:cNvSpPr txBox="1">
            <a:spLocks noChangeArrowheads="1"/>
          </p:cNvSpPr>
          <p:nvPr/>
        </p:nvSpPr>
        <p:spPr bwMode="auto">
          <a:xfrm>
            <a:off x="52388" y="6415088"/>
            <a:ext cx="531018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latin typeface="Arial Unicode MS" pitchFamily="34" charset="-128"/>
              </a:rPr>
              <a:t>Foto Maria Karwasz, Milano, Palazzo Reale, 07-11-2021</a:t>
            </a:r>
            <a:endParaRPr lang="pl-PL" altLang="it-IT" sz="1600">
              <a:latin typeface="Arial Unicode MS" pitchFamily="34" charset="-128"/>
            </a:endParaRPr>
          </a:p>
        </p:txBody>
      </p:sp>
      <p:pic>
        <p:nvPicPr>
          <p:cNvPr id="132100" name="Immagine 2" descr="Immagine che contiene stagno&#10;&#10;Descrizione generata automaticamente">
            <a:extLst>
              <a:ext uri="{FF2B5EF4-FFF2-40B4-BE49-F238E27FC236}">
                <a16:creationId xmlns:a16="http://schemas.microsoft.com/office/drawing/2014/main" id="{B56F0993-D8E6-35C5-1240-0027B06C7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77925"/>
            <a:ext cx="4608512"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Immagine 6" descr="Immagine che contiene tessuto&#10;&#10;Descrizione generata automaticamente">
            <a:extLst>
              <a:ext uri="{FF2B5EF4-FFF2-40B4-BE49-F238E27FC236}">
                <a16:creationId xmlns:a16="http://schemas.microsoft.com/office/drawing/2014/main" id="{854981DC-A804-9974-B875-618147EBEF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125538"/>
            <a:ext cx="3816350"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3A4821A3-5C58-B1F0-A966-8922B37BB172}"/>
              </a:ext>
            </a:extLst>
          </p:cNvPr>
          <p:cNvSpPr>
            <a:spLocks noGrp="1" noChangeArrowheads="1"/>
          </p:cNvSpPr>
          <p:nvPr>
            <p:ph type="title"/>
          </p:nvPr>
        </p:nvSpPr>
        <p:spPr/>
        <p:txBody>
          <a:bodyPr/>
          <a:lstStyle/>
          <a:p>
            <a:pPr eaLnBrk="1" hangingPunct="1"/>
            <a:r>
              <a:rPr lang="it-IT" altLang="it-IT"/>
              <a:t>Qualcosa extra</a:t>
            </a:r>
            <a:endParaRPr lang="en-AU" altLang="it-IT"/>
          </a:p>
        </p:txBody>
      </p:sp>
      <p:sp>
        <p:nvSpPr>
          <p:cNvPr id="134147" name="Rectangle 3">
            <a:extLst>
              <a:ext uri="{FF2B5EF4-FFF2-40B4-BE49-F238E27FC236}">
                <a16:creationId xmlns:a16="http://schemas.microsoft.com/office/drawing/2014/main" id="{B83F882C-B244-191D-68E2-2E5490A97567}"/>
              </a:ext>
            </a:extLst>
          </p:cNvPr>
          <p:cNvSpPr>
            <a:spLocks noGrp="1" noChangeArrowheads="1"/>
          </p:cNvSpPr>
          <p:nvPr>
            <p:ph type="body" idx="1"/>
          </p:nvPr>
        </p:nvSpPr>
        <p:spPr>
          <a:xfrm>
            <a:off x="452438" y="1225550"/>
            <a:ext cx="8229600" cy="4525963"/>
          </a:xfrm>
        </p:spPr>
        <p:txBody>
          <a:bodyPr/>
          <a:lstStyle/>
          <a:p>
            <a:pPr eaLnBrk="1" hangingPunct="1"/>
            <a:r>
              <a:rPr lang="it-IT" altLang="it-IT"/>
              <a:t>Vetro di Berlino</a:t>
            </a:r>
            <a:endParaRPr lang="en-AU" altLang="it-IT"/>
          </a:p>
        </p:txBody>
      </p:sp>
      <p:pic>
        <p:nvPicPr>
          <p:cNvPr id="134148" name="Picture 4">
            <a:extLst>
              <a:ext uri="{FF2B5EF4-FFF2-40B4-BE49-F238E27FC236}">
                <a16:creationId xmlns:a16="http://schemas.microsoft.com/office/drawing/2014/main" id="{E2C4B955-7C2F-9C11-E47C-5B21FEE94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1800225"/>
            <a:ext cx="4465637" cy="424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9" name="Picture 3">
            <a:extLst>
              <a:ext uri="{FF2B5EF4-FFF2-40B4-BE49-F238E27FC236}">
                <a16:creationId xmlns:a16="http://schemas.microsoft.com/office/drawing/2014/main" id="{106F0C20-2F89-2861-250F-C66D21D04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138" y="1398588"/>
            <a:ext cx="30257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CasellaDiTesto 1">
            <a:extLst>
              <a:ext uri="{FF2B5EF4-FFF2-40B4-BE49-F238E27FC236}">
                <a16:creationId xmlns:a16="http://schemas.microsoft.com/office/drawing/2014/main" id="{E4612C5A-6A86-BADE-7939-F39BEC181B5B}"/>
              </a:ext>
            </a:extLst>
          </p:cNvPr>
          <p:cNvSpPr txBox="1">
            <a:spLocks noChangeArrowheads="1"/>
          </p:cNvSpPr>
          <p:nvPr/>
        </p:nvSpPr>
        <p:spPr bwMode="auto">
          <a:xfrm>
            <a:off x="463550" y="5872163"/>
            <a:ext cx="34051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Questo vetro contiene nano-particelle d’oro </a:t>
            </a:r>
          </a:p>
        </p:txBody>
      </p:sp>
      <p:sp>
        <p:nvSpPr>
          <p:cNvPr id="134151" name="CasellaDiTesto 6">
            <a:extLst>
              <a:ext uri="{FF2B5EF4-FFF2-40B4-BE49-F238E27FC236}">
                <a16:creationId xmlns:a16="http://schemas.microsoft.com/office/drawing/2014/main" id="{F9999E4E-CCA6-A6DC-5344-E68F89FD447E}"/>
              </a:ext>
            </a:extLst>
          </p:cNvPr>
          <p:cNvSpPr txBox="1">
            <a:spLocks noChangeArrowheads="1"/>
          </p:cNvSpPr>
          <p:nvPr/>
        </p:nvSpPr>
        <p:spPr bwMode="auto">
          <a:xfrm>
            <a:off x="5253038" y="5756275"/>
            <a:ext cx="34051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latin typeface="Arial Unicode MS" pitchFamily="34" charset="-128"/>
              </a:rPr>
              <a:t>In trasparenza rosso,</a:t>
            </a:r>
          </a:p>
          <a:p>
            <a:pPr eaLnBrk="1" hangingPunct="1">
              <a:spcBef>
                <a:spcPct val="0"/>
              </a:spcBef>
              <a:buFontTx/>
              <a:buNone/>
            </a:pPr>
            <a:r>
              <a:rPr lang="it-IT" altLang="it-IT" sz="2400">
                <a:latin typeface="Arial Unicode MS" pitchFamily="34" charset="-128"/>
              </a:rPr>
              <a:t>in ‘riflessione’ azzurro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olo 1">
            <a:extLst>
              <a:ext uri="{FF2B5EF4-FFF2-40B4-BE49-F238E27FC236}">
                <a16:creationId xmlns:a16="http://schemas.microsoft.com/office/drawing/2014/main" id="{86BAE597-83F4-E68D-B5F2-73BDA37CAED6}"/>
              </a:ext>
            </a:extLst>
          </p:cNvPr>
          <p:cNvSpPr>
            <a:spLocks noGrp="1" noChangeArrowheads="1"/>
          </p:cNvSpPr>
          <p:nvPr>
            <p:ph type="title"/>
          </p:nvPr>
        </p:nvSpPr>
        <p:spPr/>
        <p:txBody>
          <a:bodyPr/>
          <a:lstStyle/>
          <a:p>
            <a:pPr eaLnBrk="1" hangingPunct="1"/>
            <a:r>
              <a:rPr lang="it-IT" altLang="it-IT" sz="3600"/>
              <a:t>Riassumendo</a:t>
            </a:r>
          </a:p>
        </p:txBody>
      </p:sp>
      <p:sp>
        <p:nvSpPr>
          <p:cNvPr id="3" name="Segnaposto contenuto 2">
            <a:extLst>
              <a:ext uri="{FF2B5EF4-FFF2-40B4-BE49-F238E27FC236}">
                <a16:creationId xmlns:a16="http://schemas.microsoft.com/office/drawing/2014/main" id="{3DC73831-D65A-3D7C-5A8F-C70F80A1FBDF}"/>
              </a:ext>
            </a:extLst>
          </p:cNvPr>
          <p:cNvSpPr>
            <a:spLocks noGrp="1"/>
          </p:cNvSpPr>
          <p:nvPr>
            <p:ph idx="1"/>
          </p:nvPr>
        </p:nvSpPr>
        <p:spPr>
          <a:xfrm>
            <a:off x="142875" y="1435100"/>
            <a:ext cx="8858250" cy="4525963"/>
          </a:xfrm>
        </p:spPr>
        <p:txBody>
          <a:bodyPr/>
          <a:lstStyle/>
          <a:p>
            <a:pPr eaLnBrk="1" hangingPunct="1">
              <a:defRPr/>
            </a:pPr>
            <a:r>
              <a:rPr lang="it-IT" sz="2200" dirty="0">
                <a:solidFill>
                  <a:srgbClr val="C00000"/>
                </a:solidFill>
              </a:rPr>
              <a:t>Occhio umano è una meraviglia della natura</a:t>
            </a:r>
          </a:p>
          <a:p>
            <a:pPr eaLnBrk="1" hangingPunct="1">
              <a:defRPr/>
            </a:pPr>
            <a:r>
              <a:rPr lang="it-IT" sz="2200" dirty="0">
                <a:solidFill>
                  <a:srgbClr val="FF0000"/>
                </a:solidFill>
              </a:rPr>
              <a:t>Vede da quasi buio (qualche singolo fotone al secondo) quasi alla intensità del Sole – per la differenza di miliardo di miliardi volte</a:t>
            </a:r>
          </a:p>
          <a:p>
            <a:pPr eaLnBrk="1" hangingPunct="1">
              <a:defRPr/>
            </a:pPr>
            <a:r>
              <a:rPr lang="it-IT" sz="2200" dirty="0">
                <a:solidFill>
                  <a:srgbClr val="FF9900"/>
                </a:solidFill>
              </a:rPr>
              <a:t>Sfrutta la maggior parte (40%) dello spettro solare, che è molto largo.</a:t>
            </a:r>
          </a:p>
          <a:p>
            <a:pPr eaLnBrk="1" hangingPunct="1">
              <a:defRPr/>
            </a:pPr>
            <a:r>
              <a:rPr lang="it-IT" sz="2200" dirty="0">
                <a:solidFill>
                  <a:srgbClr val="00B050"/>
                </a:solidFill>
              </a:rPr>
              <a:t>Diversamente dall’orecchio, che sente 8 ottave, occhio vede solo un’ottava (380-760 nm).</a:t>
            </a:r>
          </a:p>
          <a:p>
            <a:pPr eaLnBrk="1" hangingPunct="1">
              <a:defRPr/>
            </a:pPr>
            <a:r>
              <a:rPr lang="it-IT" sz="2200" dirty="0">
                <a:solidFill>
                  <a:srgbClr val="00B0F0"/>
                </a:solidFill>
              </a:rPr>
              <a:t>Ma questa ottave comprende sette meravigliosi colori</a:t>
            </a:r>
          </a:p>
          <a:p>
            <a:pPr eaLnBrk="1" hangingPunct="1">
              <a:defRPr/>
            </a:pPr>
            <a:r>
              <a:rPr lang="it-IT" sz="2200" dirty="0">
                <a:solidFill>
                  <a:srgbClr val="0070C0"/>
                </a:solidFill>
              </a:rPr>
              <a:t>La stessa natura ha creato milioni di combinazioni: da due (rosa), tre (marrone) e più colori ‘di base’</a:t>
            </a:r>
          </a:p>
          <a:p>
            <a:pPr eaLnBrk="1" hangingPunct="1">
              <a:defRPr/>
            </a:pPr>
            <a:r>
              <a:rPr lang="it-IT" sz="2200" dirty="0">
                <a:solidFill>
                  <a:srgbClr val="993366"/>
                </a:solidFill>
              </a:rPr>
              <a:t>Non parlando di impressionisti, che sono veri professionisti della</a:t>
            </a:r>
          </a:p>
          <a:p>
            <a:pPr marL="0" indent="0" eaLnBrk="1" hangingPunct="1">
              <a:buFontTx/>
              <a:buNone/>
              <a:defRPr/>
            </a:pPr>
            <a:r>
              <a:rPr lang="it-IT" sz="2200" dirty="0">
                <a:solidFill>
                  <a:srgbClr val="993366"/>
                </a:solidFill>
              </a:rPr>
              <a:t>visione umana </a:t>
            </a:r>
            <a:endParaRPr lang="it-IT" dirty="0">
              <a:solidFill>
                <a:srgbClr val="993366"/>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olo 1">
            <a:extLst>
              <a:ext uri="{FF2B5EF4-FFF2-40B4-BE49-F238E27FC236}">
                <a16:creationId xmlns:a16="http://schemas.microsoft.com/office/drawing/2014/main" id="{61132911-E848-CA78-5B24-737A8037B039}"/>
              </a:ext>
            </a:extLst>
          </p:cNvPr>
          <p:cNvSpPr>
            <a:spLocks noGrp="1" noChangeArrowheads="1"/>
          </p:cNvSpPr>
          <p:nvPr>
            <p:ph type="title"/>
          </p:nvPr>
        </p:nvSpPr>
        <p:spPr/>
        <p:txBody>
          <a:bodyPr/>
          <a:lstStyle/>
          <a:p>
            <a:pPr eaLnBrk="1" hangingPunct="1"/>
            <a:r>
              <a:rPr lang="it-IT" altLang="it-IT" sz="3600"/>
              <a:t>Qualche gioco didattico</a:t>
            </a:r>
          </a:p>
        </p:txBody>
      </p:sp>
      <p:sp>
        <p:nvSpPr>
          <p:cNvPr id="136195" name="Segnaposto contenuto 2">
            <a:extLst>
              <a:ext uri="{FF2B5EF4-FFF2-40B4-BE49-F238E27FC236}">
                <a16:creationId xmlns:a16="http://schemas.microsoft.com/office/drawing/2014/main" id="{6CC57198-58C2-7086-F259-537ACFFCE0E2}"/>
              </a:ext>
            </a:extLst>
          </p:cNvPr>
          <p:cNvSpPr>
            <a:spLocks noGrp="1" noChangeArrowheads="1"/>
          </p:cNvSpPr>
          <p:nvPr>
            <p:ph idx="1"/>
          </p:nvPr>
        </p:nvSpPr>
        <p:spPr>
          <a:xfrm>
            <a:off x="142875" y="1435100"/>
            <a:ext cx="8858250" cy="4525963"/>
          </a:xfrm>
        </p:spPr>
        <p:txBody>
          <a:bodyPr/>
          <a:lstStyle/>
          <a:p>
            <a:pPr eaLnBrk="1" hangingPunct="1"/>
            <a:r>
              <a:rPr lang="it-IT" altLang="it-IT" sz="2000">
                <a:solidFill>
                  <a:srgbClr val="993366"/>
                </a:solidFill>
              </a:rPr>
              <a:t>Fare elenco di colori di fiori trovati del campo e nel giardino</a:t>
            </a:r>
          </a:p>
          <a:p>
            <a:pPr eaLnBrk="1" hangingPunct="1"/>
            <a:r>
              <a:rPr lang="it-IT" altLang="it-IT" sz="2000">
                <a:solidFill>
                  <a:srgbClr val="993366"/>
                </a:solidFill>
              </a:rPr>
              <a:t>Fotografare il segnale del telecomando TV (e decifrare la sequenza)</a:t>
            </a:r>
          </a:p>
          <a:p>
            <a:pPr eaLnBrk="1" hangingPunct="1"/>
            <a:r>
              <a:rPr lang="it-IT" altLang="it-IT" sz="2000">
                <a:solidFill>
                  <a:srgbClr val="993366"/>
                </a:solidFill>
              </a:rPr>
              <a:t>Fotografare strani colori del cielo – la sera, e poi osservare il tempo giorno successivo</a:t>
            </a:r>
          </a:p>
          <a:p>
            <a:pPr eaLnBrk="1" hangingPunct="1"/>
            <a:r>
              <a:rPr lang="it-IT" altLang="it-IT" sz="2000">
                <a:solidFill>
                  <a:srgbClr val="993366"/>
                </a:solidFill>
              </a:rPr>
              <a:t>Fotografare il mare con diverse nuvolosità</a:t>
            </a:r>
          </a:p>
          <a:p>
            <a:pPr eaLnBrk="1" hangingPunct="1"/>
            <a:r>
              <a:rPr lang="it-IT" altLang="it-IT" sz="2000">
                <a:solidFill>
                  <a:srgbClr val="993366"/>
                </a:solidFill>
              </a:rPr>
              <a:t>Ritagliare bottiglie trasparenti colorate (in plastica) di bibite e sommare i filtri ottenuti</a:t>
            </a:r>
          </a:p>
          <a:p>
            <a:pPr eaLnBrk="1" hangingPunct="1"/>
            <a:r>
              <a:rPr lang="it-IT" altLang="it-IT" sz="2000">
                <a:solidFill>
                  <a:srgbClr val="993366"/>
                </a:solidFill>
              </a:rPr>
              <a:t>Cercare i colori nelle vetrate delle chiese e nei gioielli della mamma</a:t>
            </a:r>
          </a:p>
          <a:p>
            <a:pPr eaLnBrk="1" hangingPunct="1"/>
            <a:r>
              <a:rPr lang="it-IT" altLang="it-IT" sz="2000">
                <a:solidFill>
                  <a:srgbClr val="993366"/>
                </a:solidFill>
              </a:rPr>
              <a:t>Elencare i colori delle lampadine dell’albero del Natale, e osservare i colori composti (i.e. illuminati da due lampadine diverse)</a:t>
            </a:r>
          </a:p>
          <a:p>
            <a:pPr eaLnBrk="1" hangingPunct="1"/>
            <a:r>
              <a:rPr lang="it-IT" altLang="it-IT" sz="2000">
                <a:solidFill>
                  <a:srgbClr val="993366"/>
                </a:solidFill>
              </a:rPr>
              <a:t>Per Pasqua, trovare i coloranti per le uova, colorare con tinte predisposte, a poi mescolare due tinte per trovare colori nuovi.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olo 1">
            <a:extLst>
              <a:ext uri="{FF2B5EF4-FFF2-40B4-BE49-F238E27FC236}">
                <a16:creationId xmlns:a16="http://schemas.microsoft.com/office/drawing/2014/main" id="{6F0D2921-F4B4-3EE3-66B4-87E22EBC2C55}"/>
              </a:ext>
            </a:extLst>
          </p:cNvPr>
          <p:cNvSpPr>
            <a:spLocks noGrp="1" noChangeArrowheads="1"/>
          </p:cNvSpPr>
          <p:nvPr>
            <p:ph type="title"/>
          </p:nvPr>
        </p:nvSpPr>
        <p:spPr/>
        <p:txBody>
          <a:bodyPr/>
          <a:lstStyle/>
          <a:p>
            <a:pPr eaLnBrk="1" hangingPunct="1"/>
            <a:r>
              <a:rPr lang="it-IT" altLang="it-IT" sz="3600"/>
              <a:t>Letteratura</a:t>
            </a:r>
          </a:p>
        </p:txBody>
      </p:sp>
      <p:sp>
        <p:nvSpPr>
          <p:cNvPr id="137219" name="Segnaposto contenuto 2">
            <a:extLst>
              <a:ext uri="{FF2B5EF4-FFF2-40B4-BE49-F238E27FC236}">
                <a16:creationId xmlns:a16="http://schemas.microsoft.com/office/drawing/2014/main" id="{5F5B0DBE-4662-E4A3-29CD-930A7483875E}"/>
              </a:ext>
            </a:extLst>
          </p:cNvPr>
          <p:cNvSpPr>
            <a:spLocks noGrp="1" noChangeArrowheads="1"/>
          </p:cNvSpPr>
          <p:nvPr>
            <p:ph idx="1"/>
          </p:nvPr>
        </p:nvSpPr>
        <p:spPr>
          <a:xfrm>
            <a:off x="142875" y="1435100"/>
            <a:ext cx="8858250" cy="4525963"/>
          </a:xfrm>
        </p:spPr>
        <p:txBody>
          <a:bodyPr/>
          <a:lstStyle/>
          <a:p>
            <a:pPr eaLnBrk="1" hangingPunct="1"/>
            <a:r>
              <a:rPr lang="it-IT" altLang="it-IT" sz="1800"/>
              <a:t>G. Karwasz et al. </a:t>
            </a:r>
            <a:r>
              <a:rPr lang="it-IT" altLang="it-IT" sz="1800" i="1"/>
              <a:t>Inside the didactics of colours – red-cabba juice as a teaching tool</a:t>
            </a:r>
            <a:r>
              <a:rPr lang="it-IT" altLang="it-IT" sz="1800"/>
              <a:t>, in Colour and Colorimetry. Multidisciplinary Contributions. Vol. IX B, edited by Maurizio Rossi, Dip. Design – Politecnico di Milano, Maggioli SpA, 2013</a:t>
            </a:r>
            <a:endParaRPr lang="pl-PL" altLang="it-IT" sz="1800"/>
          </a:p>
          <a:p>
            <a:pPr eaLnBrk="1" hangingPunct="1">
              <a:buFontTx/>
              <a:buNone/>
            </a:pPr>
            <a:r>
              <a:rPr lang="pl-PL" altLang="it-IT" sz="1800"/>
              <a:t>http://dydaktyka.fizyka.umk.pl/Publikacje_2013/7_2013.pdf</a:t>
            </a:r>
          </a:p>
          <a:p>
            <a:pPr eaLnBrk="1" hangingPunct="1"/>
            <a:r>
              <a:rPr lang="pl-PL" altLang="it-IT" sz="1800"/>
              <a:t>G. Karwasz et al.. </a:t>
            </a:r>
            <a:r>
              <a:rPr lang="pl-PL" altLang="it-IT" sz="1800" i="1"/>
              <a:t>Fisica e giocattoli</a:t>
            </a:r>
            <a:r>
              <a:rPr lang="pl-PL" altLang="it-IT" sz="1800"/>
              <a:t>, Collezione virtuale, </a:t>
            </a:r>
            <a:r>
              <a:rPr lang="it-IT" altLang="it-IT" sz="1800">
                <a:hlinkClick r:id="rId2"/>
              </a:rPr>
              <a:t>http://dydaktyka.fizyka.umk.pl/zabawki1/index-it.html</a:t>
            </a:r>
            <a:endParaRPr lang="pl-PL" altLang="it-IT" sz="1800"/>
          </a:p>
          <a:p>
            <a:pPr eaLnBrk="1" hangingPunct="1"/>
            <a:r>
              <a:rPr lang="pl-PL" altLang="it-IT" sz="1800"/>
              <a:t>G. Karwasz, </a:t>
            </a:r>
            <a:r>
              <a:rPr lang="pl-PL" altLang="it-IT" sz="1800" i="1"/>
              <a:t>Spettroscopia, o la scienza dei fantasmi</a:t>
            </a:r>
            <a:r>
              <a:rPr lang="pl-PL" altLang="it-IT" sz="1800"/>
              <a:t>, Poster didattico, </a:t>
            </a:r>
            <a:r>
              <a:rPr lang="pl-PL" altLang="it-IT" sz="1800">
                <a:hlinkClick r:id="rId3"/>
              </a:rPr>
              <a:t>http://dydaktyka.fizyka.umk.pl/Physics_is_fun/posters/ita-ghost6.ppt</a:t>
            </a:r>
            <a:endParaRPr lang="pl-PL" altLang="it-IT" sz="1800"/>
          </a:p>
          <a:p>
            <a:pPr eaLnBrk="1" hangingPunct="1"/>
            <a:r>
              <a:rPr lang="pl-PL" altLang="it-IT" sz="1800"/>
              <a:t>G. Karwasz, </a:t>
            </a:r>
            <a:r>
              <a:rPr lang="pl-PL" altLang="it-IT" sz="1800" i="1"/>
              <a:t>Vedere per credere</a:t>
            </a:r>
            <a:r>
              <a:rPr lang="pl-PL" altLang="it-IT" sz="1800"/>
              <a:t>, Poster didattico, </a:t>
            </a:r>
            <a:r>
              <a:rPr lang="pl-PL" altLang="it-IT" sz="1800">
                <a:hlinkClick r:id="rId4"/>
              </a:rPr>
              <a:t>http://dydaktyka.fizyka.umk.pl/Physics_is_fun/posters/ita-specop5.ppt</a:t>
            </a:r>
            <a:endParaRPr lang="pl-PL" altLang="it-IT" sz="1800"/>
          </a:p>
          <a:p>
            <a:pPr eaLnBrk="1" hangingPunct="1"/>
            <a:r>
              <a:rPr lang="pl-PL" altLang="it-IT" sz="1800"/>
              <a:t>G. Karwasz, </a:t>
            </a:r>
            <a:r>
              <a:rPr lang="pl-PL" altLang="it-IT" sz="1800" i="1"/>
              <a:t>Come stai, signorina Orchidea?</a:t>
            </a:r>
            <a:r>
              <a:rPr lang="pl-PL" altLang="it-IT" sz="1800"/>
              <a:t>, Poster didattico,http://dydaktyka.fizyka.umk.pl/Physics_is_fun/posters/ita1-orchid5.ppt</a:t>
            </a:r>
          </a:p>
          <a:p>
            <a:pPr eaLnBrk="1" hangingPunct="1"/>
            <a:r>
              <a:rPr lang="pl-PL" altLang="it-IT" sz="1800"/>
              <a:t>G. Karwasz, </a:t>
            </a:r>
            <a:r>
              <a:rPr lang="pl-PL" altLang="it-IT" sz="1800" i="1"/>
              <a:t>Condimento per l’insalata</a:t>
            </a:r>
            <a:r>
              <a:rPr lang="pl-PL" altLang="it-IT" sz="1800"/>
              <a:t>, Poster didattico, http://dydaktyka.fizyka.umk.pl/Physics_is_fun/posters/mass5-ita.ppt</a:t>
            </a:r>
          </a:p>
          <a:p>
            <a:pPr eaLnBrk="1" hangingPunct="1"/>
            <a:r>
              <a:rPr lang="it-IT" altLang="it-IT" sz="1800"/>
              <a:t>Congressi ann</a:t>
            </a:r>
            <a:r>
              <a:rPr lang="pl-PL" altLang="it-IT" sz="1800"/>
              <a:t>u</a:t>
            </a:r>
            <a:r>
              <a:rPr lang="it-IT" altLang="it-IT" sz="1800"/>
              <a:t>ali </a:t>
            </a:r>
            <a:r>
              <a:rPr lang="pl-PL" altLang="it-IT" sz="1800"/>
              <a:t>del </a:t>
            </a:r>
            <a:r>
              <a:rPr lang="it-IT" altLang="it-IT" sz="1800"/>
              <a:t>Gruppo del Colore</a:t>
            </a:r>
            <a:r>
              <a:rPr lang="pl-PL" altLang="it-IT" sz="1800"/>
              <a:t>, Politecnico di Milano</a:t>
            </a:r>
            <a:endParaRPr lang="it-IT" altLang="it-IT" sz="1800"/>
          </a:p>
          <a:p>
            <a:pPr eaLnBrk="1" hangingPunct="1">
              <a:buFontTx/>
              <a:buNone/>
            </a:pPr>
            <a:r>
              <a:rPr lang="it-IT" altLang="it-IT" sz="1800">
                <a:hlinkClick r:id="rId5"/>
              </a:rPr>
              <a:t>https://www.gruppodelcolore.org/</a:t>
            </a:r>
            <a:endParaRPr lang="pl-PL" altLang="it-IT" sz="1800"/>
          </a:p>
          <a:p>
            <a:pPr eaLnBrk="1" hangingPunct="1">
              <a:buFontTx/>
              <a:buNone/>
            </a:pPr>
            <a:endParaRPr lang="it-IT" altLang="it-IT" sz="1800"/>
          </a:p>
          <a:p>
            <a:pPr eaLnBrk="1" hangingPunct="1"/>
            <a:endParaRPr lang="it-IT" altLang="it-IT" sz="18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F1B9BF03-0007-55CF-22DC-D925BA146C6F}"/>
              </a:ext>
            </a:extLst>
          </p:cNvPr>
          <p:cNvSpPr>
            <a:spLocks noGrp="1" noChangeArrowheads="1"/>
          </p:cNvSpPr>
          <p:nvPr>
            <p:ph type="title"/>
          </p:nvPr>
        </p:nvSpPr>
        <p:spPr/>
        <p:txBody>
          <a:bodyPr/>
          <a:lstStyle/>
          <a:p>
            <a:pPr eaLnBrk="1" hangingPunct="1"/>
            <a:r>
              <a:rPr lang="it-IT" altLang="it-IT" sz="3600"/>
              <a:t>L’invito a guardare il mondo</a:t>
            </a:r>
            <a:endParaRPr lang="en-US" altLang="it-IT" sz="3600"/>
          </a:p>
        </p:txBody>
      </p:sp>
      <p:pic>
        <p:nvPicPr>
          <p:cNvPr id="138243" name="Picture 4">
            <a:extLst>
              <a:ext uri="{FF2B5EF4-FFF2-40B4-BE49-F238E27FC236}">
                <a16:creationId xmlns:a16="http://schemas.microsoft.com/office/drawing/2014/main" id="{5B483BA3-FAFE-6736-91E9-E83C89C92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1196975"/>
            <a:ext cx="4818062"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5">
            <a:extLst>
              <a:ext uri="{FF2B5EF4-FFF2-40B4-BE49-F238E27FC236}">
                <a16:creationId xmlns:a16="http://schemas.microsoft.com/office/drawing/2014/main" id="{20375DDB-9DEB-E394-F267-AE83B94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138" y="2492375"/>
            <a:ext cx="4067175"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Text Box 6">
            <a:extLst>
              <a:ext uri="{FF2B5EF4-FFF2-40B4-BE49-F238E27FC236}">
                <a16:creationId xmlns:a16="http://schemas.microsoft.com/office/drawing/2014/main" id="{2566FF24-9D32-A9E4-652B-223681BB4BDA}"/>
              </a:ext>
            </a:extLst>
          </p:cNvPr>
          <p:cNvSpPr txBox="1">
            <a:spLocks noChangeArrowheads="1"/>
          </p:cNvSpPr>
          <p:nvPr/>
        </p:nvSpPr>
        <p:spPr bwMode="auto">
          <a:xfrm>
            <a:off x="17463" y="5775325"/>
            <a:ext cx="5400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latin typeface="Arial Unicode MS" pitchFamily="34" charset="-128"/>
              </a:rPr>
              <a:t>Claude Monet, Santa Maria della Salute, Venezia</a:t>
            </a:r>
            <a:endParaRPr lang="en-US" altLang="it-IT" sz="2400">
              <a:latin typeface="Arial Unicode MS" pitchFamily="34" charset="-128"/>
            </a:endParaRPr>
          </a:p>
        </p:txBody>
      </p:sp>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8280</TotalTime>
  <Words>4255</Words>
  <Application>Microsoft Office PowerPoint</Application>
  <PresentationFormat>Presentazione su schermo (4:3)</PresentationFormat>
  <Paragraphs>531</Paragraphs>
  <Slides>99</Slides>
  <Notes>34</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2</vt:i4>
      </vt:variant>
      <vt:variant>
        <vt:lpstr>Titoli diapositive</vt:lpstr>
      </vt:variant>
      <vt:variant>
        <vt:i4>99</vt:i4>
      </vt:variant>
    </vt:vector>
  </HeadingPairs>
  <TitlesOfParts>
    <vt:vector size="109" baseType="lpstr">
      <vt:lpstr>Arial</vt:lpstr>
      <vt:lpstr>Arial Black</vt:lpstr>
      <vt:lpstr>Arial Unicode MS</vt:lpstr>
      <vt:lpstr>Calibri</vt:lpstr>
      <vt:lpstr>Montserrat</vt:lpstr>
      <vt:lpstr>Times New Roman</vt:lpstr>
      <vt:lpstr>Verdana</vt:lpstr>
      <vt:lpstr>Projekt domyślny</vt:lpstr>
      <vt:lpstr>Równanie</vt:lpstr>
      <vt:lpstr>Image</vt:lpstr>
      <vt:lpstr>Presentazione standard di PowerPoint</vt:lpstr>
      <vt:lpstr>Presentazione standard di PowerPoint</vt:lpstr>
      <vt:lpstr>Presentazione standard di PowerPoint</vt:lpstr>
      <vt:lpstr>Presentazione standard di PowerPoint</vt:lpstr>
      <vt:lpstr>La fisica è il mondo attorno noi </vt:lpstr>
      <vt:lpstr>I colori di base</vt:lpstr>
      <vt:lpstr>I colori di base (in TV)</vt:lpstr>
      <vt:lpstr>I colori fondamentali: addizione</vt:lpstr>
      <vt:lpstr>Colori fondamentali in emissione (addizione) e in assorbimento (sottrazione)</vt:lpstr>
      <vt:lpstr>Colori fondamentali in assorbimento</vt:lpstr>
      <vt:lpstr>Colori in sottrazione</vt:lpstr>
      <vt:lpstr>Presentazione standard di PowerPoint</vt:lpstr>
      <vt:lpstr>Presentazione standard di PowerPoint</vt:lpstr>
      <vt:lpstr>Presentazione standard di PowerPoint</vt:lpstr>
      <vt:lpstr>Il prisma di Newton (RAI Scuola)</vt:lpstr>
      <vt:lpstr>Il prisma di Newton </vt:lpstr>
      <vt:lpstr>Legge di rifrazione</vt:lpstr>
      <vt:lpstr>L’arcobaleno (di Cartesio)</vt:lpstr>
      <vt:lpstr>Perché il cielo è azzurro (celeste)?</vt:lpstr>
      <vt:lpstr>I colori del cielo (San Paolo, Brasile)</vt:lpstr>
      <vt:lpstr>I colori del cielo (San Paolo, Brasile)</vt:lpstr>
      <vt:lpstr>I colori del cielo (San Paolo, Brasile)</vt:lpstr>
      <vt:lpstr>I colori del cielo (tramonto Rodi)</vt:lpstr>
      <vt:lpstr>I colori del cielo  (dopo una tempesta estiva a Berlino)</vt:lpstr>
      <vt:lpstr>Perché il cielo (sulla Terra) è azzurro? </vt:lpstr>
      <vt:lpstr>Occhiali da sole</vt:lpstr>
      <vt:lpstr>Bolle di sapone</vt:lpstr>
      <vt:lpstr>Bolle di sapone</vt:lpstr>
      <vt:lpstr>Presentazione standard di PowerPoint</vt:lpstr>
      <vt:lpstr>Gli occhiali colorati</vt:lpstr>
      <vt:lpstr>Torre dorata</vt:lpstr>
      <vt:lpstr>„Piramide di Swarovski”</vt:lpstr>
      <vt:lpstr>„Sfera di Swarovski”</vt:lpstr>
      <vt:lpstr>Presentazione standard di PowerPoint</vt:lpstr>
      <vt:lpstr>‘Spettroscopia’</vt:lpstr>
      <vt:lpstr>Presentazione standard di PowerPoint</vt:lpstr>
      <vt:lpstr>Sembra verde e blu, vero?</vt:lpstr>
      <vt:lpstr>Ipotesi di lavoro: il colori sono «composti», piuttosto che elementari </vt:lpstr>
      <vt:lpstr>Reticolo di diffrazione</vt:lpstr>
      <vt:lpstr>Due altre lampadine «rosa» </vt:lpstr>
      <vt:lpstr>Simili? Per niente </vt:lpstr>
      <vt:lpstr>Spettroscopia, cioè i componenti della luce</vt:lpstr>
      <vt:lpstr>Come si misurano i colori?</vt:lpstr>
      <vt:lpstr>Parigi – festa della Republica</vt:lpstr>
      <vt:lpstr>I colori di fuochi d’artificio</vt:lpstr>
      <vt:lpstr>Riconoscere H2 con occhi propri </vt:lpstr>
      <vt:lpstr>Le righe corrispondono alla struttura elettronica dell’atomo</vt:lpstr>
      <vt:lpstr>Pietre nobili</vt:lpstr>
      <vt:lpstr>Presentazione standard di PowerPoint</vt:lpstr>
      <vt:lpstr>Da vetri colorati ai filtri ‘spettrali’</vt:lpstr>
      <vt:lpstr>Occhiali da bambini  </vt:lpstr>
      <vt:lpstr>Riflessione e trasmissione</vt:lpstr>
      <vt:lpstr>Occhio umano: 3 colori di coni + bastoncelli</vt:lpstr>
      <vt:lpstr>Perché RGB basta?</vt:lpstr>
      <vt:lpstr>Rodopsina – pigmento della retina di mammiferi </vt:lpstr>
      <vt:lpstr>Visione in B/W?</vt:lpstr>
      <vt:lpstr>Dov’è scomparso il colore viola (in TV)?</vt:lpstr>
      <vt:lpstr>Perché non ci sono fiori blu  (impollinati dalle api)?</vt:lpstr>
      <vt:lpstr>Il mondo visto dalle api </vt:lpstr>
      <vt:lpstr>Presentazione standard di PowerPoint</vt:lpstr>
      <vt:lpstr>I fiori sono sempre bianchi (?)</vt:lpstr>
      <vt:lpstr>Vista da cane</vt:lpstr>
      <vt:lpstr>Ultravioletto ed infrarosso </vt:lpstr>
      <vt:lpstr>Si può vedere l’infrarosso?</vt:lpstr>
      <vt:lpstr>Farfalla impressionista </vt:lpstr>
      <vt:lpstr>Aggiunto: motyl impresjonista</vt:lpstr>
      <vt:lpstr>Reticolo di diffrazione 3D</vt:lpstr>
      <vt:lpstr>Presentazione standard di PowerPoint</vt:lpstr>
      <vt:lpstr>Cosa mostra la cartina «tornasole»?</vt:lpstr>
      <vt:lpstr>Cavolo, che è non solo rosso</vt:lpstr>
      <vt:lpstr>Pigmenti del pelargonio che cambiano la configurazione  </vt:lpstr>
      <vt:lpstr>La conformazione → lo spettro → il colore</vt:lpstr>
      <vt:lpstr>E’ buona questa acqua tonica?</vt:lpstr>
      <vt:lpstr>Il clorofilla è verde  </vt:lpstr>
      <vt:lpstr>Il clorofilla è verde  </vt:lpstr>
      <vt:lpstr>Il pianto dei gerani!</vt:lpstr>
      <vt:lpstr>Il sangue blu (dell’octopus) </vt:lpstr>
      <vt:lpstr>Presentazione standard di PowerPoint</vt:lpstr>
      <vt:lpstr>Impressione di colori</vt:lpstr>
      <vt:lpstr>L’impressione e la chimica di colori</vt:lpstr>
      <vt:lpstr>Presentazione standard di PowerPoint</vt:lpstr>
      <vt:lpstr>Il cielo boreale (Svezia)</vt:lpstr>
      <vt:lpstr>Colors, the eye of artists</vt:lpstr>
      <vt:lpstr>Colors, the eye of artists</vt:lpstr>
      <vt:lpstr>Colors, the eye of artists</vt:lpstr>
      <vt:lpstr>Colors, the eye of artists: no automatic white adjustment</vt:lpstr>
      <vt:lpstr>Colors, the eye of artists: no automatic white adjustment</vt:lpstr>
      <vt:lpstr>Colors, the eye of artists: no automatic white adjustment</vt:lpstr>
      <vt:lpstr>Colors, the eye of artists: no automatic white adjustment</vt:lpstr>
      <vt:lpstr>Colors, the eye of artists: no automatic white adjustment</vt:lpstr>
      <vt:lpstr>Where do colours come from? Arts</vt:lpstr>
      <vt:lpstr>Come nascono i colori? L’arte</vt:lpstr>
      <vt:lpstr>Claude Monet</vt:lpstr>
      <vt:lpstr>Claude Monet</vt:lpstr>
      <vt:lpstr>Qualcosa extra</vt:lpstr>
      <vt:lpstr>Riassumendo</vt:lpstr>
      <vt:lpstr>Qualche gioco didattico</vt:lpstr>
      <vt:lpstr>Letteratura</vt:lpstr>
      <vt:lpstr>L’invito a guardare il mondo</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Jak gra kasza, jak gra groch?</dc:title>
  <dc:creator>Grzegorz Krwasz</dc:creator>
  <cp:lastModifiedBy>Maria Karwasz</cp:lastModifiedBy>
  <cp:revision>179</cp:revision>
  <dcterms:created xsi:type="dcterms:W3CDTF">2016-03-29T19:09:37Z</dcterms:created>
  <dcterms:modified xsi:type="dcterms:W3CDTF">2023-10-16T13:07:32Z</dcterms:modified>
</cp:coreProperties>
</file>