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2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84A084-0C25-4DAF-A5C7-D651276C08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51E8641-60E0-4EAD-9231-A52C3E01B5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094656D-259A-4C88-951E-FA22598BF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0129-0CCC-4B5B-A92D-20E2152F2B86}" type="datetimeFigureOut">
              <a:rPr lang="it-IT" smtClean="0"/>
              <a:t>19/03/2022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94CFA6-5604-4788-86A7-B15B85ABD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6586C4-3A68-432E-8F87-995A53CF8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E3B1-C1A8-49CA-8EBC-093416ECC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811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AE250-0504-4454-A735-3045FD6D3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91D29AC-1462-479A-BDE9-8808C79A0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E48744-328C-4337-BABB-54D2079D7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0129-0CCC-4B5B-A92D-20E2152F2B86}" type="datetimeFigureOut">
              <a:rPr lang="it-IT" smtClean="0"/>
              <a:t>19/03/2022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6D3A23-D605-467D-9164-67AF16119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778F08-21C6-4C4F-950D-62383F92A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E3B1-C1A8-49CA-8EBC-093416ECC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10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C82CB8D-3815-4519-AE21-28657248C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A466B20-EDE4-40A1-9E11-C8530D48E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0161CD-DEB9-4AFE-997A-920B3FD90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0129-0CCC-4B5B-A92D-20E2152F2B86}" type="datetimeFigureOut">
              <a:rPr lang="it-IT" smtClean="0"/>
              <a:t>19/03/2022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DFA246-C9E6-43F2-A1FF-B23044458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C652E2C-F41A-421F-96D2-1058D912B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E3B1-C1A8-49CA-8EBC-093416ECC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218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8B1408-EC37-4D9D-B39E-3316DEA78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B88295-7115-4BE2-AE49-58E2FA86E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1BBDDC-7998-4F24-8B88-394D5579A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0129-0CCC-4B5B-A92D-20E2152F2B86}" type="datetimeFigureOut">
              <a:rPr lang="it-IT" smtClean="0"/>
              <a:t>19/03/2022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00E423-6C9F-4323-82D6-60618459C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2C2544-D666-4DC1-827E-A20DB356F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E3B1-C1A8-49CA-8EBC-093416ECC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630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952960-3775-49F4-A29D-79A501FBD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FBBDF35-123F-476B-A032-709D31ACB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DE2275-2FF9-46AC-8EFA-03D726C03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0129-0CCC-4B5B-A92D-20E2152F2B86}" type="datetimeFigureOut">
              <a:rPr lang="it-IT" smtClean="0"/>
              <a:t>19/03/2022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99E409-1C69-468F-A6BD-858F2C8A5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3D8FCC-D326-4543-95F4-8F6118A4F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E3B1-C1A8-49CA-8EBC-093416ECC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073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F93644-0318-49AF-B6D0-1560ACBC7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5CA87F-055D-4286-8AF4-8BA520EC0A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F49CBD1-341D-47C7-864E-09CA102C4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8169222-1696-455C-AF97-88ACE6419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0129-0CCC-4B5B-A92D-20E2152F2B86}" type="datetimeFigureOut">
              <a:rPr lang="it-IT" smtClean="0"/>
              <a:t>19/03/2022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ACC0FBF-E637-4AE0-9DA6-2C0FF4C47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ADDD748-EFF0-48E0-AAC1-3FFA2B2D3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E3B1-C1A8-49CA-8EBC-093416ECC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739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545FFB-913A-4F7B-983D-8D496D789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619D346-E147-4625-956C-DA03670EF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AFE6315-4B76-441B-869B-2A3CAA59E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38D0F94-77B6-4107-AD4E-119E4C0648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D28C04D-5E77-453F-BF44-751BC2075E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3D6FCBB-8304-48C4-A341-E4F27E7D1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0129-0CCC-4B5B-A92D-20E2152F2B86}" type="datetimeFigureOut">
              <a:rPr lang="it-IT" smtClean="0"/>
              <a:t>19/03/2022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2E095F3-BDA9-4137-9799-AB19C630F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35E47C1-6957-48BA-9A3A-F3F6AD03E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E3B1-C1A8-49CA-8EBC-093416ECC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124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815479-69AE-4086-A4DE-C28AFD23C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2763ECC-C826-4F88-B4CC-A5784B885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0129-0CCC-4B5B-A92D-20E2152F2B86}" type="datetimeFigureOut">
              <a:rPr lang="it-IT" smtClean="0"/>
              <a:t>19/03/2022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AA2A962-C171-4D81-932F-1D50279A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6D98D1E-CE63-4D9D-B8B1-7C31C103A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E3B1-C1A8-49CA-8EBC-093416ECC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182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16DF747-E02C-451B-99E5-35B144ABB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0129-0CCC-4B5B-A92D-20E2152F2B86}" type="datetimeFigureOut">
              <a:rPr lang="it-IT" smtClean="0"/>
              <a:t>19/03/2022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6796AAC-4123-46DE-9C60-5FB8C667B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AC4EA78-D7DF-4D6E-A3A9-603F50E27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E3B1-C1A8-49CA-8EBC-093416ECC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714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0EDB20-1883-455D-A9CD-098CC560B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AC64CA-A00C-43F3-B74A-03AE707FD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5E66FB4-B941-4115-9C6F-60195C6E76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75D5A3C-A7A8-42E0-A39F-5C1728A5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0129-0CCC-4B5B-A92D-20E2152F2B86}" type="datetimeFigureOut">
              <a:rPr lang="it-IT" smtClean="0"/>
              <a:t>19/03/2022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2394B9C-F696-4778-B145-FC2ABE4C4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4F1A6A1-A4A7-4E2C-89AA-3838CE27F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E3B1-C1A8-49CA-8EBC-093416ECC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124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AFA521-F023-4BE0-B3AB-D0E300CB9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1876C9A-315E-4ECE-8DFB-336359B287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F10E4F7-B473-4E4A-8A90-2130F815BC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FB6A7D9-97D6-4B0F-9DD0-B98202C74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0129-0CCC-4B5B-A92D-20E2152F2B86}" type="datetimeFigureOut">
              <a:rPr lang="it-IT" smtClean="0"/>
              <a:t>19/03/2022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AB9FA01-DF77-4EF7-A0DB-591302114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9F36560-1828-4235-97CA-A6307E286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E3B1-C1A8-49CA-8EBC-093416ECC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2503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E5DF025-DB09-4FC6-8DBD-D52254F81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B6319F6-3801-4941-BAEB-49788EC0A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97594E-3585-4441-8B91-9F803E9835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00129-0CCC-4B5B-A92D-20E2152F2B86}" type="datetimeFigureOut">
              <a:rPr lang="it-IT" smtClean="0"/>
              <a:t>19/03/2022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23B382-1301-42E7-AFF7-61C3D4023D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55CF2F-DD92-4F83-8323-B4C8530FD0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BE3B1-C1A8-49CA-8EBC-093416ECCC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522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BB3EAF-7D81-4D4E-8EF9-C9F136EBE2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A74805-3674-4138-BD68-3D78475233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693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724DC9-1DD2-491A-8CBF-963DEEA51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Cervello umano – una costruzione più complicata dell’intero universo </a:t>
            </a:r>
          </a:p>
        </p:txBody>
      </p:sp>
      <p:pic>
        <p:nvPicPr>
          <p:cNvPr id="76802" name="Picture 2" descr="Lobes of the brain QBI neuroscience">
            <a:extLst>
              <a:ext uri="{FF2B5EF4-FFF2-40B4-BE49-F238E27FC236}">
                <a16:creationId xmlns:a16="http://schemas.microsoft.com/office/drawing/2014/main" id="{AFC5EF07-EBC1-4813-8ACD-7831E7B0A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55" y="1673249"/>
            <a:ext cx="4217668" cy="366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CB741454-9AEB-4429-809F-5BFDB39CF93D}"/>
              </a:ext>
            </a:extLst>
          </p:cNvPr>
          <p:cNvSpPr txBox="1"/>
          <p:nvPr/>
        </p:nvSpPr>
        <p:spPr>
          <a:xfrm>
            <a:off x="1763139" y="5932659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/>
              <a:t>https://qbi.uq.edu.au/brain/brain-anatomy/lobes-brain</a:t>
            </a:r>
          </a:p>
        </p:txBody>
      </p:sp>
      <p:pic>
        <p:nvPicPr>
          <p:cNvPr id="76804" name="Picture 4" descr="Brain lobes with its functions [3].">
            <a:extLst>
              <a:ext uri="{FF2B5EF4-FFF2-40B4-BE49-F238E27FC236}">
                <a16:creationId xmlns:a16="http://schemas.microsoft.com/office/drawing/2014/main" id="{3D3F2A9A-D5B8-414E-8760-280885070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148" y="1566099"/>
            <a:ext cx="4999356" cy="381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BBDA512-5F2A-490C-9907-429BBAD7FEB3}"/>
              </a:ext>
            </a:extLst>
          </p:cNvPr>
          <p:cNvSpPr txBox="1"/>
          <p:nvPr/>
        </p:nvSpPr>
        <p:spPr>
          <a:xfrm>
            <a:off x="6335139" y="5932659"/>
            <a:ext cx="45927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/>
              <a:t>https://www.researchgate.net/figure/Brain-lobes-with-its-functions-3_fig2_340865332</a:t>
            </a:r>
          </a:p>
        </p:txBody>
      </p:sp>
    </p:spTree>
    <p:extLst>
      <p:ext uri="{BB962C8B-B14F-4D97-AF65-F5344CB8AC3E}">
        <p14:creationId xmlns:p14="http://schemas.microsoft.com/office/powerpoint/2010/main" val="27954110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Cervello umano – una costruzione più complicata dell’intero universo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Karwasz</dc:creator>
  <cp:lastModifiedBy>Maria Karwasz</cp:lastModifiedBy>
  <cp:revision>1</cp:revision>
  <dcterms:created xsi:type="dcterms:W3CDTF">2022-03-19T06:45:27Z</dcterms:created>
  <dcterms:modified xsi:type="dcterms:W3CDTF">2022-03-19T06:46:11Z</dcterms:modified>
</cp:coreProperties>
</file>