
<file path=[Content_Types].xml><?xml version="1.0" encoding="utf-8"?>
<Types xmlns="http://schemas.openxmlformats.org/package/2006/content-types">
  <Default Extension="bin" ContentType="image/unknown"/>
  <Default Extension="emf" ContentType="image/x-emf"/>
  <Default Extension="gif" ContentType="image/gif"/>
  <Default Extension="jpeg" ContentType="image/jpeg"/>
  <Default Extension="jpg" ContentType="image/jpeg"/>
  <Default Extension="png" ContentType="image/png"/>
  <Default Extension="ppm"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Lst>
  <p:notesMasterIdLst>
    <p:notesMasterId r:id="rId32"/>
  </p:notesMasterIdLst>
  <p:sldIdLst>
    <p:sldId id="259" r:id="rId4"/>
    <p:sldId id="296" r:id="rId5"/>
    <p:sldId id="297" r:id="rId6"/>
    <p:sldId id="290" r:id="rId7"/>
    <p:sldId id="298" r:id="rId8"/>
    <p:sldId id="292" r:id="rId9"/>
    <p:sldId id="302" r:id="rId10"/>
    <p:sldId id="295" r:id="rId11"/>
    <p:sldId id="299" r:id="rId12"/>
    <p:sldId id="300" r:id="rId13"/>
    <p:sldId id="301" r:id="rId14"/>
    <p:sldId id="303" r:id="rId15"/>
    <p:sldId id="323" r:id="rId16"/>
    <p:sldId id="336" r:id="rId17"/>
    <p:sldId id="337" r:id="rId18"/>
    <p:sldId id="274" r:id="rId19"/>
    <p:sldId id="370" r:id="rId20"/>
    <p:sldId id="355" r:id="rId21"/>
    <p:sldId id="332" r:id="rId22"/>
    <p:sldId id="312" r:id="rId23"/>
    <p:sldId id="334" r:id="rId24"/>
    <p:sldId id="335" r:id="rId25"/>
    <p:sldId id="294" r:id="rId26"/>
    <p:sldId id="371" r:id="rId27"/>
    <p:sldId id="372" r:id="rId28"/>
    <p:sldId id="293" r:id="rId29"/>
    <p:sldId id="357" r:id="rId30"/>
    <p:sldId id="258" r:id="rId31"/>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3" d="100"/>
          <a:sy n="73" d="100"/>
        </p:scale>
        <p:origin x="168" y="60"/>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BF778C-C536-4339-9171-9E007AA897E7}" type="datetimeFigureOut">
              <a:rPr lang="pl-PL" smtClean="0"/>
              <a:t>01.02.2024</a:t>
            </a:fld>
            <a:endParaRPr lang="pl-PL"/>
          </a:p>
        </p:txBody>
      </p:sp>
      <p:sp>
        <p:nvSpPr>
          <p:cNvPr id="4" name="Symbol zastępczy obrazu slajd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75FCB5-17C0-4FBB-8299-6A81711F3864}" type="slidenum">
              <a:rPr lang="pl-PL" smtClean="0"/>
              <a:t>‹#›</a:t>
            </a:fld>
            <a:endParaRPr lang="pl-PL"/>
          </a:p>
        </p:txBody>
      </p:sp>
    </p:spTree>
    <p:extLst>
      <p:ext uri="{BB962C8B-B14F-4D97-AF65-F5344CB8AC3E}">
        <p14:creationId xmlns:p14="http://schemas.microsoft.com/office/powerpoint/2010/main" val="41089748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E9D7543C-14A4-4B5C-9D40-3EBC49EF9258}" type="slidenum">
              <a:rPr lang="en-US" altLang="pl-PL">
                <a:solidFill>
                  <a:srgbClr val="000000"/>
                </a:solidFill>
                <a:latin typeface="Arial" panose="020B0604020202020204" pitchFamily="34" charset="0"/>
              </a:rPr>
              <a:pPr eaLnBrk="1" hangingPunct="1">
                <a:spcBef>
                  <a:spcPct val="0"/>
                </a:spcBef>
              </a:pPr>
              <a:t>1</a:t>
            </a:fld>
            <a:endParaRPr lang="en-US" altLang="pl-PL">
              <a:solidFill>
                <a:srgbClr val="000000"/>
              </a:solidFill>
              <a:latin typeface="Arial" panose="020B0604020202020204" pitchFamily="34" charset="0"/>
            </a:endParaRPr>
          </a:p>
        </p:txBody>
      </p:sp>
      <p:sp>
        <p:nvSpPr>
          <p:cNvPr id="389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pl-PL"/>
          </a:p>
        </p:txBody>
      </p:sp>
    </p:spTree>
    <p:extLst>
      <p:ext uri="{BB962C8B-B14F-4D97-AF65-F5344CB8AC3E}">
        <p14:creationId xmlns:p14="http://schemas.microsoft.com/office/powerpoint/2010/main" val="2223383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143000" y="1122363"/>
            <a:ext cx="6858000" cy="2387600"/>
          </a:xfrm>
        </p:spPr>
        <p:txBody>
          <a:bodyPr anchor="b"/>
          <a:lstStyle>
            <a:lvl1pPr algn="ctr">
              <a:defRPr sz="4500"/>
            </a:lvl1pPr>
          </a:lstStyle>
          <a:p>
            <a:r>
              <a:rPr lang="pl-PL"/>
              <a:t>Kliknij, aby edytować styl</a:t>
            </a:r>
          </a:p>
        </p:txBody>
      </p:sp>
      <p:sp>
        <p:nvSpPr>
          <p:cNvPr id="3" name="Podtytuł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pl-PL"/>
              <a:t>Kliknij, aby edytować styl wzorca podtytułu</a:t>
            </a:r>
          </a:p>
        </p:txBody>
      </p:sp>
      <p:sp>
        <p:nvSpPr>
          <p:cNvPr id="4" name="Symbol zastępczy daty 3"/>
          <p:cNvSpPr>
            <a:spLocks noGrp="1"/>
          </p:cNvSpPr>
          <p:nvPr>
            <p:ph type="dt" sz="half" idx="10"/>
          </p:nvPr>
        </p:nvSpPr>
        <p:spPr/>
        <p:txBody>
          <a:bodyPr/>
          <a:lstStyle/>
          <a:p>
            <a:fld id="{A0DFA02E-11E7-4CFD-BD37-417F2645F0B4}" type="datetimeFigureOut">
              <a:rPr lang="pl-PL" smtClean="0"/>
              <a:t>01.02.2024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316426E2-B5A0-440C-9888-9D1E357FEB13}" type="slidenum">
              <a:rPr lang="pl-PL" smtClean="0"/>
              <a:t>‹#›</a:t>
            </a:fld>
            <a:endParaRPr lang="pl-PL"/>
          </a:p>
        </p:txBody>
      </p:sp>
    </p:spTree>
    <p:extLst>
      <p:ext uri="{BB962C8B-B14F-4D97-AF65-F5344CB8AC3E}">
        <p14:creationId xmlns:p14="http://schemas.microsoft.com/office/powerpoint/2010/main" val="31189103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A0DFA02E-11E7-4CFD-BD37-417F2645F0B4}" type="datetimeFigureOut">
              <a:rPr lang="pl-PL" smtClean="0"/>
              <a:t>01.02.2024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316426E2-B5A0-440C-9888-9D1E357FEB13}" type="slidenum">
              <a:rPr lang="pl-PL" smtClean="0"/>
              <a:t>‹#›</a:t>
            </a:fld>
            <a:endParaRPr lang="pl-PL"/>
          </a:p>
        </p:txBody>
      </p:sp>
    </p:spTree>
    <p:extLst>
      <p:ext uri="{BB962C8B-B14F-4D97-AF65-F5344CB8AC3E}">
        <p14:creationId xmlns:p14="http://schemas.microsoft.com/office/powerpoint/2010/main" val="830607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4907757" y="365125"/>
            <a:ext cx="1478756" cy="5811838"/>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471488" y="365125"/>
            <a:ext cx="4321969"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A0DFA02E-11E7-4CFD-BD37-417F2645F0B4}" type="datetimeFigureOut">
              <a:rPr lang="pl-PL" smtClean="0"/>
              <a:t>01.02.2024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316426E2-B5A0-440C-9888-9D1E357FEB13}" type="slidenum">
              <a:rPr lang="pl-PL" smtClean="0"/>
              <a:t>‹#›</a:t>
            </a:fld>
            <a:endParaRPr lang="pl-PL"/>
          </a:p>
        </p:txBody>
      </p:sp>
    </p:spTree>
    <p:extLst>
      <p:ext uri="{BB962C8B-B14F-4D97-AF65-F5344CB8AC3E}">
        <p14:creationId xmlns:p14="http://schemas.microsoft.com/office/powerpoint/2010/main" val="10824723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a:t>Kliknij, aby edytować styl</a:t>
            </a:r>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p>
        </p:txBody>
      </p:sp>
      <p:sp>
        <p:nvSpPr>
          <p:cNvPr id="4" name="Symbol zastępczy daty 3"/>
          <p:cNvSpPr>
            <a:spLocks noGrp="1"/>
          </p:cNvSpPr>
          <p:nvPr>
            <p:ph type="dt" sz="half" idx="10"/>
          </p:nvPr>
        </p:nvSpPr>
        <p:spPr/>
        <p:txBody>
          <a:bodyPr/>
          <a:lstStyle>
            <a:lvl1pPr>
              <a:defRPr/>
            </a:lvl1pPr>
          </a:lstStyle>
          <a:p>
            <a:pPr>
              <a:defRPr/>
            </a:pPr>
            <a:fld id="{F958730B-20E2-47A6-8270-92DC78A4C77B}" type="datetimeFigureOut">
              <a:rPr lang="pl-PL"/>
              <a:pPr>
                <a:defRPr/>
              </a:pPr>
              <a:t>01.02.2024</a:t>
            </a:fld>
            <a:endParaRPr lang="pl-PL"/>
          </a:p>
        </p:txBody>
      </p:sp>
      <p:sp>
        <p:nvSpPr>
          <p:cNvPr id="5" name="Symbol zastępczy stopki 4"/>
          <p:cNvSpPr>
            <a:spLocks noGrp="1"/>
          </p:cNvSpPr>
          <p:nvPr>
            <p:ph type="ftr" sz="quarter" idx="11"/>
          </p:nvPr>
        </p:nvSpPr>
        <p:spPr/>
        <p:txBody>
          <a:bodyPr/>
          <a:lstStyle>
            <a:lvl1pPr>
              <a:defRPr/>
            </a:lvl1pPr>
          </a:lstStyle>
          <a:p>
            <a:pPr>
              <a:defRPr/>
            </a:pPr>
            <a:endParaRPr lang="pl-PL"/>
          </a:p>
        </p:txBody>
      </p:sp>
      <p:sp>
        <p:nvSpPr>
          <p:cNvPr id="6" name="Symbol zastępczy numeru slajdu 5"/>
          <p:cNvSpPr>
            <a:spLocks noGrp="1"/>
          </p:cNvSpPr>
          <p:nvPr>
            <p:ph type="sldNum" sz="quarter" idx="12"/>
          </p:nvPr>
        </p:nvSpPr>
        <p:spPr/>
        <p:txBody>
          <a:bodyPr/>
          <a:lstStyle>
            <a:lvl1pPr>
              <a:defRPr/>
            </a:lvl1pPr>
          </a:lstStyle>
          <a:p>
            <a:fld id="{4D16E5F0-6C27-4545-AA2D-FEBAD8B3CBA7}" type="slidenum">
              <a:rPr lang="pl-PL" altLang="pl-PL"/>
              <a:pPr/>
              <a:t>‹#›</a:t>
            </a:fld>
            <a:endParaRPr lang="pl-PL" altLang="pl-PL"/>
          </a:p>
        </p:txBody>
      </p:sp>
    </p:spTree>
    <p:extLst>
      <p:ext uri="{BB962C8B-B14F-4D97-AF65-F5344CB8AC3E}">
        <p14:creationId xmlns:p14="http://schemas.microsoft.com/office/powerpoint/2010/main" val="29038130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lvl1pPr>
              <a:defRPr/>
            </a:lvl1pPr>
          </a:lstStyle>
          <a:p>
            <a:pPr>
              <a:defRPr/>
            </a:pPr>
            <a:fld id="{D9951630-127C-4252-885F-B8F45EF4F5D9}" type="datetimeFigureOut">
              <a:rPr lang="pl-PL"/>
              <a:pPr>
                <a:defRPr/>
              </a:pPr>
              <a:t>01.02.2024</a:t>
            </a:fld>
            <a:endParaRPr lang="pl-PL"/>
          </a:p>
        </p:txBody>
      </p:sp>
      <p:sp>
        <p:nvSpPr>
          <p:cNvPr id="5" name="Symbol zastępczy stopki 4"/>
          <p:cNvSpPr>
            <a:spLocks noGrp="1"/>
          </p:cNvSpPr>
          <p:nvPr>
            <p:ph type="ftr" sz="quarter" idx="11"/>
          </p:nvPr>
        </p:nvSpPr>
        <p:spPr/>
        <p:txBody>
          <a:bodyPr/>
          <a:lstStyle>
            <a:lvl1pPr>
              <a:defRPr/>
            </a:lvl1pPr>
          </a:lstStyle>
          <a:p>
            <a:pPr>
              <a:defRPr/>
            </a:pPr>
            <a:endParaRPr lang="pl-PL"/>
          </a:p>
        </p:txBody>
      </p:sp>
      <p:sp>
        <p:nvSpPr>
          <p:cNvPr id="6" name="Symbol zastępczy numeru slajdu 5"/>
          <p:cNvSpPr>
            <a:spLocks noGrp="1"/>
          </p:cNvSpPr>
          <p:nvPr>
            <p:ph type="sldNum" sz="quarter" idx="12"/>
          </p:nvPr>
        </p:nvSpPr>
        <p:spPr/>
        <p:txBody>
          <a:bodyPr/>
          <a:lstStyle>
            <a:lvl1pPr>
              <a:defRPr/>
            </a:lvl1pPr>
          </a:lstStyle>
          <a:p>
            <a:fld id="{A6014B93-3331-4ABC-BDC6-14107FA8118A}" type="slidenum">
              <a:rPr lang="pl-PL" altLang="pl-PL"/>
              <a:pPr/>
              <a:t>‹#›</a:t>
            </a:fld>
            <a:endParaRPr lang="pl-PL" altLang="pl-PL"/>
          </a:p>
        </p:txBody>
      </p:sp>
    </p:spTree>
    <p:extLst>
      <p:ext uri="{BB962C8B-B14F-4D97-AF65-F5344CB8AC3E}">
        <p14:creationId xmlns:p14="http://schemas.microsoft.com/office/powerpoint/2010/main" val="2668310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Symbol zastępczy daty 3"/>
          <p:cNvSpPr>
            <a:spLocks noGrp="1"/>
          </p:cNvSpPr>
          <p:nvPr>
            <p:ph type="dt" sz="half" idx="10"/>
          </p:nvPr>
        </p:nvSpPr>
        <p:spPr/>
        <p:txBody>
          <a:bodyPr/>
          <a:lstStyle>
            <a:lvl1pPr>
              <a:defRPr/>
            </a:lvl1pPr>
          </a:lstStyle>
          <a:p>
            <a:pPr>
              <a:defRPr/>
            </a:pPr>
            <a:fld id="{251BB21B-DDFF-4505-9299-9A175662FBEC}" type="datetimeFigureOut">
              <a:rPr lang="pl-PL"/>
              <a:pPr>
                <a:defRPr/>
              </a:pPr>
              <a:t>01.02.2024</a:t>
            </a:fld>
            <a:endParaRPr lang="pl-PL"/>
          </a:p>
        </p:txBody>
      </p:sp>
      <p:sp>
        <p:nvSpPr>
          <p:cNvPr id="5" name="Symbol zastępczy stopki 4"/>
          <p:cNvSpPr>
            <a:spLocks noGrp="1"/>
          </p:cNvSpPr>
          <p:nvPr>
            <p:ph type="ftr" sz="quarter" idx="11"/>
          </p:nvPr>
        </p:nvSpPr>
        <p:spPr/>
        <p:txBody>
          <a:bodyPr/>
          <a:lstStyle>
            <a:lvl1pPr>
              <a:defRPr/>
            </a:lvl1pPr>
          </a:lstStyle>
          <a:p>
            <a:pPr>
              <a:defRPr/>
            </a:pPr>
            <a:endParaRPr lang="pl-PL"/>
          </a:p>
        </p:txBody>
      </p:sp>
      <p:sp>
        <p:nvSpPr>
          <p:cNvPr id="6" name="Symbol zastępczy numeru slajdu 5"/>
          <p:cNvSpPr>
            <a:spLocks noGrp="1"/>
          </p:cNvSpPr>
          <p:nvPr>
            <p:ph type="sldNum" sz="quarter" idx="12"/>
          </p:nvPr>
        </p:nvSpPr>
        <p:spPr/>
        <p:txBody>
          <a:bodyPr/>
          <a:lstStyle>
            <a:lvl1pPr>
              <a:defRPr/>
            </a:lvl1pPr>
          </a:lstStyle>
          <a:p>
            <a:fld id="{BA354631-09AA-4387-A2A0-A4C0DC363CEF}" type="slidenum">
              <a:rPr lang="pl-PL" altLang="pl-PL"/>
              <a:pPr/>
              <a:t>‹#›</a:t>
            </a:fld>
            <a:endParaRPr lang="pl-PL" altLang="pl-PL"/>
          </a:p>
        </p:txBody>
      </p:sp>
    </p:spTree>
    <p:extLst>
      <p:ext uri="{BB962C8B-B14F-4D97-AF65-F5344CB8AC3E}">
        <p14:creationId xmlns:p14="http://schemas.microsoft.com/office/powerpoint/2010/main" val="1051029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3"/>
          <p:cNvSpPr>
            <a:spLocks noGrp="1"/>
          </p:cNvSpPr>
          <p:nvPr>
            <p:ph type="dt" sz="half" idx="10"/>
          </p:nvPr>
        </p:nvSpPr>
        <p:spPr/>
        <p:txBody>
          <a:bodyPr/>
          <a:lstStyle>
            <a:lvl1pPr>
              <a:defRPr/>
            </a:lvl1pPr>
          </a:lstStyle>
          <a:p>
            <a:pPr>
              <a:defRPr/>
            </a:pPr>
            <a:fld id="{38F1D90D-6D3A-48DC-BD9A-10B6D76EB234}" type="datetimeFigureOut">
              <a:rPr lang="pl-PL"/>
              <a:pPr>
                <a:defRPr/>
              </a:pPr>
              <a:t>01.02.2024</a:t>
            </a:fld>
            <a:endParaRPr lang="pl-PL"/>
          </a:p>
        </p:txBody>
      </p:sp>
      <p:sp>
        <p:nvSpPr>
          <p:cNvPr id="6" name="Symbol zastępczy stopki 4"/>
          <p:cNvSpPr>
            <a:spLocks noGrp="1"/>
          </p:cNvSpPr>
          <p:nvPr>
            <p:ph type="ftr" sz="quarter" idx="11"/>
          </p:nvPr>
        </p:nvSpPr>
        <p:spPr/>
        <p:txBody>
          <a:bodyPr/>
          <a:lstStyle>
            <a:lvl1pPr>
              <a:defRPr/>
            </a:lvl1pPr>
          </a:lstStyle>
          <a:p>
            <a:pPr>
              <a:defRPr/>
            </a:pPr>
            <a:endParaRPr lang="pl-PL"/>
          </a:p>
        </p:txBody>
      </p:sp>
      <p:sp>
        <p:nvSpPr>
          <p:cNvPr id="7" name="Symbol zastępczy numeru slajdu 5"/>
          <p:cNvSpPr>
            <a:spLocks noGrp="1"/>
          </p:cNvSpPr>
          <p:nvPr>
            <p:ph type="sldNum" sz="quarter" idx="12"/>
          </p:nvPr>
        </p:nvSpPr>
        <p:spPr/>
        <p:txBody>
          <a:bodyPr/>
          <a:lstStyle>
            <a:lvl1pPr>
              <a:defRPr/>
            </a:lvl1pPr>
          </a:lstStyle>
          <a:p>
            <a:fld id="{105D35C5-D466-46E3-9C40-9FDD5431EBC2}" type="slidenum">
              <a:rPr lang="pl-PL" altLang="pl-PL"/>
              <a:pPr/>
              <a:t>‹#›</a:t>
            </a:fld>
            <a:endParaRPr lang="pl-PL" altLang="pl-PL"/>
          </a:p>
        </p:txBody>
      </p:sp>
    </p:spTree>
    <p:extLst>
      <p:ext uri="{BB962C8B-B14F-4D97-AF65-F5344CB8AC3E}">
        <p14:creationId xmlns:p14="http://schemas.microsoft.com/office/powerpoint/2010/main" val="30078075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3"/>
          <p:cNvSpPr>
            <a:spLocks noGrp="1"/>
          </p:cNvSpPr>
          <p:nvPr>
            <p:ph type="dt" sz="half" idx="10"/>
          </p:nvPr>
        </p:nvSpPr>
        <p:spPr/>
        <p:txBody>
          <a:bodyPr/>
          <a:lstStyle>
            <a:lvl1pPr>
              <a:defRPr/>
            </a:lvl1pPr>
          </a:lstStyle>
          <a:p>
            <a:pPr>
              <a:defRPr/>
            </a:pPr>
            <a:fld id="{B65DBCD8-EBD9-4D4E-BB15-F5614F224406}" type="datetimeFigureOut">
              <a:rPr lang="pl-PL"/>
              <a:pPr>
                <a:defRPr/>
              </a:pPr>
              <a:t>01.02.2024</a:t>
            </a:fld>
            <a:endParaRPr lang="pl-PL"/>
          </a:p>
        </p:txBody>
      </p:sp>
      <p:sp>
        <p:nvSpPr>
          <p:cNvPr id="8" name="Symbol zastępczy stopki 4"/>
          <p:cNvSpPr>
            <a:spLocks noGrp="1"/>
          </p:cNvSpPr>
          <p:nvPr>
            <p:ph type="ftr" sz="quarter" idx="11"/>
          </p:nvPr>
        </p:nvSpPr>
        <p:spPr/>
        <p:txBody>
          <a:bodyPr/>
          <a:lstStyle>
            <a:lvl1pPr>
              <a:defRPr/>
            </a:lvl1pPr>
          </a:lstStyle>
          <a:p>
            <a:pPr>
              <a:defRPr/>
            </a:pPr>
            <a:endParaRPr lang="pl-PL"/>
          </a:p>
        </p:txBody>
      </p:sp>
      <p:sp>
        <p:nvSpPr>
          <p:cNvPr id="9" name="Symbol zastępczy numeru slajdu 5"/>
          <p:cNvSpPr>
            <a:spLocks noGrp="1"/>
          </p:cNvSpPr>
          <p:nvPr>
            <p:ph type="sldNum" sz="quarter" idx="12"/>
          </p:nvPr>
        </p:nvSpPr>
        <p:spPr/>
        <p:txBody>
          <a:bodyPr/>
          <a:lstStyle>
            <a:lvl1pPr>
              <a:defRPr/>
            </a:lvl1pPr>
          </a:lstStyle>
          <a:p>
            <a:fld id="{ED6E5AFD-CBCC-4B61-9FE5-A163B136EB9B}" type="slidenum">
              <a:rPr lang="pl-PL" altLang="pl-PL"/>
              <a:pPr/>
              <a:t>‹#›</a:t>
            </a:fld>
            <a:endParaRPr lang="pl-PL" altLang="pl-PL"/>
          </a:p>
        </p:txBody>
      </p:sp>
    </p:spTree>
    <p:extLst>
      <p:ext uri="{BB962C8B-B14F-4D97-AF65-F5344CB8AC3E}">
        <p14:creationId xmlns:p14="http://schemas.microsoft.com/office/powerpoint/2010/main" val="41322230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3"/>
          <p:cNvSpPr>
            <a:spLocks noGrp="1"/>
          </p:cNvSpPr>
          <p:nvPr>
            <p:ph type="dt" sz="half" idx="10"/>
          </p:nvPr>
        </p:nvSpPr>
        <p:spPr/>
        <p:txBody>
          <a:bodyPr/>
          <a:lstStyle>
            <a:lvl1pPr>
              <a:defRPr/>
            </a:lvl1pPr>
          </a:lstStyle>
          <a:p>
            <a:pPr>
              <a:defRPr/>
            </a:pPr>
            <a:fld id="{469DB393-AEE2-4F78-ACFE-99D6F3DECCD2}" type="datetimeFigureOut">
              <a:rPr lang="pl-PL"/>
              <a:pPr>
                <a:defRPr/>
              </a:pPr>
              <a:t>01.02.2024</a:t>
            </a:fld>
            <a:endParaRPr lang="pl-PL"/>
          </a:p>
        </p:txBody>
      </p:sp>
      <p:sp>
        <p:nvSpPr>
          <p:cNvPr id="4" name="Symbol zastępczy stopki 4"/>
          <p:cNvSpPr>
            <a:spLocks noGrp="1"/>
          </p:cNvSpPr>
          <p:nvPr>
            <p:ph type="ftr" sz="quarter" idx="11"/>
          </p:nvPr>
        </p:nvSpPr>
        <p:spPr/>
        <p:txBody>
          <a:bodyPr/>
          <a:lstStyle>
            <a:lvl1pPr>
              <a:defRPr/>
            </a:lvl1pPr>
          </a:lstStyle>
          <a:p>
            <a:pPr>
              <a:defRPr/>
            </a:pPr>
            <a:endParaRPr lang="pl-PL"/>
          </a:p>
        </p:txBody>
      </p:sp>
      <p:sp>
        <p:nvSpPr>
          <p:cNvPr id="5" name="Symbol zastępczy numeru slajdu 5"/>
          <p:cNvSpPr>
            <a:spLocks noGrp="1"/>
          </p:cNvSpPr>
          <p:nvPr>
            <p:ph type="sldNum" sz="quarter" idx="12"/>
          </p:nvPr>
        </p:nvSpPr>
        <p:spPr/>
        <p:txBody>
          <a:bodyPr/>
          <a:lstStyle>
            <a:lvl1pPr>
              <a:defRPr/>
            </a:lvl1pPr>
          </a:lstStyle>
          <a:p>
            <a:fld id="{198BE60A-8604-48E4-9BFB-3241A4C34232}" type="slidenum">
              <a:rPr lang="pl-PL" altLang="pl-PL"/>
              <a:pPr/>
              <a:t>‹#›</a:t>
            </a:fld>
            <a:endParaRPr lang="pl-PL" altLang="pl-PL"/>
          </a:p>
        </p:txBody>
      </p:sp>
    </p:spTree>
    <p:extLst>
      <p:ext uri="{BB962C8B-B14F-4D97-AF65-F5344CB8AC3E}">
        <p14:creationId xmlns:p14="http://schemas.microsoft.com/office/powerpoint/2010/main" val="27301131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3"/>
          <p:cNvSpPr>
            <a:spLocks noGrp="1"/>
          </p:cNvSpPr>
          <p:nvPr>
            <p:ph type="dt" sz="half" idx="10"/>
          </p:nvPr>
        </p:nvSpPr>
        <p:spPr/>
        <p:txBody>
          <a:bodyPr/>
          <a:lstStyle>
            <a:lvl1pPr>
              <a:defRPr/>
            </a:lvl1pPr>
          </a:lstStyle>
          <a:p>
            <a:pPr>
              <a:defRPr/>
            </a:pPr>
            <a:fld id="{2ECC8B1C-A9D2-41D4-9165-F419456A14FC}" type="datetimeFigureOut">
              <a:rPr lang="pl-PL"/>
              <a:pPr>
                <a:defRPr/>
              </a:pPr>
              <a:t>01.02.2024</a:t>
            </a:fld>
            <a:endParaRPr lang="pl-PL"/>
          </a:p>
        </p:txBody>
      </p:sp>
      <p:sp>
        <p:nvSpPr>
          <p:cNvPr id="3" name="Symbol zastępczy stopki 4"/>
          <p:cNvSpPr>
            <a:spLocks noGrp="1"/>
          </p:cNvSpPr>
          <p:nvPr>
            <p:ph type="ftr" sz="quarter" idx="11"/>
          </p:nvPr>
        </p:nvSpPr>
        <p:spPr/>
        <p:txBody>
          <a:bodyPr/>
          <a:lstStyle>
            <a:lvl1pPr>
              <a:defRPr/>
            </a:lvl1pPr>
          </a:lstStyle>
          <a:p>
            <a:pPr>
              <a:defRPr/>
            </a:pPr>
            <a:endParaRPr lang="pl-PL"/>
          </a:p>
        </p:txBody>
      </p:sp>
      <p:sp>
        <p:nvSpPr>
          <p:cNvPr id="4" name="Symbol zastępczy numeru slajdu 5"/>
          <p:cNvSpPr>
            <a:spLocks noGrp="1"/>
          </p:cNvSpPr>
          <p:nvPr>
            <p:ph type="sldNum" sz="quarter" idx="12"/>
          </p:nvPr>
        </p:nvSpPr>
        <p:spPr/>
        <p:txBody>
          <a:bodyPr/>
          <a:lstStyle>
            <a:lvl1pPr>
              <a:defRPr/>
            </a:lvl1pPr>
          </a:lstStyle>
          <a:p>
            <a:fld id="{C7BE56B9-FA76-4E08-892B-2F89BF113CAB}" type="slidenum">
              <a:rPr lang="pl-PL" altLang="pl-PL"/>
              <a:pPr/>
              <a:t>‹#›</a:t>
            </a:fld>
            <a:endParaRPr lang="pl-PL" altLang="pl-PL"/>
          </a:p>
        </p:txBody>
      </p:sp>
    </p:spTree>
    <p:extLst>
      <p:ext uri="{BB962C8B-B14F-4D97-AF65-F5344CB8AC3E}">
        <p14:creationId xmlns:p14="http://schemas.microsoft.com/office/powerpoint/2010/main" val="18322321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3"/>
          <p:cNvSpPr>
            <a:spLocks noGrp="1"/>
          </p:cNvSpPr>
          <p:nvPr>
            <p:ph type="dt" sz="half" idx="10"/>
          </p:nvPr>
        </p:nvSpPr>
        <p:spPr/>
        <p:txBody>
          <a:bodyPr/>
          <a:lstStyle>
            <a:lvl1pPr>
              <a:defRPr/>
            </a:lvl1pPr>
          </a:lstStyle>
          <a:p>
            <a:pPr>
              <a:defRPr/>
            </a:pPr>
            <a:fld id="{9B5B207C-6B8D-4F1D-8C50-7B457DCB0177}" type="datetimeFigureOut">
              <a:rPr lang="pl-PL"/>
              <a:pPr>
                <a:defRPr/>
              </a:pPr>
              <a:t>01.02.2024</a:t>
            </a:fld>
            <a:endParaRPr lang="pl-PL"/>
          </a:p>
        </p:txBody>
      </p:sp>
      <p:sp>
        <p:nvSpPr>
          <p:cNvPr id="6" name="Symbol zastępczy stopki 4"/>
          <p:cNvSpPr>
            <a:spLocks noGrp="1"/>
          </p:cNvSpPr>
          <p:nvPr>
            <p:ph type="ftr" sz="quarter" idx="11"/>
          </p:nvPr>
        </p:nvSpPr>
        <p:spPr/>
        <p:txBody>
          <a:bodyPr/>
          <a:lstStyle>
            <a:lvl1pPr>
              <a:defRPr/>
            </a:lvl1pPr>
          </a:lstStyle>
          <a:p>
            <a:pPr>
              <a:defRPr/>
            </a:pPr>
            <a:endParaRPr lang="pl-PL"/>
          </a:p>
        </p:txBody>
      </p:sp>
      <p:sp>
        <p:nvSpPr>
          <p:cNvPr id="7" name="Symbol zastępczy numeru slajdu 5"/>
          <p:cNvSpPr>
            <a:spLocks noGrp="1"/>
          </p:cNvSpPr>
          <p:nvPr>
            <p:ph type="sldNum" sz="quarter" idx="12"/>
          </p:nvPr>
        </p:nvSpPr>
        <p:spPr/>
        <p:txBody>
          <a:bodyPr/>
          <a:lstStyle>
            <a:lvl1pPr>
              <a:defRPr/>
            </a:lvl1pPr>
          </a:lstStyle>
          <a:p>
            <a:fld id="{B1189820-0B45-4B3D-A35E-0186A7FF33C2}" type="slidenum">
              <a:rPr lang="pl-PL" altLang="pl-PL"/>
              <a:pPr/>
              <a:t>‹#›</a:t>
            </a:fld>
            <a:endParaRPr lang="pl-PL" altLang="pl-PL"/>
          </a:p>
        </p:txBody>
      </p:sp>
    </p:spTree>
    <p:extLst>
      <p:ext uri="{BB962C8B-B14F-4D97-AF65-F5344CB8AC3E}">
        <p14:creationId xmlns:p14="http://schemas.microsoft.com/office/powerpoint/2010/main" val="1085414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A0DFA02E-11E7-4CFD-BD37-417F2645F0B4}" type="datetimeFigureOut">
              <a:rPr lang="pl-PL" smtClean="0"/>
              <a:t>01.02.2024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316426E2-B5A0-440C-9888-9D1E357FEB13}" type="slidenum">
              <a:rPr lang="pl-PL" smtClean="0"/>
              <a:t>‹#›</a:t>
            </a:fld>
            <a:endParaRPr lang="pl-PL"/>
          </a:p>
        </p:txBody>
      </p:sp>
    </p:spTree>
    <p:extLst>
      <p:ext uri="{BB962C8B-B14F-4D97-AF65-F5344CB8AC3E}">
        <p14:creationId xmlns:p14="http://schemas.microsoft.com/office/powerpoint/2010/main" val="3418840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3"/>
          <p:cNvSpPr>
            <a:spLocks noGrp="1"/>
          </p:cNvSpPr>
          <p:nvPr>
            <p:ph type="dt" sz="half" idx="10"/>
          </p:nvPr>
        </p:nvSpPr>
        <p:spPr/>
        <p:txBody>
          <a:bodyPr/>
          <a:lstStyle>
            <a:lvl1pPr>
              <a:defRPr/>
            </a:lvl1pPr>
          </a:lstStyle>
          <a:p>
            <a:pPr>
              <a:defRPr/>
            </a:pPr>
            <a:fld id="{7FFE4EB9-E1EE-4DFE-BF5A-B6D8FC318F25}" type="datetimeFigureOut">
              <a:rPr lang="pl-PL"/>
              <a:pPr>
                <a:defRPr/>
              </a:pPr>
              <a:t>01.02.2024</a:t>
            </a:fld>
            <a:endParaRPr lang="pl-PL"/>
          </a:p>
        </p:txBody>
      </p:sp>
      <p:sp>
        <p:nvSpPr>
          <p:cNvPr id="6" name="Symbol zastępczy stopki 4"/>
          <p:cNvSpPr>
            <a:spLocks noGrp="1"/>
          </p:cNvSpPr>
          <p:nvPr>
            <p:ph type="ftr" sz="quarter" idx="11"/>
          </p:nvPr>
        </p:nvSpPr>
        <p:spPr/>
        <p:txBody>
          <a:bodyPr/>
          <a:lstStyle>
            <a:lvl1pPr>
              <a:defRPr/>
            </a:lvl1pPr>
          </a:lstStyle>
          <a:p>
            <a:pPr>
              <a:defRPr/>
            </a:pPr>
            <a:endParaRPr lang="pl-PL"/>
          </a:p>
        </p:txBody>
      </p:sp>
      <p:sp>
        <p:nvSpPr>
          <p:cNvPr id="7" name="Symbol zastępczy numeru slajdu 5"/>
          <p:cNvSpPr>
            <a:spLocks noGrp="1"/>
          </p:cNvSpPr>
          <p:nvPr>
            <p:ph type="sldNum" sz="quarter" idx="12"/>
          </p:nvPr>
        </p:nvSpPr>
        <p:spPr/>
        <p:txBody>
          <a:bodyPr/>
          <a:lstStyle>
            <a:lvl1pPr>
              <a:defRPr/>
            </a:lvl1pPr>
          </a:lstStyle>
          <a:p>
            <a:fld id="{664E32ED-4CE2-4501-8FCA-CB10B12BB431}" type="slidenum">
              <a:rPr lang="pl-PL" altLang="pl-PL"/>
              <a:pPr/>
              <a:t>‹#›</a:t>
            </a:fld>
            <a:endParaRPr lang="pl-PL" altLang="pl-PL"/>
          </a:p>
        </p:txBody>
      </p:sp>
    </p:spTree>
    <p:extLst>
      <p:ext uri="{BB962C8B-B14F-4D97-AF65-F5344CB8AC3E}">
        <p14:creationId xmlns:p14="http://schemas.microsoft.com/office/powerpoint/2010/main" val="29136714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lvl1pPr>
              <a:defRPr/>
            </a:lvl1pPr>
          </a:lstStyle>
          <a:p>
            <a:pPr>
              <a:defRPr/>
            </a:pPr>
            <a:fld id="{1C61BFF9-C4D8-4959-85BE-4D0542884ECF}" type="datetimeFigureOut">
              <a:rPr lang="pl-PL"/>
              <a:pPr>
                <a:defRPr/>
              </a:pPr>
              <a:t>01.02.2024</a:t>
            </a:fld>
            <a:endParaRPr lang="pl-PL"/>
          </a:p>
        </p:txBody>
      </p:sp>
      <p:sp>
        <p:nvSpPr>
          <p:cNvPr id="5" name="Symbol zastępczy stopki 4"/>
          <p:cNvSpPr>
            <a:spLocks noGrp="1"/>
          </p:cNvSpPr>
          <p:nvPr>
            <p:ph type="ftr" sz="quarter" idx="11"/>
          </p:nvPr>
        </p:nvSpPr>
        <p:spPr/>
        <p:txBody>
          <a:bodyPr/>
          <a:lstStyle>
            <a:lvl1pPr>
              <a:defRPr/>
            </a:lvl1pPr>
          </a:lstStyle>
          <a:p>
            <a:pPr>
              <a:defRPr/>
            </a:pPr>
            <a:endParaRPr lang="pl-PL"/>
          </a:p>
        </p:txBody>
      </p:sp>
      <p:sp>
        <p:nvSpPr>
          <p:cNvPr id="6" name="Symbol zastępczy numeru slajdu 5"/>
          <p:cNvSpPr>
            <a:spLocks noGrp="1"/>
          </p:cNvSpPr>
          <p:nvPr>
            <p:ph type="sldNum" sz="quarter" idx="12"/>
          </p:nvPr>
        </p:nvSpPr>
        <p:spPr/>
        <p:txBody>
          <a:bodyPr/>
          <a:lstStyle>
            <a:lvl1pPr>
              <a:defRPr/>
            </a:lvl1pPr>
          </a:lstStyle>
          <a:p>
            <a:fld id="{AEBC7E4B-61D9-4A67-A82D-04100E32029C}" type="slidenum">
              <a:rPr lang="pl-PL" altLang="pl-PL"/>
              <a:pPr/>
              <a:t>‹#›</a:t>
            </a:fld>
            <a:endParaRPr lang="pl-PL" altLang="pl-PL"/>
          </a:p>
        </p:txBody>
      </p:sp>
    </p:spTree>
    <p:extLst>
      <p:ext uri="{BB962C8B-B14F-4D97-AF65-F5344CB8AC3E}">
        <p14:creationId xmlns:p14="http://schemas.microsoft.com/office/powerpoint/2010/main" val="19188096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lvl1pPr>
              <a:defRPr/>
            </a:lvl1pPr>
          </a:lstStyle>
          <a:p>
            <a:pPr>
              <a:defRPr/>
            </a:pPr>
            <a:fld id="{3E885408-E174-45B3-BCCC-6255328203E0}" type="datetimeFigureOut">
              <a:rPr lang="pl-PL"/>
              <a:pPr>
                <a:defRPr/>
              </a:pPr>
              <a:t>01.02.2024</a:t>
            </a:fld>
            <a:endParaRPr lang="pl-PL"/>
          </a:p>
        </p:txBody>
      </p:sp>
      <p:sp>
        <p:nvSpPr>
          <p:cNvPr id="5" name="Symbol zastępczy stopki 4"/>
          <p:cNvSpPr>
            <a:spLocks noGrp="1"/>
          </p:cNvSpPr>
          <p:nvPr>
            <p:ph type="ftr" sz="quarter" idx="11"/>
          </p:nvPr>
        </p:nvSpPr>
        <p:spPr/>
        <p:txBody>
          <a:bodyPr/>
          <a:lstStyle>
            <a:lvl1pPr>
              <a:defRPr/>
            </a:lvl1pPr>
          </a:lstStyle>
          <a:p>
            <a:pPr>
              <a:defRPr/>
            </a:pPr>
            <a:endParaRPr lang="pl-PL"/>
          </a:p>
        </p:txBody>
      </p:sp>
      <p:sp>
        <p:nvSpPr>
          <p:cNvPr id="6" name="Symbol zastępczy numeru slajdu 5"/>
          <p:cNvSpPr>
            <a:spLocks noGrp="1"/>
          </p:cNvSpPr>
          <p:nvPr>
            <p:ph type="sldNum" sz="quarter" idx="12"/>
          </p:nvPr>
        </p:nvSpPr>
        <p:spPr/>
        <p:txBody>
          <a:bodyPr/>
          <a:lstStyle>
            <a:lvl1pPr>
              <a:defRPr/>
            </a:lvl1pPr>
          </a:lstStyle>
          <a:p>
            <a:fld id="{B7CC936B-4424-4F2E-B387-721C45CA6256}" type="slidenum">
              <a:rPr lang="pl-PL" altLang="pl-PL"/>
              <a:pPr/>
              <a:t>‹#›</a:t>
            </a:fld>
            <a:endParaRPr lang="pl-PL" altLang="pl-PL"/>
          </a:p>
        </p:txBody>
      </p:sp>
    </p:spTree>
    <p:extLst>
      <p:ext uri="{BB962C8B-B14F-4D97-AF65-F5344CB8AC3E}">
        <p14:creationId xmlns:p14="http://schemas.microsoft.com/office/powerpoint/2010/main" val="36180457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a:t>Kliknij, aby edytować styl</a:t>
            </a:r>
          </a:p>
        </p:txBody>
      </p:sp>
      <p:sp>
        <p:nvSpPr>
          <p:cNvPr id="3" name="Podtytuł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pl-PL"/>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pl-PL"/>
          </a:p>
        </p:txBody>
      </p:sp>
      <p:sp>
        <p:nvSpPr>
          <p:cNvPr id="6" name="Rectangle 6"/>
          <p:cNvSpPr>
            <a:spLocks noGrp="1" noChangeArrowheads="1"/>
          </p:cNvSpPr>
          <p:nvPr>
            <p:ph type="sldNum" sz="quarter" idx="12"/>
          </p:nvPr>
        </p:nvSpPr>
        <p:spPr/>
        <p:txBody>
          <a:bodyPr/>
          <a:lstStyle>
            <a:lvl1pPr>
              <a:defRPr/>
            </a:lvl1pPr>
          </a:lstStyle>
          <a:p>
            <a:fld id="{0BF9C946-0314-4B2B-AF66-2B45F41425C7}" type="slidenum">
              <a:rPr lang="pl-PL" altLang="pl-PL"/>
              <a:pPr/>
              <a:t>‹#›</a:t>
            </a:fld>
            <a:endParaRPr lang="pl-PL" altLang="pl-PL"/>
          </a:p>
        </p:txBody>
      </p:sp>
    </p:spTree>
    <p:extLst>
      <p:ext uri="{BB962C8B-B14F-4D97-AF65-F5344CB8AC3E}">
        <p14:creationId xmlns:p14="http://schemas.microsoft.com/office/powerpoint/2010/main" val="30357692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pl-PL"/>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pl-PL"/>
          </a:p>
        </p:txBody>
      </p:sp>
      <p:sp>
        <p:nvSpPr>
          <p:cNvPr id="6" name="Rectangle 6"/>
          <p:cNvSpPr>
            <a:spLocks noGrp="1" noChangeArrowheads="1"/>
          </p:cNvSpPr>
          <p:nvPr>
            <p:ph type="sldNum" sz="quarter" idx="12"/>
          </p:nvPr>
        </p:nvSpPr>
        <p:spPr/>
        <p:txBody>
          <a:bodyPr/>
          <a:lstStyle>
            <a:lvl1pPr>
              <a:defRPr/>
            </a:lvl1pPr>
          </a:lstStyle>
          <a:p>
            <a:fld id="{44E13F1E-6CF8-4FB6-9DEA-1DAA0CCE8B7C}" type="slidenum">
              <a:rPr lang="pl-PL" altLang="pl-PL"/>
              <a:pPr/>
              <a:t>‹#›</a:t>
            </a:fld>
            <a:endParaRPr lang="pl-PL" altLang="pl-PL"/>
          </a:p>
        </p:txBody>
      </p:sp>
    </p:spTree>
    <p:extLst>
      <p:ext uri="{BB962C8B-B14F-4D97-AF65-F5344CB8AC3E}">
        <p14:creationId xmlns:p14="http://schemas.microsoft.com/office/powerpoint/2010/main" val="17485489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pl-PL"/>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pl-PL"/>
          </a:p>
        </p:txBody>
      </p:sp>
      <p:sp>
        <p:nvSpPr>
          <p:cNvPr id="6" name="Rectangle 6"/>
          <p:cNvSpPr>
            <a:spLocks noGrp="1" noChangeArrowheads="1"/>
          </p:cNvSpPr>
          <p:nvPr>
            <p:ph type="sldNum" sz="quarter" idx="12"/>
          </p:nvPr>
        </p:nvSpPr>
        <p:spPr/>
        <p:txBody>
          <a:bodyPr/>
          <a:lstStyle>
            <a:lvl1pPr>
              <a:defRPr/>
            </a:lvl1pPr>
          </a:lstStyle>
          <a:p>
            <a:fld id="{AEAF6927-2C8A-41E8-841E-00AC222D894B}" type="slidenum">
              <a:rPr lang="pl-PL" altLang="pl-PL"/>
              <a:pPr/>
              <a:t>‹#›</a:t>
            </a:fld>
            <a:endParaRPr lang="pl-PL" altLang="pl-PL"/>
          </a:p>
        </p:txBody>
      </p:sp>
    </p:spTree>
    <p:extLst>
      <p:ext uri="{BB962C8B-B14F-4D97-AF65-F5344CB8AC3E}">
        <p14:creationId xmlns:p14="http://schemas.microsoft.com/office/powerpoint/2010/main" val="42928553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pl-PL"/>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pl-PL"/>
          </a:p>
        </p:txBody>
      </p:sp>
      <p:sp>
        <p:nvSpPr>
          <p:cNvPr id="7" name="Rectangle 6"/>
          <p:cNvSpPr>
            <a:spLocks noGrp="1" noChangeArrowheads="1"/>
          </p:cNvSpPr>
          <p:nvPr>
            <p:ph type="sldNum" sz="quarter" idx="12"/>
          </p:nvPr>
        </p:nvSpPr>
        <p:spPr/>
        <p:txBody>
          <a:bodyPr/>
          <a:lstStyle>
            <a:lvl1pPr>
              <a:defRPr/>
            </a:lvl1pPr>
          </a:lstStyle>
          <a:p>
            <a:fld id="{E5622A10-51A0-4386-9CA3-DF1833A099F6}" type="slidenum">
              <a:rPr lang="pl-PL" altLang="pl-PL"/>
              <a:pPr/>
              <a:t>‹#›</a:t>
            </a:fld>
            <a:endParaRPr lang="pl-PL" altLang="pl-PL"/>
          </a:p>
        </p:txBody>
      </p:sp>
    </p:spTree>
    <p:extLst>
      <p:ext uri="{BB962C8B-B14F-4D97-AF65-F5344CB8AC3E}">
        <p14:creationId xmlns:p14="http://schemas.microsoft.com/office/powerpoint/2010/main" val="14547281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4"/>
          <p:cNvSpPr>
            <a:spLocks noGrp="1" noChangeArrowheads="1"/>
          </p:cNvSpPr>
          <p:nvPr>
            <p:ph type="dt" sz="half" idx="10"/>
          </p:nvPr>
        </p:nvSpPr>
        <p:spPr/>
        <p:txBody>
          <a:bodyPr/>
          <a:lstStyle>
            <a:lvl1pPr>
              <a:defRPr>
                <a:cs typeface="Arial" charset="0"/>
              </a:defRPr>
            </a:lvl1pPr>
          </a:lstStyle>
          <a:p>
            <a:pPr>
              <a:defRPr/>
            </a:pPr>
            <a:endParaRPr lang="pl-PL"/>
          </a:p>
        </p:txBody>
      </p:sp>
      <p:sp>
        <p:nvSpPr>
          <p:cNvPr id="8" name="Rectangle 5"/>
          <p:cNvSpPr>
            <a:spLocks noGrp="1" noChangeArrowheads="1"/>
          </p:cNvSpPr>
          <p:nvPr>
            <p:ph type="ftr" sz="quarter" idx="11"/>
          </p:nvPr>
        </p:nvSpPr>
        <p:spPr/>
        <p:txBody>
          <a:bodyPr/>
          <a:lstStyle>
            <a:lvl1pPr>
              <a:defRPr>
                <a:cs typeface="Arial" charset="0"/>
              </a:defRPr>
            </a:lvl1pPr>
          </a:lstStyle>
          <a:p>
            <a:pPr>
              <a:defRPr/>
            </a:pPr>
            <a:endParaRPr lang="pl-PL"/>
          </a:p>
        </p:txBody>
      </p:sp>
      <p:sp>
        <p:nvSpPr>
          <p:cNvPr id="9" name="Rectangle 6"/>
          <p:cNvSpPr>
            <a:spLocks noGrp="1" noChangeArrowheads="1"/>
          </p:cNvSpPr>
          <p:nvPr>
            <p:ph type="sldNum" sz="quarter" idx="12"/>
          </p:nvPr>
        </p:nvSpPr>
        <p:spPr/>
        <p:txBody>
          <a:bodyPr/>
          <a:lstStyle>
            <a:lvl1pPr>
              <a:defRPr/>
            </a:lvl1pPr>
          </a:lstStyle>
          <a:p>
            <a:fld id="{3D6CDA7D-3EC7-425D-B2BC-E1A6AAF31C9B}" type="slidenum">
              <a:rPr lang="pl-PL" altLang="pl-PL"/>
              <a:pPr/>
              <a:t>‹#›</a:t>
            </a:fld>
            <a:endParaRPr lang="pl-PL" altLang="pl-PL"/>
          </a:p>
        </p:txBody>
      </p:sp>
    </p:spTree>
    <p:extLst>
      <p:ext uri="{BB962C8B-B14F-4D97-AF65-F5344CB8AC3E}">
        <p14:creationId xmlns:p14="http://schemas.microsoft.com/office/powerpoint/2010/main" val="21365841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4"/>
          <p:cNvSpPr>
            <a:spLocks noGrp="1" noChangeArrowheads="1"/>
          </p:cNvSpPr>
          <p:nvPr>
            <p:ph type="dt" sz="half" idx="10"/>
          </p:nvPr>
        </p:nvSpPr>
        <p:spPr/>
        <p:txBody>
          <a:bodyPr/>
          <a:lstStyle>
            <a:lvl1pPr>
              <a:defRPr>
                <a:cs typeface="Arial" charset="0"/>
              </a:defRPr>
            </a:lvl1pPr>
          </a:lstStyle>
          <a:p>
            <a:pPr>
              <a:defRPr/>
            </a:pPr>
            <a:endParaRPr lang="pl-PL"/>
          </a:p>
        </p:txBody>
      </p:sp>
      <p:sp>
        <p:nvSpPr>
          <p:cNvPr id="4" name="Rectangle 5"/>
          <p:cNvSpPr>
            <a:spLocks noGrp="1" noChangeArrowheads="1"/>
          </p:cNvSpPr>
          <p:nvPr>
            <p:ph type="ftr" sz="quarter" idx="11"/>
          </p:nvPr>
        </p:nvSpPr>
        <p:spPr/>
        <p:txBody>
          <a:bodyPr/>
          <a:lstStyle>
            <a:lvl1pPr>
              <a:defRPr>
                <a:cs typeface="Arial" charset="0"/>
              </a:defRPr>
            </a:lvl1pPr>
          </a:lstStyle>
          <a:p>
            <a:pPr>
              <a:defRPr/>
            </a:pPr>
            <a:endParaRPr lang="pl-PL"/>
          </a:p>
        </p:txBody>
      </p:sp>
      <p:sp>
        <p:nvSpPr>
          <p:cNvPr id="5" name="Rectangle 6"/>
          <p:cNvSpPr>
            <a:spLocks noGrp="1" noChangeArrowheads="1"/>
          </p:cNvSpPr>
          <p:nvPr>
            <p:ph type="sldNum" sz="quarter" idx="12"/>
          </p:nvPr>
        </p:nvSpPr>
        <p:spPr/>
        <p:txBody>
          <a:bodyPr/>
          <a:lstStyle>
            <a:lvl1pPr>
              <a:defRPr/>
            </a:lvl1pPr>
          </a:lstStyle>
          <a:p>
            <a:fld id="{D4ABC109-9C63-487C-9187-D2522B240B4D}" type="slidenum">
              <a:rPr lang="pl-PL" altLang="pl-PL"/>
              <a:pPr/>
              <a:t>‹#›</a:t>
            </a:fld>
            <a:endParaRPr lang="pl-PL" altLang="pl-PL"/>
          </a:p>
        </p:txBody>
      </p:sp>
    </p:spTree>
    <p:extLst>
      <p:ext uri="{BB962C8B-B14F-4D97-AF65-F5344CB8AC3E}">
        <p14:creationId xmlns:p14="http://schemas.microsoft.com/office/powerpoint/2010/main" val="17098175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cs typeface="Arial" charset="0"/>
              </a:defRPr>
            </a:lvl1pPr>
          </a:lstStyle>
          <a:p>
            <a:pPr>
              <a:defRPr/>
            </a:pPr>
            <a:endParaRPr lang="pl-PL"/>
          </a:p>
        </p:txBody>
      </p:sp>
      <p:sp>
        <p:nvSpPr>
          <p:cNvPr id="3" name="Rectangle 5"/>
          <p:cNvSpPr>
            <a:spLocks noGrp="1" noChangeArrowheads="1"/>
          </p:cNvSpPr>
          <p:nvPr>
            <p:ph type="ftr" sz="quarter" idx="11"/>
          </p:nvPr>
        </p:nvSpPr>
        <p:spPr/>
        <p:txBody>
          <a:bodyPr/>
          <a:lstStyle>
            <a:lvl1pPr>
              <a:defRPr>
                <a:cs typeface="Arial" charset="0"/>
              </a:defRPr>
            </a:lvl1pPr>
          </a:lstStyle>
          <a:p>
            <a:pPr>
              <a:defRPr/>
            </a:pPr>
            <a:endParaRPr lang="pl-PL"/>
          </a:p>
        </p:txBody>
      </p:sp>
      <p:sp>
        <p:nvSpPr>
          <p:cNvPr id="4" name="Rectangle 6"/>
          <p:cNvSpPr>
            <a:spLocks noGrp="1" noChangeArrowheads="1"/>
          </p:cNvSpPr>
          <p:nvPr>
            <p:ph type="sldNum" sz="quarter" idx="12"/>
          </p:nvPr>
        </p:nvSpPr>
        <p:spPr/>
        <p:txBody>
          <a:bodyPr/>
          <a:lstStyle>
            <a:lvl1pPr>
              <a:defRPr/>
            </a:lvl1pPr>
          </a:lstStyle>
          <a:p>
            <a:fld id="{61401CBC-8446-411A-AB86-E112211269D6}" type="slidenum">
              <a:rPr lang="pl-PL" altLang="pl-PL"/>
              <a:pPr/>
              <a:t>‹#›</a:t>
            </a:fld>
            <a:endParaRPr lang="pl-PL" altLang="pl-PL"/>
          </a:p>
        </p:txBody>
      </p:sp>
    </p:spTree>
    <p:extLst>
      <p:ext uri="{BB962C8B-B14F-4D97-AF65-F5344CB8AC3E}">
        <p14:creationId xmlns:p14="http://schemas.microsoft.com/office/powerpoint/2010/main" val="32883795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623888" y="1709739"/>
            <a:ext cx="7886700" cy="2852737"/>
          </a:xfrm>
        </p:spPr>
        <p:txBody>
          <a:bodyPr anchor="b"/>
          <a:lstStyle>
            <a:lvl1pPr>
              <a:defRPr sz="4500"/>
            </a:lvl1pPr>
          </a:lstStyle>
          <a:p>
            <a:r>
              <a:rPr lang="pl-PL"/>
              <a:t>Kliknij, aby edytować styl</a:t>
            </a:r>
          </a:p>
        </p:txBody>
      </p:sp>
      <p:sp>
        <p:nvSpPr>
          <p:cNvPr id="3" name="Symbol zastępczy tekstu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pl-PL"/>
              <a:t>Kliknij, aby edytować style wzorca tekstu</a:t>
            </a:r>
          </a:p>
        </p:txBody>
      </p:sp>
      <p:sp>
        <p:nvSpPr>
          <p:cNvPr id="4" name="Symbol zastępczy daty 3"/>
          <p:cNvSpPr>
            <a:spLocks noGrp="1"/>
          </p:cNvSpPr>
          <p:nvPr>
            <p:ph type="dt" sz="half" idx="10"/>
          </p:nvPr>
        </p:nvSpPr>
        <p:spPr/>
        <p:txBody>
          <a:bodyPr/>
          <a:lstStyle/>
          <a:p>
            <a:fld id="{A0DFA02E-11E7-4CFD-BD37-417F2645F0B4}" type="datetimeFigureOut">
              <a:rPr lang="pl-PL" smtClean="0"/>
              <a:t>01.02.2024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316426E2-B5A0-440C-9888-9D1E357FEB13}" type="slidenum">
              <a:rPr lang="pl-PL" smtClean="0"/>
              <a:t>‹#›</a:t>
            </a:fld>
            <a:endParaRPr lang="pl-PL"/>
          </a:p>
        </p:txBody>
      </p:sp>
    </p:spTree>
    <p:extLst>
      <p:ext uri="{BB962C8B-B14F-4D97-AF65-F5344CB8AC3E}">
        <p14:creationId xmlns:p14="http://schemas.microsoft.com/office/powerpoint/2010/main" val="18036005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pl-PL"/>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pl-PL"/>
          </a:p>
        </p:txBody>
      </p:sp>
      <p:sp>
        <p:nvSpPr>
          <p:cNvPr id="7" name="Rectangle 6"/>
          <p:cNvSpPr>
            <a:spLocks noGrp="1" noChangeArrowheads="1"/>
          </p:cNvSpPr>
          <p:nvPr>
            <p:ph type="sldNum" sz="quarter" idx="12"/>
          </p:nvPr>
        </p:nvSpPr>
        <p:spPr/>
        <p:txBody>
          <a:bodyPr/>
          <a:lstStyle>
            <a:lvl1pPr>
              <a:defRPr/>
            </a:lvl1pPr>
          </a:lstStyle>
          <a:p>
            <a:fld id="{3035CDF5-D026-4B56-93B3-B185619B4D1E}" type="slidenum">
              <a:rPr lang="pl-PL" altLang="pl-PL"/>
              <a:pPr/>
              <a:t>‹#›</a:t>
            </a:fld>
            <a:endParaRPr lang="pl-PL" altLang="pl-PL"/>
          </a:p>
        </p:txBody>
      </p:sp>
    </p:spTree>
    <p:extLst>
      <p:ext uri="{BB962C8B-B14F-4D97-AF65-F5344CB8AC3E}">
        <p14:creationId xmlns:p14="http://schemas.microsoft.com/office/powerpoint/2010/main" val="17637030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pl-PL"/>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pl-PL"/>
          </a:p>
        </p:txBody>
      </p:sp>
      <p:sp>
        <p:nvSpPr>
          <p:cNvPr id="7" name="Rectangle 6"/>
          <p:cNvSpPr>
            <a:spLocks noGrp="1" noChangeArrowheads="1"/>
          </p:cNvSpPr>
          <p:nvPr>
            <p:ph type="sldNum" sz="quarter" idx="12"/>
          </p:nvPr>
        </p:nvSpPr>
        <p:spPr/>
        <p:txBody>
          <a:bodyPr/>
          <a:lstStyle>
            <a:lvl1pPr>
              <a:defRPr/>
            </a:lvl1pPr>
          </a:lstStyle>
          <a:p>
            <a:fld id="{FAB162DE-98AA-4C78-9E64-0396C6BC5F46}" type="slidenum">
              <a:rPr lang="pl-PL" altLang="pl-PL"/>
              <a:pPr/>
              <a:t>‹#›</a:t>
            </a:fld>
            <a:endParaRPr lang="pl-PL" altLang="pl-PL"/>
          </a:p>
        </p:txBody>
      </p:sp>
    </p:spTree>
    <p:extLst>
      <p:ext uri="{BB962C8B-B14F-4D97-AF65-F5344CB8AC3E}">
        <p14:creationId xmlns:p14="http://schemas.microsoft.com/office/powerpoint/2010/main" val="3149807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pl-PL"/>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pl-PL"/>
          </a:p>
        </p:txBody>
      </p:sp>
      <p:sp>
        <p:nvSpPr>
          <p:cNvPr id="6" name="Rectangle 6"/>
          <p:cNvSpPr>
            <a:spLocks noGrp="1" noChangeArrowheads="1"/>
          </p:cNvSpPr>
          <p:nvPr>
            <p:ph type="sldNum" sz="quarter" idx="12"/>
          </p:nvPr>
        </p:nvSpPr>
        <p:spPr/>
        <p:txBody>
          <a:bodyPr/>
          <a:lstStyle>
            <a:lvl1pPr>
              <a:defRPr/>
            </a:lvl1pPr>
          </a:lstStyle>
          <a:p>
            <a:fld id="{91DEE9CB-2FA9-46B9-9285-2B847191D6C0}" type="slidenum">
              <a:rPr lang="pl-PL" altLang="pl-PL"/>
              <a:pPr/>
              <a:t>‹#›</a:t>
            </a:fld>
            <a:endParaRPr lang="pl-PL" altLang="pl-PL"/>
          </a:p>
        </p:txBody>
      </p:sp>
    </p:spTree>
    <p:extLst>
      <p:ext uri="{BB962C8B-B14F-4D97-AF65-F5344CB8AC3E}">
        <p14:creationId xmlns:p14="http://schemas.microsoft.com/office/powerpoint/2010/main" val="2636630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pl-PL"/>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pl-PL"/>
          </a:p>
        </p:txBody>
      </p:sp>
      <p:sp>
        <p:nvSpPr>
          <p:cNvPr id="6" name="Rectangle 6"/>
          <p:cNvSpPr>
            <a:spLocks noGrp="1" noChangeArrowheads="1"/>
          </p:cNvSpPr>
          <p:nvPr>
            <p:ph type="sldNum" sz="quarter" idx="12"/>
          </p:nvPr>
        </p:nvSpPr>
        <p:spPr/>
        <p:txBody>
          <a:bodyPr/>
          <a:lstStyle>
            <a:lvl1pPr>
              <a:defRPr/>
            </a:lvl1pPr>
          </a:lstStyle>
          <a:p>
            <a:fld id="{5AAB4AC2-9C9F-4664-A7A4-CE0956ADAD78}" type="slidenum">
              <a:rPr lang="pl-PL" altLang="pl-PL"/>
              <a:pPr/>
              <a:t>‹#›</a:t>
            </a:fld>
            <a:endParaRPr lang="pl-PL" altLang="pl-PL"/>
          </a:p>
        </p:txBody>
      </p:sp>
    </p:spTree>
    <p:extLst>
      <p:ext uri="{BB962C8B-B14F-4D97-AF65-F5344CB8AC3E}">
        <p14:creationId xmlns:p14="http://schemas.microsoft.com/office/powerpoint/2010/main" val="19393114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628650" y="1825625"/>
            <a:ext cx="38862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29150" y="1825625"/>
            <a:ext cx="38862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p:txBody>
          <a:bodyPr/>
          <a:lstStyle/>
          <a:p>
            <a:fld id="{A0DFA02E-11E7-4CFD-BD37-417F2645F0B4}" type="datetimeFigureOut">
              <a:rPr lang="pl-PL" smtClean="0"/>
              <a:t>01.02.2024</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316426E2-B5A0-440C-9888-9D1E357FEB13}" type="slidenum">
              <a:rPr lang="pl-PL" smtClean="0"/>
              <a:t>‹#›</a:t>
            </a:fld>
            <a:endParaRPr lang="pl-PL"/>
          </a:p>
        </p:txBody>
      </p:sp>
    </p:spTree>
    <p:extLst>
      <p:ext uri="{BB962C8B-B14F-4D97-AF65-F5344CB8AC3E}">
        <p14:creationId xmlns:p14="http://schemas.microsoft.com/office/powerpoint/2010/main" val="2612758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629841" y="365126"/>
            <a:ext cx="7886700" cy="1325563"/>
          </a:xfrm>
        </p:spPr>
        <p:txBody>
          <a:bodyPr/>
          <a:lstStyle/>
          <a:p>
            <a:r>
              <a:rPr lang="pl-PL"/>
              <a:t>Kliknij, aby edytować styl</a:t>
            </a:r>
          </a:p>
        </p:txBody>
      </p:sp>
      <p:sp>
        <p:nvSpPr>
          <p:cNvPr id="3" name="Symbol zastępczy tekstu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l-PL"/>
              <a:t>Kliknij, aby edytować style wzorca tekstu</a:t>
            </a:r>
          </a:p>
        </p:txBody>
      </p:sp>
      <p:sp>
        <p:nvSpPr>
          <p:cNvPr id="4" name="Symbol zastępczy zawartości 3"/>
          <p:cNvSpPr>
            <a:spLocks noGrp="1"/>
          </p:cNvSpPr>
          <p:nvPr>
            <p:ph sz="half" idx="2"/>
          </p:nvPr>
        </p:nvSpPr>
        <p:spPr>
          <a:xfrm>
            <a:off x="629842" y="2505075"/>
            <a:ext cx="3868340"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l-PL"/>
              <a:t>Kliknij, aby edytować style wzorca tekstu</a:t>
            </a:r>
          </a:p>
        </p:txBody>
      </p:sp>
      <p:sp>
        <p:nvSpPr>
          <p:cNvPr id="6" name="Symbol zastępczy zawartości 5"/>
          <p:cNvSpPr>
            <a:spLocks noGrp="1"/>
          </p:cNvSpPr>
          <p:nvPr>
            <p:ph sz="quarter" idx="4"/>
          </p:nvPr>
        </p:nvSpPr>
        <p:spPr>
          <a:xfrm>
            <a:off x="4629150" y="2505075"/>
            <a:ext cx="3887391"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p:cNvSpPr>
            <a:spLocks noGrp="1"/>
          </p:cNvSpPr>
          <p:nvPr>
            <p:ph type="dt" sz="half" idx="10"/>
          </p:nvPr>
        </p:nvSpPr>
        <p:spPr/>
        <p:txBody>
          <a:bodyPr/>
          <a:lstStyle/>
          <a:p>
            <a:fld id="{A0DFA02E-11E7-4CFD-BD37-417F2645F0B4}" type="datetimeFigureOut">
              <a:rPr lang="pl-PL" smtClean="0"/>
              <a:t>01.02.2024</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316426E2-B5A0-440C-9888-9D1E357FEB13}" type="slidenum">
              <a:rPr lang="pl-PL" smtClean="0"/>
              <a:t>‹#›</a:t>
            </a:fld>
            <a:endParaRPr lang="pl-PL"/>
          </a:p>
        </p:txBody>
      </p:sp>
    </p:spTree>
    <p:extLst>
      <p:ext uri="{BB962C8B-B14F-4D97-AF65-F5344CB8AC3E}">
        <p14:creationId xmlns:p14="http://schemas.microsoft.com/office/powerpoint/2010/main" val="35810476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2"/>
          <p:cNvSpPr>
            <a:spLocks noGrp="1"/>
          </p:cNvSpPr>
          <p:nvPr>
            <p:ph type="dt" sz="half" idx="10"/>
          </p:nvPr>
        </p:nvSpPr>
        <p:spPr/>
        <p:txBody>
          <a:bodyPr/>
          <a:lstStyle/>
          <a:p>
            <a:fld id="{A0DFA02E-11E7-4CFD-BD37-417F2645F0B4}" type="datetimeFigureOut">
              <a:rPr lang="pl-PL" smtClean="0"/>
              <a:t>01.02.2024</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316426E2-B5A0-440C-9888-9D1E357FEB13}" type="slidenum">
              <a:rPr lang="pl-PL" smtClean="0"/>
              <a:t>‹#›</a:t>
            </a:fld>
            <a:endParaRPr lang="pl-PL"/>
          </a:p>
        </p:txBody>
      </p:sp>
    </p:spTree>
    <p:extLst>
      <p:ext uri="{BB962C8B-B14F-4D97-AF65-F5344CB8AC3E}">
        <p14:creationId xmlns:p14="http://schemas.microsoft.com/office/powerpoint/2010/main" val="3971197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A0DFA02E-11E7-4CFD-BD37-417F2645F0B4}" type="datetimeFigureOut">
              <a:rPr lang="pl-PL" smtClean="0"/>
              <a:t>01.02.2024</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316426E2-B5A0-440C-9888-9D1E357FEB13}" type="slidenum">
              <a:rPr lang="pl-PL" smtClean="0"/>
              <a:t>‹#›</a:t>
            </a:fld>
            <a:endParaRPr lang="pl-PL"/>
          </a:p>
        </p:txBody>
      </p:sp>
    </p:spTree>
    <p:extLst>
      <p:ext uri="{BB962C8B-B14F-4D97-AF65-F5344CB8AC3E}">
        <p14:creationId xmlns:p14="http://schemas.microsoft.com/office/powerpoint/2010/main" val="1552580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629841" y="457200"/>
            <a:ext cx="2949178" cy="1600200"/>
          </a:xfrm>
        </p:spPr>
        <p:txBody>
          <a:bodyPr anchor="b"/>
          <a:lstStyle>
            <a:lvl1pPr>
              <a:defRPr sz="2400"/>
            </a:lvl1pPr>
          </a:lstStyle>
          <a:p>
            <a:r>
              <a:rPr lang="pl-PL"/>
              <a:t>Kliknij, aby edytować styl</a:t>
            </a:r>
          </a:p>
        </p:txBody>
      </p:sp>
      <p:sp>
        <p:nvSpPr>
          <p:cNvPr id="3" name="Symbol zastępczy zawartości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A0DFA02E-11E7-4CFD-BD37-417F2645F0B4}" type="datetimeFigureOut">
              <a:rPr lang="pl-PL" smtClean="0"/>
              <a:t>01.02.2024</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316426E2-B5A0-440C-9888-9D1E357FEB13}" type="slidenum">
              <a:rPr lang="pl-PL" smtClean="0"/>
              <a:t>‹#›</a:t>
            </a:fld>
            <a:endParaRPr lang="pl-PL"/>
          </a:p>
        </p:txBody>
      </p:sp>
    </p:spTree>
    <p:extLst>
      <p:ext uri="{BB962C8B-B14F-4D97-AF65-F5344CB8AC3E}">
        <p14:creationId xmlns:p14="http://schemas.microsoft.com/office/powerpoint/2010/main" val="42581169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629841" y="457200"/>
            <a:ext cx="2949178" cy="1600200"/>
          </a:xfrm>
        </p:spPr>
        <p:txBody>
          <a:bodyPr anchor="b"/>
          <a:lstStyle>
            <a:lvl1pPr>
              <a:defRPr sz="2400"/>
            </a:lvl1pPr>
          </a:lstStyle>
          <a:p>
            <a:r>
              <a:rPr lang="pl-PL"/>
              <a:t>Kliknij, aby edytować styl</a:t>
            </a:r>
          </a:p>
        </p:txBody>
      </p:sp>
      <p:sp>
        <p:nvSpPr>
          <p:cNvPr id="3" name="Symbol zastępczy obrazu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pl-PL"/>
          </a:p>
        </p:txBody>
      </p:sp>
      <p:sp>
        <p:nvSpPr>
          <p:cNvPr id="4" name="Symbol zastępczy tekstu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A0DFA02E-11E7-4CFD-BD37-417F2645F0B4}" type="datetimeFigureOut">
              <a:rPr lang="pl-PL" smtClean="0"/>
              <a:t>01.02.2024</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316426E2-B5A0-440C-9888-9D1E357FEB13}" type="slidenum">
              <a:rPr lang="pl-PL" smtClean="0"/>
              <a:t>‹#›</a:t>
            </a:fld>
            <a:endParaRPr lang="pl-PL"/>
          </a:p>
        </p:txBody>
      </p:sp>
    </p:spTree>
    <p:extLst>
      <p:ext uri="{BB962C8B-B14F-4D97-AF65-F5344CB8AC3E}">
        <p14:creationId xmlns:p14="http://schemas.microsoft.com/office/powerpoint/2010/main" val="21392207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0DFA02E-11E7-4CFD-BD37-417F2645F0B4}" type="datetimeFigureOut">
              <a:rPr lang="pl-PL" smtClean="0"/>
              <a:t>01.02.2024</a:t>
            </a:fld>
            <a:endParaRPr lang="pl-PL"/>
          </a:p>
        </p:txBody>
      </p:sp>
      <p:sp>
        <p:nvSpPr>
          <p:cNvPr id="5" name="Symbol zastępczy stopki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16426E2-B5A0-440C-9888-9D1E357FEB13}" type="slidenum">
              <a:rPr lang="pl-PL" smtClean="0"/>
              <a:t>‹#›</a:t>
            </a:fld>
            <a:endParaRPr lang="pl-PL"/>
          </a:p>
        </p:txBody>
      </p:sp>
    </p:spTree>
    <p:extLst>
      <p:ext uri="{BB962C8B-B14F-4D97-AF65-F5344CB8AC3E}">
        <p14:creationId xmlns:p14="http://schemas.microsoft.com/office/powerpoint/2010/main" val="2590109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pl-P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098" name="Symbol zastępczy tytułu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l-PL" altLang="pl-PL"/>
              <a:t>Kliknij, aby edytować styl</a:t>
            </a:r>
          </a:p>
        </p:txBody>
      </p:sp>
      <p:sp>
        <p:nvSpPr>
          <p:cNvPr id="4099" name="Symbol zastępczy tekstu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l-PL" altLang="pl-PL"/>
              <a:t>Kliknij, aby edytować style wzorca tekstu</a:t>
            </a:r>
          </a:p>
          <a:p>
            <a:pPr lvl="1"/>
            <a:r>
              <a:rPr lang="pl-PL" altLang="pl-PL"/>
              <a:t>Drugi poziom</a:t>
            </a:r>
          </a:p>
          <a:p>
            <a:pPr lvl="2"/>
            <a:r>
              <a:rPr lang="pl-PL" altLang="pl-PL"/>
              <a:t>Trzeci poziom</a:t>
            </a:r>
          </a:p>
          <a:p>
            <a:pPr lvl="3"/>
            <a:r>
              <a:rPr lang="pl-PL" altLang="pl-PL"/>
              <a:t>Czwarty poziom</a:t>
            </a:r>
          </a:p>
          <a:p>
            <a:pPr lvl="4"/>
            <a:r>
              <a:rPr lang="pl-PL" altLang="pl-PL"/>
              <a:t>Piąty poziom</a:t>
            </a:r>
          </a:p>
        </p:txBody>
      </p:sp>
      <p:sp>
        <p:nvSpPr>
          <p:cNvPr id="4" name="Symbol zastępczy daty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white">
                    <a:tint val="75000"/>
                  </a:prstClr>
                </a:solidFill>
                <a:latin typeface="+mn-lt"/>
                <a:cs typeface="+mn-cs"/>
              </a:defRPr>
            </a:lvl1pPr>
          </a:lstStyle>
          <a:p>
            <a:pPr>
              <a:defRPr/>
            </a:pPr>
            <a:fld id="{F85F5946-1FC0-41B3-93D4-FEED2548F430}" type="datetimeFigureOut">
              <a:rPr lang="pl-PL"/>
              <a:pPr>
                <a:defRPr/>
              </a:pPr>
              <a:t>01.02.2024</a:t>
            </a:fld>
            <a:endParaRPr lang="pl-PL"/>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white">
                    <a:tint val="75000"/>
                  </a:prstClr>
                </a:solidFill>
                <a:latin typeface="+mn-lt"/>
                <a:cs typeface="+mn-cs"/>
              </a:defRPr>
            </a:lvl1pPr>
          </a:lstStyle>
          <a:p>
            <a:pPr>
              <a:defRPr/>
            </a:pPr>
            <a:endParaRPr lang="pl-PL"/>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latin typeface="Calibri" panose="020F0502020204030204" pitchFamily="34" charset="0"/>
              </a:defRPr>
            </a:lvl1pPr>
          </a:lstStyle>
          <a:p>
            <a:pPr fontAlgn="base">
              <a:spcBef>
                <a:spcPct val="0"/>
              </a:spcBef>
              <a:spcAft>
                <a:spcPct val="0"/>
              </a:spcAft>
            </a:pPr>
            <a:fld id="{88F89F45-BBDB-43B6-93A3-7941031F4CCE}" type="slidenum">
              <a:rPr lang="pl-PL" altLang="pl-PL">
                <a:cs typeface="Arial" panose="020B0604020202020204" pitchFamily="34" charset="0"/>
              </a:rPr>
              <a:pPr fontAlgn="base">
                <a:spcBef>
                  <a:spcPct val="0"/>
                </a:spcBef>
                <a:spcAft>
                  <a:spcPct val="0"/>
                </a:spcAft>
              </a:pPr>
              <a:t>‹#›</a:t>
            </a:fld>
            <a:endParaRPr lang="pl-PL" altLang="pl-PL">
              <a:cs typeface="Arial" panose="020B0604020202020204" pitchFamily="34" charset="0"/>
            </a:endParaRPr>
          </a:p>
        </p:txBody>
      </p:sp>
    </p:spTree>
    <p:extLst>
      <p:ext uri="{BB962C8B-B14F-4D97-AF65-F5344CB8AC3E}">
        <p14:creationId xmlns:p14="http://schemas.microsoft.com/office/powerpoint/2010/main" val="2507907933"/>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8FBF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pl-PL" altLang="pl-PL"/>
              <a:t>Kliknij, aby edytować styl wzorca tytułu</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pl-PL" altLang="pl-PL"/>
              <a:t>Kliknij, aby edytować style wzorca tekstu</a:t>
            </a:r>
          </a:p>
          <a:p>
            <a:pPr lvl="1"/>
            <a:r>
              <a:rPr lang="pl-PL" altLang="pl-PL"/>
              <a:t>Drugi poziom</a:t>
            </a:r>
          </a:p>
          <a:p>
            <a:pPr lvl="2"/>
            <a:r>
              <a:rPr lang="pl-PL" altLang="pl-PL"/>
              <a:t>Trzeci poziom</a:t>
            </a:r>
          </a:p>
          <a:p>
            <a:pPr lvl="3"/>
            <a:r>
              <a:rPr lang="pl-PL" altLang="pl-PL"/>
              <a:t>Czwarty poziom</a:t>
            </a:r>
          </a:p>
          <a:p>
            <a:pPr lvl="4"/>
            <a:r>
              <a:rPr lang="pl-PL" altLang="pl-PL"/>
              <a:t>Piąty poziom</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cs typeface="+mn-cs"/>
              </a:defRPr>
            </a:lvl1pPr>
          </a:lstStyle>
          <a:p>
            <a:pPr fontAlgn="base">
              <a:spcBef>
                <a:spcPct val="0"/>
              </a:spcBef>
              <a:spcAft>
                <a:spcPct val="0"/>
              </a:spcAft>
              <a:defRPr/>
            </a:pPr>
            <a:endParaRPr lang="pl-PL"/>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cs typeface="+mn-cs"/>
              </a:defRPr>
            </a:lvl1pPr>
          </a:lstStyle>
          <a:p>
            <a:pPr fontAlgn="base">
              <a:spcBef>
                <a:spcPct val="0"/>
              </a:spcBef>
              <a:spcAft>
                <a:spcPct val="0"/>
              </a:spcAft>
              <a:defRPr/>
            </a:pPr>
            <a:endParaRPr lang="pl-PL"/>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fontAlgn="base">
              <a:spcBef>
                <a:spcPct val="0"/>
              </a:spcBef>
              <a:spcAft>
                <a:spcPct val="0"/>
              </a:spcAft>
            </a:pPr>
            <a:fld id="{4E434E34-549A-444C-87BE-7B21CBEF7628}" type="slidenum">
              <a:rPr lang="pl-PL" altLang="pl-PL">
                <a:cs typeface="Arial" panose="020B0604020202020204" pitchFamily="34" charset="0"/>
              </a:rPr>
              <a:pPr fontAlgn="base">
                <a:spcBef>
                  <a:spcPct val="0"/>
                </a:spcBef>
                <a:spcAft>
                  <a:spcPct val="0"/>
                </a:spcAft>
              </a:pPr>
              <a:t>‹#›</a:t>
            </a:fld>
            <a:endParaRPr lang="pl-PL" altLang="pl-PL">
              <a:cs typeface="Arial" panose="020B0604020202020204" pitchFamily="34" charset="0"/>
            </a:endParaRPr>
          </a:p>
        </p:txBody>
      </p:sp>
    </p:spTree>
    <p:extLst>
      <p:ext uri="{BB962C8B-B14F-4D97-AF65-F5344CB8AC3E}">
        <p14:creationId xmlns:p14="http://schemas.microsoft.com/office/powerpoint/2010/main" val="84852432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35.bin"/><Relationship Id="rId2" Type="http://schemas.openxmlformats.org/officeDocument/2006/relationships/image" Target="../media/image34.png"/><Relationship Id="rId1" Type="http://schemas.openxmlformats.org/officeDocument/2006/relationships/slideLayout" Target="../slideLayouts/slideLayout24.xml"/><Relationship Id="rId4" Type="http://schemas.openxmlformats.org/officeDocument/2006/relationships/image" Target="../media/image36.gif"/></Relationships>
</file>

<file path=ppt/slides/_rels/slide1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4.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s>
</file>

<file path=ppt/slides/_rels/slide1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4.xml"/><Relationship Id="rId4" Type="http://schemas.openxmlformats.org/officeDocument/2006/relationships/image" Target="../media/image48.jpeg"/></Relationships>
</file>

<file path=ppt/slides/_rels/slide1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4.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4.xml"/><Relationship Id="rId4" Type="http://schemas.openxmlformats.org/officeDocument/2006/relationships/hyperlink" Target="https://en.wikipedia.org/wiki/Fingers_of_God"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24.xml"/><Relationship Id="rId4" Type="http://schemas.openxmlformats.org/officeDocument/2006/relationships/image" Target="../media/image65.bin"/></Relationships>
</file>

<file path=ppt/slides/_rels/slide2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24.xml"/><Relationship Id="rId5" Type="http://schemas.openxmlformats.org/officeDocument/2006/relationships/image" Target="../media/image12.bin"/><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jpg"/><Relationship Id="rId1" Type="http://schemas.openxmlformats.org/officeDocument/2006/relationships/slideLayout" Target="../slideLayouts/slideLayout24.xml"/><Relationship Id="rId5" Type="http://schemas.openxmlformats.org/officeDocument/2006/relationships/image" Target="../media/image16.png"/><Relationship Id="rId4" Type="http://schemas.openxmlformats.org/officeDocument/2006/relationships/image" Target="../media/image15.gif"/></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png"/><Relationship Id="rId1" Type="http://schemas.openxmlformats.org/officeDocument/2006/relationships/slideLayout" Target="../slideLayouts/slideLayout24.xml"/><Relationship Id="rId5" Type="http://schemas.openxmlformats.org/officeDocument/2006/relationships/image" Target="../media/image22.pn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3.jpg"/><Relationship Id="rId1" Type="http://schemas.openxmlformats.org/officeDocument/2006/relationships/slideLayout" Target="../slideLayouts/slideLayout24.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pm"/><Relationship Id="rId1" Type="http://schemas.openxmlformats.org/officeDocument/2006/relationships/slideLayout" Target="../slideLayouts/slideLayout24.xml"/><Relationship Id="rId4" Type="http://schemas.openxmlformats.org/officeDocument/2006/relationships/image" Target="../media/image28.jpg"/></Relationships>
</file>

<file path=ppt/slides/_rels/slide9.xml.rels><?xml version="1.0" encoding="UTF-8" standalone="yes"?>
<Relationships xmlns="http://schemas.openxmlformats.org/package/2006/relationships"><Relationship Id="rId3" Type="http://schemas.openxmlformats.org/officeDocument/2006/relationships/image" Target="../media/image30.bin"/><Relationship Id="rId2" Type="http://schemas.openxmlformats.org/officeDocument/2006/relationships/image" Target="../media/image29.gif"/><Relationship Id="rId1" Type="http://schemas.openxmlformats.org/officeDocument/2006/relationships/slideLayout" Target="../slideLayouts/slideLayout24.xml"/><Relationship Id="rId6" Type="http://schemas.openxmlformats.org/officeDocument/2006/relationships/image" Target="../media/image33.bin"/><Relationship Id="rId5" Type="http://schemas.openxmlformats.org/officeDocument/2006/relationships/image" Target="../media/image32.jp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1695450" y="142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defRPr/>
            </a:pPr>
            <a:endParaRPr lang="pl-PL" altLang="pl-PL" sz="1800">
              <a:solidFill>
                <a:srgbClr val="000000"/>
              </a:solidFill>
              <a:cs typeface="Arial" panose="020B0604020202020204" pitchFamily="34" charset="0"/>
            </a:endParaRPr>
          </a:p>
        </p:txBody>
      </p:sp>
      <p:pic>
        <p:nvPicPr>
          <p:cNvPr id="16387" name="Picture 4" descr="logoUM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981" y="5528029"/>
            <a:ext cx="887059" cy="887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Rectangle 5"/>
          <p:cNvSpPr>
            <a:spLocks noChangeArrowheads="1"/>
          </p:cNvSpPr>
          <p:nvPr/>
        </p:nvSpPr>
        <p:spPr bwMode="auto">
          <a:xfrm>
            <a:off x="-3175" y="4824569"/>
            <a:ext cx="9144000" cy="1590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lnSpc>
                <a:spcPct val="80000"/>
              </a:lnSpc>
              <a:spcAft>
                <a:spcPct val="0"/>
              </a:spcAft>
              <a:buFontTx/>
              <a:buNone/>
              <a:defRPr/>
            </a:pPr>
            <a:r>
              <a:rPr lang="pl-PL" altLang="pl-PL" sz="2000" b="1" dirty="0">
                <a:solidFill>
                  <a:srgbClr val="FFFF66"/>
                </a:solidFill>
                <a:cs typeface="Arial" panose="020B0604020202020204" pitchFamily="34" charset="0"/>
              </a:rPr>
              <a:t>Katedra Dydaktyki Fizyki i Pracowania Pokazów Fizycznych</a:t>
            </a:r>
          </a:p>
          <a:p>
            <a:pPr algn="ctr" eaLnBrk="1" fontAlgn="base" hangingPunct="1">
              <a:lnSpc>
                <a:spcPct val="80000"/>
              </a:lnSpc>
              <a:spcAft>
                <a:spcPct val="0"/>
              </a:spcAft>
              <a:buFontTx/>
              <a:buNone/>
              <a:defRPr/>
            </a:pPr>
            <a:r>
              <a:rPr lang="pl-PL" altLang="pl-PL" sz="2000" b="1" dirty="0">
                <a:solidFill>
                  <a:srgbClr val="FFFF66"/>
                </a:solidFill>
                <a:cs typeface="Arial" panose="020B0604020202020204" pitchFamily="34" charset="0"/>
              </a:rPr>
              <a:t>Instytut Fizyki, UMK Toruń</a:t>
            </a:r>
          </a:p>
          <a:p>
            <a:pPr algn="ctr" eaLnBrk="1" fontAlgn="base" hangingPunct="1">
              <a:lnSpc>
                <a:spcPct val="80000"/>
              </a:lnSpc>
              <a:spcAft>
                <a:spcPts val="600"/>
              </a:spcAft>
              <a:buFontTx/>
              <a:buNone/>
              <a:defRPr/>
            </a:pPr>
            <a:r>
              <a:rPr lang="pl-PL" altLang="pl-PL" sz="2000" b="1" dirty="0">
                <a:solidFill>
                  <a:srgbClr val="FFFF66"/>
                </a:solidFill>
                <a:cs typeface="Arial" panose="020B0604020202020204" pitchFamily="34" charset="0"/>
              </a:rPr>
              <a:t>02.2024 r.</a:t>
            </a:r>
            <a:endParaRPr lang="pl-PL" altLang="pl-PL" sz="2400" b="1" dirty="0">
              <a:solidFill>
                <a:srgbClr val="FFFF66"/>
              </a:solidFill>
              <a:cs typeface="Arial" panose="020B0604020202020204" pitchFamily="34" charset="0"/>
            </a:endParaRPr>
          </a:p>
          <a:p>
            <a:pPr algn="ctr" eaLnBrk="1" fontAlgn="base" hangingPunct="1">
              <a:lnSpc>
                <a:spcPct val="80000"/>
              </a:lnSpc>
              <a:spcAft>
                <a:spcPct val="0"/>
              </a:spcAft>
              <a:buFontTx/>
              <a:buNone/>
              <a:defRPr/>
            </a:pPr>
            <a:r>
              <a:rPr lang="pl-PL" altLang="pl-PL" sz="2000" b="1" dirty="0">
                <a:solidFill>
                  <a:srgbClr val="00FFFF"/>
                </a:solidFill>
                <a:cs typeface="Arial" panose="020B0604020202020204" pitchFamily="34" charset="0"/>
              </a:rPr>
              <a:t>Grzegorz Karwasz, </a:t>
            </a:r>
          </a:p>
          <a:p>
            <a:pPr algn="ctr" eaLnBrk="1" fontAlgn="base" hangingPunct="1">
              <a:lnSpc>
                <a:spcPct val="80000"/>
              </a:lnSpc>
              <a:spcAft>
                <a:spcPct val="0"/>
              </a:spcAft>
              <a:buFontTx/>
              <a:buNone/>
              <a:defRPr/>
            </a:pPr>
            <a:r>
              <a:rPr lang="pl-PL" altLang="pl-PL" sz="2000" b="1" dirty="0">
                <a:solidFill>
                  <a:srgbClr val="00FFFF"/>
                </a:solidFill>
                <a:cs typeface="Arial" panose="020B0604020202020204" pitchFamily="34" charset="0"/>
              </a:rPr>
              <a:t> Kamil </a:t>
            </a:r>
            <a:r>
              <a:rPr lang="pl-PL" altLang="pl-PL" sz="2000" b="1" dirty="0" err="1">
                <a:solidFill>
                  <a:srgbClr val="00FFFF"/>
                </a:solidFill>
                <a:cs typeface="Arial" panose="020B0604020202020204" pitchFamily="34" charset="0"/>
              </a:rPr>
              <a:t>Fedus</a:t>
            </a:r>
            <a:r>
              <a:rPr lang="pl-PL" altLang="pl-PL" sz="2000" b="1" dirty="0">
                <a:solidFill>
                  <a:srgbClr val="00FFFF"/>
                </a:solidFill>
                <a:cs typeface="Arial" panose="020B0604020202020204" pitchFamily="34" charset="0"/>
              </a:rPr>
              <a:t>, Mikołaj </a:t>
            </a:r>
            <a:r>
              <a:rPr lang="pl-PL" altLang="pl-PL" sz="2000" b="1" dirty="0" err="1">
                <a:solidFill>
                  <a:srgbClr val="00FFFF"/>
                </a:solidFill>
                <a:cs typeface="Arial" panose="020B0604020202020204" pitchFamily="34" charset="0"/>
              </a:rPr>
              <a:t>Karawacki</a:t>
            </a:r>
            <a:r>
              <a:rPr lang="pl-PL" altLang="pl-PL" sz="2000" b="1" dirty="0">
                <a:solidFill>
                  <a:srgbClr val="00FFFF"/>
                </a:solidFill>
                <a:cs typeface="Arial" panose="020B0604020202020204" pitchFamily="34" charset="0"/>
              </a:rPr>
              <a:t>, Andrzej Karbowski,</a:t>
            </a:r>
          </a:p>
          <a:p>
            <a:pPr algn="ctr" eaLnBrk="1" fontAlgn="base" hangingPunct="1">
              <a:lnSpc>
                <a:spcPct val="80000"/>
              </a:lnSpc>
              <a:spcAft>
                <a:spcPct val="0"/>
              </a:spcAft>
              <a:buFontTx/>
              <a:buNone/>
              <a:defRPr/>
            </a:pPr>
            <a:r>
              <a:rPr lang="pl-PL" altLang="pl-PL" sz="2000" b="1" dirty="0">
                <a:solidFill>
                  <a:srgbClr val="00FFFF"/>
                </a:solidFill>
                <a:cs typeface="Arial" panose="020B0604020202020204" pitchFamily="34" charset="0"/>
              </a:rPr>
              <a:t>Waldemar </a:t>
            </a:r>
            <a:r>
              <a:rPr lang="pl-PL" altLang="pl-PL" sz="2000" b="1" dirty="0" err="1">
                <a:solidFill>
                  <a:srgbClr val="00FFFF"/>
                </a:solidFill>
                <a:cs typeface="Arial" panose="020B0604020202020204" pitchFamily="34" charset="0"/>
              </a:rPr>
              <a:t>Krychowiak</a:t>
            </a:r>
            <a:r>
              <a:rPr lang="pl-PL" altLang="pl-PL" sz="2000" b="1" dirty="0">
                <a:solidFill>
                  <a:srgbClr val="00FFFF"/>
                </a:solidFill>
                <a:cs typeface="Arial" panose="020B0604020202020204" pitchFamily="34" charset="0"/>
              </a:rPr>
              <a:t>, Krzysztof Rochowicz</a:t>
            </a:r>
            <a:br>
              <a:rPr lang="pl-PL" altLang="pl-PL" sz="2000" b="1" dirty="0">
                <a:solidFill>
                  <a:srgbClr val="000000"/>
                </a:solidFill>
                <a:cs typeface="Arial" panose="020B0604020202020204" pitchFamily="34" charset="0"/>
              </a:rPr>
            </a:br>
            <a:endParaRPr lang="en-GB" altLang="pl-PL" sz="2000" b="1" dirty="0">
              <a:solidFill>
                <a:srgbClr val="000000"/>
              </a:solidFill>
              <a:cs typeface="Arial" panose="020B0604020202020204" pitchFamily="34" charset="0"/>
            </a:endParaRPr>
          </a:p>
        </p:txBody>
      </p:sp>
      <p:pic>
        <p:nvPicPr>
          <p:cNvPr id="16389"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07573" y="5618778"/>
            <a:ext cx="812577" cy="9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Prostokąt 3"/>
          <p:cNvSpPr>
            <a:spLocks noChangeArrowheads="1"/>
          </p:cNvSpPr>
          <p:nvPr/>
        </p:nvSpPr>
        <p:spPr bwMode="auto">
          <a:xfrm>
            <a:off x="611188" y="3267968"/>
            <a:ext cx="820896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fontAlgn="base" hangingPunct="1">
              <a:spcBef>
                <a:spcPct val="0"/>
              </a:spcBef>
              <a:spcAft>
                <a:spcPct val="0"/>
              </a:spcAft>
              <a:buFontTx/>
              <a:buNone/>
            </a:pPr>
            <a:r>
              <a:rPr lang="pl-PL" altLang="pl-PL" sz="4000" b="1" dirty="0">
                <a:solidFill>
                  <a:srgbClr val="FFC000"/>
                </a:solidFill>
                <a:latin typeface="Verdana" panose="020B0604030504040204" pitchFamily="34" charset="0"/>
                <a:cs typeface="Arial" panose="020B0604020202020204" pitchFamily="34" charset="0"/>
              </a:rPr>
              <a:t>Czy istnieje życie</a:t>
            </a:r>
          </a:p>
          <a:p>
            <a:pPr algn="ctr" eaLnBrk="1" fontAlgn="base" hangingPunct="1">
              <a:spcBef>
                <a:spcPct val="0"/>
              </a:spcBef>
              <a:spcAft>
                <a:spcPct val="0"/>
              </a:spcAft>
              <a:buFontTx/>
              <a:buNone/>
            </a:pPr>
            <a:r>
              <a:rPr lang="pl-PL" altLang="pl-PL" sz="4000" b="1" dirty="0">
                <a:solidFill>
                  <a:srgbClr val="FFC000"/>
                </a:solidFill>
                <a:latin typeface="Verdana" panose="020B0604030504040204" pitchFamily="34" charset="0"/>
                <a:cs typeface="Arial" panose="020B0604020202020204" pitchFamily="34" charset="0"/>
              </a:rPr>
              <a:t>na innych planetach?</a:t>
            </a:r>
          </a:p>
        </p:txBody>
      </p:sp>
      <p:pic>
        <p:nvPicPr>
          <p:cNvPr id="5" name="Obraz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66396" y="277095"/>
            <a:ext cx="2197426" cy="2856653"/>
          </a:xfrm>
          <a:prstGeom prst="rect">
            <a:avLst/>
          </a:prstGeom>
        </p:spPr>
      </p:pic>
      <p:pic>
        <p:nvPicPr>
          <p:cNvPr id="6" name="Obraz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93351" y="277095"/>
            <a:ext cx="2197425" cy="2856653"/>
          </a:xfrm>
          <a:prstGeom prst="rect">
            <a:avLst/>
          </a:prstGeom>
        </p:spPr>
      </p:pic>
      <p:pic>
        <p:nvPicPr>
          <p:cNvPr id="7" name="Obraz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9441" y="277095"/>
            <a:ext cx="2197426" cy="2856653"/>
          </a:xfrm>
          <a:prstGeom prst="rect">
            <a:avLst/>
          </a:prstGeom>
        </p:spPr>
      </p:pic>
      <p:sp>
        <p:nvSpPr>
          <p:cNvPr id="2" name="pole tekstowe 1"/>
          <p:cNvSpPr txBox="1"/>
          <p:nvPr/>
        </p:nvSpPr>
        <p:spPr>
          <a:xfrm rot="16200000">
            <a:off x="7093945" y="1714890"/>
            <a:ext cx="2270500" cy="369332"/>
          </a:xfrm>
          <a:prstGeom prst="rect">
            <a:avLst/>
          </a:prstGeom>
          <a:noFill/>
        </p:spPr>
        <p:txBody>
          <a:bodyPr wrap="square" rtlCol="0">
            <a:spAutoFit/>
          </a:bodyPr>
          <a:lstStyle/>
          <a:p>
            <a:r>
              <a:rPr lang="pl-PL" dirty="0"/>
              <a:t>Rys. Leonardo AI</a:t>
            </a:r>
          </a:p>
        </p:txBody>
      </p:sp>
    </p:spTree>
    <p:extLst>
      <p:ext uri="{BB962C8B-B14F-4D97-AF65-F5344CB8AC3E}">
        <p14:creationId xmlns:p14="http://schemas.microsoft.com/office/powerpoint/2010/main" val="387469282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806245" y="1930402"/>
            <a:ext cx="3843867" cy="948265"/>
          </a:xfrm>
        </p:spPr>
        <p:txBody>
          <a:bodyPr/>
          <a:lstStyle/>
          <a:p>
            <a:r>
              <a:rPr lang="pl-PL" b="1" dirty="0"/>
              <a:t>Tranzyty</a:t>
            </a:r>
          </a:p>
        </p:txBody>
      </p:sp>
      <p:sp>
        <p:nvSpPr>
          <p:cNvPr id="3" name="Symbol zastępczy zawartości 2"/>
          <p:cNvSpPr>
            <a:spLocks noGrp="1"/>
          </p:cNvSpPr>
          <p:nvPr>
            <p:ph idx="1"/>
          </p:nvPr>
        </p:nvSpPr>
        <p:spPr>
          <a:xfrm>
            <a:off x="4312357" y="2878667"/>
            <a:ext cx="4831644" cy="3247496"/>
          </a:xfrm>
        </p:spPr>
        <p:txBody>
          <a:bodyPr/>
          <a:lstStyle/>
          <a:p>
            <a:r>
              <a:rPr lang="pl-PL" dirty="0"/>
              <a:t>Pomiar jasności tysięcy gwiazd (dość łatwe!)</a:t>
            </a:r>
          </a:p>
          <a:p>
            <a:r>
              <a:rPr lang="pl-PL" dirty="0"/>
              <a:t>Odkrywanie tylko planet odpowiednio ustawionych (i dużych)</a:t>
            </a:r>
          </a:p>
          <a:p>
            <a:r>
              <a:rPr lang="pl-PL" dirty="0"/>
              <a:t>Liczne misje kosmiczne (Kepler, TESS, Plato)</a:t>
            </a:r>
          </a:p>
        </p:txBody>
      </p:sp>
      <p:pic>
        <p:nvPicPr>
          <p:cNvPr id="5" name="Obraz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507" y="526524"/>
            <a:ext cx="4020960" cy="2465574"/>
          </a:xfrm>
          <a:prstGeom prst="rect">
            <a:avLst/>
          </a:prstGeom>
        </p:spPr>
      </p:pic>
      <p:pic>
        <p:nvPicPr>
          <p:cNvPr id="6" name="Obraz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389" y="3238445"/>
            <a:ext cx="4018078" cy="2899765"/>
          </a:xfrm>
          <a:prstGeom prst="rect">
            <a:avLst/>
          </a:prstGeom>
        </p:spPr>
      </p:pic>
      <p:pic>
        <p:nvPicPr>
          <p:cNvPr id="7" name="Obraz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91289" y="198210"/>
            <a:ext cx="3081858" cy="1732192"/>
          </a:xfrm>
          <a:prstGeom prst="rect">
            <a:avLst/>
          </a:prstGeom>
        </p:spPr>
      </p:pic>
    </p:spTree>
    <p:extLst>
      <p:ext uri="{BB962C8B-B14F-4D97-AF65-F5344CB8AC3E}">
        <p14:creationId xmlns:p14="http://schemas.microsoft.com/office/powerpoint/2010/main" val="31338518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980267" y="107333"/>
            <a:ext cx="6050843" cy="2014978"/>
          </a:xfrm>
        </p:spPr>
        <p:txBody>
          <a:bodyPr/>
          <a:lstStyle/>
          <a:p>
            <a:pPr algn="r"/>
            <a:r>
              <a:rPr lang="pl-PL" b="1" dirty="0"/>
              <a:t> Mikrosoczewkowanie grawitacyjne</a:t>
            </a:r>
          </a:p>
        </p:txBody>
      </p:sp>
      <p:pic>
        <p:nvPicPr>
          <p:cNvPr id="4" name="Obraz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296" y="1600199"/>
            <a:ext cx="2544239" cy="1436747"/>
          </a:xfrm>
          <a:prstGeom prst="rect">
            <a:avLst/>
          </a:prstGeom>
        </p:spPr>
      </p:pic>
      <p:pic>
        <p:nvPicPr>
          <p:cNvPr id="5" name="Obraz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296" y="3130374"/>
            <a:ext cx="3619500" cy="3419475"/>
          </a:xfrm>
          <a:prstGeom prst="rect">
            <a:avLst/>
          </a:prstGeom>
        </p:spPr>
      </p:pic>
      <p:pic>
        <p:nvPicPr>
          <p:cNvPr id="7" name="Obraz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296" y="95163"/>
            <a:ext cx="2544239" cy="1346464"/>
          </a:xfrm>
          <a:prstGeom prst="rect">
            <a:avLst/>
          </a:prstGeom>
        </p:spPr>
      </p:pic>
      <p:pic>
        <p:nvPicPr>
          <p:cNvPr id="8" name="Obraz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76006" y="2334507"/>
            <a:ext cx="4562475" cy="4448175"/>
          </a:xfrm>
          <a:prstGeom prst="rect">
            <a:avLst/>
          </a:prstGeom>
        </p:spPr>
      </p:pic>
      <p:pic>
        <p:nvPicPr>
          <p:cNvPr id="9" name="Obraz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80267" y="1362663"/>
            <a:ext cx="1270785" cy="1674283"/>
          </a:xfrm>
          <a:prstGeom prst="rect">
            <a:avLst/>
          </a:prstGeom>
        </p:spPr>
      </p:pic>
    </p:spTree>
    <p:extLst>
      <p:ext uri="{BB962C8B-B14F-4D97-AF65-F5344CB8AC3E}">
        <p14:creationId xmlns:p14="http://schemas.microsoft.com/office/powerpoint/2010/main" val="27524713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zawartości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17439" y="138896"/>
            <a:ext cx="11628075" cy="6597570"/>
          </a:xfrm>
        </p:spPr>
      </p:pic>
      <p:sp>
        <p:nvSpPr>
          <p:cNvPr id="6" name="pole tekstowe 5"/>
          <p:cNvSpPr txBox="1"/>
          <p:nvPr/>
        </p:nvSpPr>
        <p:spPr>
          <a:xfrm>
            <a:off x="150470" y="555585"/>
            <a:ext cx="1111170" cy="369332"/>
          </a:xfrm>
          <a:prstGeom prst="rect">
            <a:avLst/>
          </a:prstGeom>
          <a:noFill/>
        </p:spPr>
        <p:txBody>
          <a:bodyPr wrap="square" rtlCol="0">
            <a:spAutoFit/>
          </a:bodyPr>
          <a:lstStyle/>
          <a:p>
            <a:r>
              <a:rPr lang="pl-PL" b="1" dirty="0">
                <a:solidFill>
                  <a:schemeClr val="bg1"/>
                </a:solidFill>
              </a:rPr>
              <a:t>masa</a:t>
            </a:r>
          </a:p>
        </p:txBody>
      </p:sp>
      <p:sp>
        <p:nvSpPr>
          <p:cNvPr id="7" name="pole tekstowe 6"/>
          <p:cNvSpPr txBox="1"/>
          <p:nvPr/>
        </p:nvSpPr>
        <p:spPr>
          <a:xfrm>
            <a:off x="6493397" y="5706319"/>
            <a:ext cx="2650603" cy="369332"/>
          </a:xfrm>
          <a:prstGeom prst="rect">
            <a:avLst/>
          </a:prstGeom>
          <a:noFill/>
        </p:spPr>
        <p:txBody>
          <a:bodyPr wrap="square" rtlCol="0">
            <a:spAutoFit/>
          </a:bodyPr>
          <a:lstStyle/>
          <a:p>
            <a:r>
              <a:rPr lang="pl-PL" b="1" dirty="0">
                <a:solidFill>
                  <a:schemeClr val="bg1"/>
                </a:solidFill>
              </a:rPr>
              <a:t>odległość (au)</a:t>
            </a:r>
          </a:p>
        </p:txBody>
      </p:sp>
      <p:sp>
        <p:nvSpPr>
          <p:cNvPr id="8" name="pole tekstowe 7"/>
          <p:cNvSpPr txBox="1"/>
          <p:nvPr/>
        </p:nvSpPr>
        <p:spPr>
          <a:xfrm>
            <a:off x="6713316" y="740251"/>
            <a:ext cx="2870522" cy="369332"/>
          </a:xfrm>
          <a:prstGeom prst="rect">
            <a:avLst/>
          </a:prstGeom>
          <a:noFill/>
        </p:spPr>
        <p:txBody>
          <a:bodyPr wrap="square" rtlCol="0">
            <a:spAutoFit/>
          </a:bodyPr>
          <a:lstStyle/>
          <a:p>
            <a:r>
              <a:rPr lang="pl-PL" b="1" dirty="0">
                <a:solidFill>
                  <a:schemeClr val="bg1"/>
                </a:solidFill>
              </a:rPr>
              <a:t>Statystyka odkryć</a:t>
            </a:r>
          </a:p>
        </p:txBody>
      </p:sp>
    </p:spTree>
    <p:extLst>
      <p:ext uri="{BB962C8B-B14F-4D97-AF65-F5344CB8AC3E}">
        <p14:creationId xmlns:p14="http://schemas.microsoft.com/office/powerpoint/2010/main" val="20272126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49098A11-5E42-46E2-892C-EFE373CAB4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074738"/>
            <a:ext cx="8675687" cy="578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 Box 3">
            <a:extLst>
              <a:ext uri="{FF2B5EF4-FFF2-40B4-BE49-F238E27FC236}">
                <a16:creationId xmlns:a16="http://schemas.microsoft.com/office/drawing/2014/main" id="{511A7EE9-F656-4D91-950E-E89F1752655E}"/>
              </a:ext>
            </a:extLst>
          </p:cNvPr>
          <p:cNvSpPr txBox="1">
            <a:spLocks noChangeArrowheads="1"/>
          </p:cNvSpPr>
          <p:nvPr/>
        </p:nvSpPr>
        <p:spPr bwMode="auto">
          <a:xfrm>
            <a:off x="2916238" y="0"/>
            <a:ext cx="184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rgbClr val="000099"/>
                </a:solidFill>
                <a:latin typeface="Arial" panose="020B0604020202020204" pitchFamily="34" charset="0"/>
                <a:cs typeface="Arial" panose="020B0604020202020204" pitchFamily="34" charset="0"/>
              </a:defRPr>
            </a:lvl1pPr>
            <a:lvl2pPr marL="742950" indent="-285750">
              <a:defRPr sz="1600">
                <a:solidFill>
                  <a:srgbClr val="000099"/>
                </a:solidFill>
                <a:latin typeface="Arial" panose="020B0604020202020204" pitchFamily="34" charset="0"/>
                <a:cs typeface="Arial" panose="020B0604020202020204" pitchFamily="34" charset="0"/>
              </a:defRPr>
            </a:lvl2pPr>
            <a:lvl3pPr marL="1143000" indent="-228600">
              <a:defRPr sz="1600">
                <a:solidFill>
                  <a:srgbClr val="000099"/>
                </a:solidFill>
                <a:latin typeface="Arial" panose="020B0604020202020204" pitchFamily="34" charset="0"/>
                <a:cs typeface="Arial" panose="020B0604020202020204" pitchFamily="34" charset="0"/>
              </a:defRPr>
            </a:lvl3pPr>
            <a:lvl4pPr marL="1600200" indent="-228600">
              <a:defRPr sz="1600">
                <a:solidFill>
                  <a:srgbClr val="000099"/>
                </a:solidFill>
                <a:latin typeface="Arial" panose="020B0604020202020204" pitchFamily="34" charset="0"/>
                <a:cs typeface="Arial" panose="020B0604020202020204" pitchFamily="34" charset="0"/>
              </a:defRPr>
            </a:lvl4pPr>
            <a:lvl5pPr marL="2057400" indent="-228600">
              <a:defRPr sz="1600">
                <a:solidFill>
                  <a:srgbClr val="00009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9pPr>
          </a:lstStyle>
          <a:p>
            <a:pPr eaLnBrk="1" hangingPunct="1"/>
            <a:endParaRPr lang="en-US" altLang="it-IT" sz="3600" dirty="0">
              <a:solidFill>
                <a:schemeClr val="accent1"/>
              </a:solidFill>
            </a:endParaRPr>
          </a:p>
        </p:txBody>
      </p:sp>
      <p:sp>
        <p:nvSpPr>
          <p:cNvPr id="8196" name="Text Box 6">
            <a:extLst>
              <a:ext uri="{FF2B5EF4-FFF2-40B4-BE49-F238E27FC236}">
                <a16:creationId xmlns:a16="http://schemas.microsoft.com/office/drawing/2014/main" id="{34CC2384-35AE-4C6E-A74A-7857963D87F1}"/>
              </a:ext>
            </a:extLst>
          </p:cNvPr>
          <p:cNvSpPr txBox="1">
            <a:spLocks noChangeArrowheads="1"/>
          </p:cNvSpPr>
          <p:nvPr/>
        </p:nvSpPr>
        <p:spPr bwMode="auto">
          <a:xfrm>
            <a:off x="827088" y="6216650"/>
            <a:ext cx="1327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rgbClr val="000099"/>
                </a:solidFill>
                <a:latin typeface="Arial" panose="020B0604020202020204" pitchFamily="34" charset="0"/>
                <a:cs typeface="Arial" panose="020B0604020202020204" pitchFamily="34" charset="0"/>
              </a:defRPr>
            </a:lvl1pPr>
            <a:lvl2pPr marL="742950" indent="-285750">
              <a:defRPr sz="1600">
                <a:solidFill>
                  <a:srgbClr val="000099"/>
                </a:solidFill>
                <a:latin typeface="Arial" panose="020B0604020202020204" pitchFamily="34" charset="0"/>
                <a:cs typeface="Arial" panose="020B0604020202020204" pitchFamily="34" charset="0"/>
              </a:defRPr>
            </a:lvl2pPr>
            <a:lvl3pPr marL="1143000" indent="-228600">
              <a:defRPr sz="1600">
                <a:solidFill>
                  <a:srgbClr val="000099"/>
                </a:solidFill>
                <a:latin typeface="Arial" panose="020B0604020202020204" pitchFamily="34" charset="0"/>
                <a:cs typeface="Arial" panose="020B0604020202020204" pitchFamily="34" charset="0"/>
              </a:defRPr>
            </a:lvl3pPr>
            <a:lvl4pPr marL="1600200" indent="-228600">
              <a:defRPr sz="1600">
                <a:solidFill>
                  <a:srgbClr val="000099"/>
                </a:solidFill>
                <a:latin typeface="Arial" panose="020B0604020202020204" pitchFamily="34" charset="0"/>
                <a:cs typeface="Arial" panose="020B0604020202020204" pitchFamily="34" charset="0"/>
              </a:defRPr>
            </a:lvl4pPr>
            <a:lvl5pPr marL="2057400" indent="-228600">
              <a:defRPr sz="1600">
                <a:solidFill>
                  <a:srgbClr val="00009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9pPr>
          </a:lstStyle>
          <a:p>
            <a:pPr eaLnBrk="1" hangingPunct="1"/>
            <a:r>
              <a:rPr lang="pl-PL" altLang="it-IT" sz="1800">
                <a:solidFill>
                  <a:schemeClr val="bg1"/>
                </a:solidFill>
              </a:rPr>
              <a:t>Toruń</a:t>
            </a:r>
          </a:p>
          <a:p>
            <a:pPr eaLnBrk="1" hangingPunct="1"/>
            <a:r>
              <a:rPr lang="pl-PL" altLang="it-IT" sz="1800">
                <a:solidFill>
                  <a:schemeClr val="bg1"/>
                </a:solidFill>
              </a:rPr>
              <a:t>26.03.2012</a:t>
            </a:r>
            <a:endParaRPr lang="en-US" altLang="it-IT" sz="1800" dirty="0">
              <a:solidFill>
                <a:schemeClr val="bg1"/>
              </a:solidFill>
            </a:endParaRPr>
          </a:p>
        </p:txBody>
      </p:sp>
      <p:sp>
        <p:nvSpPr>
          <p:cNvPr id="8197" name="Text Box 7">
            <a:extLst>
              <a:ext uri="{FF2B5EF4-FFF2-40B4-BE49-F238E27FC236}">
                <a16:creationId xmlns:a16="http://schemas.microsoft.com/office/drawing/2014/main" id="{46DC5E62-7FE0-406B-8953-126D7C9FA258}"/>
              </a:ext>
            </a:extLst>
          </p:cNvPr>
          <p:cNvSpPr txBox="1">
            <a:spLocks noChangeArrowheads="1"/>
          </p:cNvSpPr>
          <p:nvPr/>
        </p:nvSpPr>
        <p:spPr bwMode="auto">
          <a:xfrm>
            <a:off x="7669213" y="6553200"/>
            <a:ext cx="155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rgbClr val="000099"/>
                </a:solidFill>
                <a:latin typeface="Arial" panose="020B0604020202020204" pitchFamily="34" charset="0"/>
                <a:cs typeface="Arial" panose="020B0604020202020204" pitchFamily="34" charset="0"/>
              </a:defRPr>
            </a:lvl1pPr>
            <a:lvl2pPr marL="742950" indent="-285750">
              <a:defRPr sz="1600">
                <a:solidFill>
                  <a:srgbClr val="000099"/>
                </a:solidFill>
                <a:latin typeface="Arial" panose="020B0604020202020204" pitchFamily="34" charset="0"/>
                <a:cs typeface="Arial" panose="020B0604020202020204" pitchFamily="34" charset="0"/>
              </a:defRPr>
            </a:lvl2pPr>
            <a:lvl3pPr marL="1143000" indent="-228600">
              <a:defRPr sz="1600">
                <a:solidFill>
                  <a:srgbClr val="000099"/>
                </a:solidFill>
                <a:latin typeface="Arial" panose="020B0604020202020204" pitchFamily="34" charset="0"/>
                <a:cs typeface="Arial" panose="020B0604020202020204" pitchFamily="34" charset="0"/>
              </a:defRPr>
            </a:lvl3pPr>
            <a:lvl4pPr marL="1600200" indent="-228600">
              <a:defRPr sz="1600">
                <a:solidFill>
                  <a:srgbClr val="000099"/>
                </a:solidFill>
                <a:latin typeface="Arial" panose="020B0604020202020204" pitchFamily="34" charset="0"/>
                <a:cs typeface="Arial" panose="020B0604020202020204" pitchFamily="34" charset="0"/>
              </a:defRPr>
            </a:lvl4pPr>
            <a:lvl5pPr marL="2057400" indent="-228600">
              <a:defRPr sz="1600">
                <a:solidFill>
                  <a:srgbClr val="00009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9pPr>
          </a:lstStyle>
          <a:p>
            <a:pPr eaLnBrk="1" hangingPunct="1"/>
            <a:r>
              <a:rPr lang="pl-PL" altLang="it-IT" sz="1400">
                <a:solidFill>
                  <a:srgbClr val="FFFF00"/>
                </a:solidFill>
                <a:latin typeface="Times New Roman" panose="02020603050405020304" pitchFamily="18" charset="0"/>
              </a:rPr>
              <a:t>Foto: K. Służewski</a:t>
            </a:r>
            <a:endParaRPr lang="en-US" altLang="it-IT" sz="1400" dirty="0">
              <a:solidFill>
                <a:srgbClr val="FFFF00"/>
              </a:solidFill>
              <a:latin typeface="Times New Roman" panose="02020603050405020304" pitchFamily="18" charset="0"/>
            </a:endParaRPr>
          </a:p>
        </p:txBody>
      </p:sp>
      <p:sp>
        <p:nvSpPr>
          <p:cNvPr id="8198" name="Rectangle 8">
            <a:extLst>
              <a:ext uri="{FF2B5EF4-FFF2-40B4-BE49-F238E27FC236}">
                <a16:creationId xmlns:a16="http://schemas.microsoft.com/office/drawing/2014/main" id="{99371967-C358-4350-A533-8B75FCBED9C7}"/>
              </a:ext>
            </a:extLst>
          </p:cNvPr>
          <p:cNvSpPr>
            <a:spLocks noChangeArrowheads="1"/>
          </p:cNvSpPr>
          <p:nvPr/>
        </p:nvSpPr>
        <p:spPr bwMode="auto">
          <a:xfrm>
            <a:off x="914400"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600">
                <a:solidFill>
                  <a:srgbClr val="000099"/>
                </a:solidFill>
                <a:latin typeface="Arial" panose="020B0604020202020204" pitchFamily="34" charset="0"/>
                <a:cs typeface="Arial" panose="020B0604020202020204" pitchFamily="34" charset="0"/>
              </a:defRPr>
            </a:lvl1pPr>
            <a:lvl2pPr marL="742950" indent="-285750">
              <a:defRPr sz="1600">
                <a:solidFill>
                  <a:srgbClr val="000099"/>
                </a:solidFill>
                <a:latin typeface="Arial" panose="020B0604020202020204" pitchFamily="34" charset="0"/>
                <a:cs typeface="Arial" panose="020B0604020202020204" pitchFamily="34" charset="0"/>
              </a:defRPr>
            </a:lvl2pPr>
            <a:lvl3pPr marL="1143000" indent="-228600">
              <a:defRPr sz="1600">
                <a:solidFill>
                  <a:srgbClr val="000099"/>
                </a:solidFill>
                <a:latin typeface="Arial" panose="020B0604020202020204" pitchFamily="34" charset="0"/>
                <a:cs typeface="Arial" panose="020B0604020202020204" pitchFamily="34" charset="0"/>
              </a:defRPr>
            </a:lvl3pPr>
            <a:lvl4pPr marL="1600200" indent="-228600">
              <a:defRPr sz="1600">
                <a:solidFill>
                  <a:srgbClr val="000099"/>
                </a:solidFill>
                <a:latin typeface="Arial" panose="020B0604020202020204" pitchFamily="34" charset="0"/>
                <a:cs typeface="Arial" panose="020B0604020202020204" pitchFamily="34" charset="0"/>
              </a:defRPr>
            </a:lvl4pPr>
            <a:lvl5pPr marL="2057400" indent="-228600">
              <a:defRPr sz="1600">
                <a:solidFill>
                  <a:srgbClr val="00009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9pPr>
          </a:lstStyle>
          <a:p>
            <a:pPr algn="ctr" eaLnBrk="1" hangingPunct="1"/>
            <a:r>
              <a:rPr lang="pl-PL" altLang="it-IT" sz="3200" dirty="0">
                <a:solidFill>
                  <a:srgbClr val="0033CC"/>
                </a:solidFill>
              </a:rPr>
              <a:t>Zadanie domowe: popatrz na niebo</a:t>
            </a:r>
            <a:endParaRPr lang="it-IT" altLang="it-IT" sz="3200" dirty="0">
              <a:solidFill>
                <a:srgbClr val="0033CC"/>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26A535D3-04B4-417B-982E-15F9B418750F}"/>
              </a:ext>
            </a:extLst>
          </p:cNvPr>
          <p:cNvSpPr>
            <a:spLocks noGrp="1" noChangeArrowheads="1"/>
          </p:cNvSpPr>
          <p:nvPr>
            <p:ph type="title"/>
          </p:nvPr>
        </p:nvSpPr>
        <p:spPr>
          <a:xfrm>
            <a:off x="457200" y="0"/>
            <a:ext cx="8229600" cy="1143000"/>
          </a:xfrm>
        </p:spPr>
        <p:txBody>
          <a:bodyPr/>
          <a:lstStyle/>
          <a:p>
            <a:pPr eaLnBrk="1" hangingPunct="1"/>
            <a:r>
              <a:rPr lang="pl-PL" altLang="it-IT" sz="2800" dirty="0">
                <a:solidFill>
                  <a:srgbClr val="0033CC"/>
                </a:solidFill>
              </a:rPr>
              <a:t>Z całej kuli ziemskiej niebo jest tak samo piękne </a:t>
            </a:r>
            <a:endParaRPr lang="en-US" altLang="it-IT" sz="2800" dirty="0">
              <a:solidFill>
                <a:srgbClr val="0033CC"/>
              </a:solidFill>
            </a:endParaRPr>
          </a:p>
        </p:txBody>
      </p:sp>
      <p:pic>
        <p:nvPicPr>
          <p:cNvPr id="103427" name="Picture 3">
            <a:extLst>
              <a:ext uri="{FF2B5EF4-FFF2-40B4-BE49-F238E27FC236}">
                <a16:creationId xmlns:a16="http://schemas.microsoft.com/office/drawing/2014/main" id="{7C730D1C-43EC-49E4-8FEE-D56D4970DBF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8888" y="1052513"/>
            <a:ext cx="7197725"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8" name="Picture 4">
            <a:extLst>
              <a:ext uri="{FF2B5EF4-FFF2-40B4-BE49-F238E27FC236}">
                <a16:creationId xmlns:a16="http://schemas.microsoft.com/office/drawing/2014/main" id="{0E35A191-A2E9-4867-8BE9-A1AF719BCC1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076325"/>
            <a:ext cx="4337050" cy="578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Text Box 5">
            <a:extLst>
              <a:ext uri="{FF2B5EF4-FFF2-40B4-BE49-F238E27FC236}">
                <a16:creationId xmlns:a16="http://schemas.microsoft.com/office/drawing/2014/main" id="{BC1C1196-2A6D-4637-A715-9F703813A2AF}"/>
              </a:ext>
            </a:extLst>
          </p:cNvPr>
          <p:cNvSpPr txBox="1">
            <a:spLocks noChangeArrowheads="1"/>
          </p:cNvSpPr>
          <p:nvPr/>
        </p:nvSpPr>
        <p:spPr bwMode="auto">
          <a:xfrm>
            <a:off x="7355682" y="1331913"/>
            <a:ext cx="1327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rgbClr val="000099"/>
                </a:solidFill>
                <a:latin typeface="Arial" panose="020B0604020202020204" pitchFamily="34" charset="0"/>
                <a:cs typeface="Arial" panose="020B0604020202020204" pitchFamily="34" charset="0"/>
              </a:defRPr>
            </a:lvl1pPr>
            <a:lvl2pPr marL="742950" indent="-285750">
              <a:defRPr sz="1600">
                <a:solidFill>
                  <a:srgbClr val="000099"/>
                </a:solidFill>
                <a:latin typeface="Arial" panose="020B0604020202020204" pitchFamily="34" charset="0"/>
                <a:cs typeface="Arial" panose="020B0604020202020204" pitchFamily="34" charset="0"/>
              </a:defRPr>
            </a:lvl2pPr>
            <a:lvl3pPr marL="1143000" indent="-228600">
              <a:defRPr sz="1600">
                <a:solidFill>
                  <a:srgbClr val="000099"/>
                </a:solidFill>
                <a:latin typeface="Arial" panose="020B0604020202020204" pitchFamily="34" charset="0"/>
                <a:cs typeface="Arial" panose="020B0604020202020204" pitchFamily="34" charset="0"/>
              </a:defRPr>
            </a:lvl3pPr>
            <a:lvl4pPr marL="1600200" indent="-228600">
              <a:defRPr sz="1600">
                <a:solidFill>
                  <a:srgbClr val="000099"/>
                </a:solidFill>
                <a:latin typeface="Arial" panose="020B0604020202020204" pitchFamily="34" charset="0"/>
                <a:cs typeface="Arial" panose="020B0604020202020204" pitchFamily="34" charset="0"/>
              </a:defRPr>
            </a:lvl4pPr>
            <a:lvl5pPr marL="2057400" indent="-228600">
              <a:defRPr sz="1600">
                <a:solidFill>
                  <a:srgbClr val="00009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9pPr>
          </a:lstStyle>
          <a:p>
            <a:pPr eaLnBrk="1" hangingPunct="1"/>
            <a:r>
              <a:rPr lang="pl-PL" altLang="it-IT" sz="1800" dirty="0">
                <a:solidFill>
                  <a:srgbClr val="FFC000"/>
                </a:solidFill>
              </a:rPr>
              <a:t>Bamberg</a:t>
            </a:r>
          </a:p>
          <a:p>
            <a:pPr eaLnBrk="1" hangingPunct="1"/>
            <a:r>
              <a:rPr lang="pl-PL" altLang="it-IT" sz="1800" dirty="0">
                <a:solidFill>
                  <a:srgbClr val="FFC000"/>
                </a:solidFill>
              </a:rPr>
              <a:t>25.03.2012</a:t>
            </a:r>
            <a:endParaRPr lang="en-US" altLang="it-IT" sz="1800" dirty="0">
              <a:solidFill>
                <a:srgbClr val="FFC000"/>
              </a:solidFill>
            </a:endParaRPr>
          </a:p>
        </p:txBody>
      </p:sp>
      <p:sp>
        <p:nvSpPr>
          <p:cNvPr id="5126" name="Text Box 6">
            <a:extLst>
              <a:ext uri="{FF2B5EF4-FFF2-40B4-BE49-F238E27FC236}">
                <a16:creationId xmlns:a16="http://schemas.microsoft.com/office/drawing/2014/main" id="{56671B95-9AA1-4F85-B15C-33BA4A2FA0AD}"/>
              </a:ext>
            </a:extLst>
          </p:cNvPr>
          <p:cNvSpPr txBox="1">
            <a:spLocks noChangeArrowheads="1"/>
          </p:cNvSpPr>
          <p:nvPr/>
        </p:nvSpPr>
        <p:spPr bwMode="auto">
          <a:xfrm>
            <a:off x="1331913" y="6092825"/>
            <a:ext cx="14747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rgbClr val="000099"/>
                </a:solidFill>
                <a:latin typeface="Arial" panose="020B0604020202020204" pitchFamily="34" charset="0"/>
                <a:cs typeface="Arial" panose="020B0604020202020204" pitchFamily="34" charset="0"/>
              </a:defRPr>
            </a:lvl1pPr>
            <a:lvl2pPr marL="742950" indent="-285750">
              <a:defRPr sz="1600">
                <a:solidFill>
                  <a:srgbClr val="000099"/>
                </a:solidFill>
                <a:latin typeface="Arial" panose="020B0604020202020204" pitchFamily="34" charset="0"/>
                <a:cs typeface="Arial" panose="020B0604020202020204" pitchFamily="34" charset="0"/>
              </a:defRPr>
            </a:lvl2pPr>
            <a:lvl3pPr marL="1143000" indent="-228600">
              <a:defRPr sz="1600">
                <a:solidFill>
                  <a:srgbClr val="000099"/>
                </a:solidFill>
                <a:latin typeface="Arial" panose="020B0604020202020204" pitchFamily="34" charset="0"/>
                <a:cs typeface="Arial" panose="020B0604020202020204" pitchFamily="34" charset="0"/>
              </a:defRPr>
            </a:lvl3pPr>
            <a:lvl4pPr marL="1600200" indent="-228600">
              <a:defRPr sz="1600">
                <a:solidFill>
                  <a:srgbClr val="000099"/>
                </a:solidFill>
                <a:latin typeface="Arial" panose="020B0604020202020204" pitchFamily="34" charset="0"/>
                <a:cs typeface="Arial" panose="020B0604020202020204" pitchFamily="34" charset="0"/>
              </a:defRPr>
            </a:lvl4pPr>
            <a:lvl5pPr marL="2057400" indent="-228600">
              <a:defRPr sz="1600">
                <a:solidFill>
                  <a:srgbClr val="00009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9pPr>
          </a:lstStyle>
          <a:p>
            <a:pPr eaLnBrk="1" hangingPunct="1"/>
            <a:r>
              <a:rPr lang="pl-PL" altLang="it-IT" sz="1400">
                <a:solidFill>
                  <a:srgbClr val="FFFF00"/>
                </a:solidFill>
                <a:latin typeface="Times New Roman" panose="02020603050405020304" pitchFamily="18" charset="0"/>
              </a:rPr>
              <a:t>Foto: M. Karwasz</a:t>
            </a:r>
            <a:endParaRPr lang="en-US" altLang="it-IT" sz="1400" dirty="0">
              <a:solidFill>
                <a:srgbClr val="FFFF00"/>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03427"/>
                                        </p:tgtEl>
                                        <p:attrNameLst>
                                          <p:attrName>style.visibility</p:attrName>
                                        </p:attrNameLst>
                                      </p:cBhvr>
                                      <p:to>
                                        <p:strVal val="visible"/>
                                      </p:to>
                                    </p:set>
                                    <p:anim calcmode="lin" valueType="num">
                                      <p:cBhvr>
                                        <p:cTn id="7" dur="3000" fill="hold"/>
                                        <p:tgtEl>
                                          <p:spTgt spid="103427"/>
                                        </p:tgtEl>
                                        <p:attrNameLst>
                                          <p:attrName>ppt_w</p:attrName>
                                        </p:attrNameLst>
                                      </p:cBhvr>
                                      <p:tavLst>
                                        <p:tav tm="0">
                                          <p:val>
                                            <p:fltVal val="0"/>
                                          </p:val>
                                        </p:tav>
                                        <p:tav tm="100000">
                                          <p:val>
                                            <p:strVal val="#ppt_w"/>
                                          </p:val>
                                        </p:tav>
                                      </p:tavLst>
                                    </p:anim>
                                    <p:anim calcmode="lin" valueType="num">
                                      <p:cBhvr>
                                        <p:cTn id="8" dur="3000" fill="hold"/>
                                        <p:tgtEl>
                                          <p:spTgt spid="103427"/>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103428"/>
                                        </p:tgtEl>
                                        <p:attrNameLst>
                                          <p:attrName>style.visibility</p:attrName>
                                        </p:attrNameLst>
                                      </p:cBhvr>
                                      <p:to>
                                        <p:strVal val="visible"/>
                                      </p:to>
                                    </p:set>
                                    <p:anim calcmode="lin" valueType="num">
                                      <p:cBhvr>
                                        <p:cTn id="13" dur="2000" fill="hold"/>
                                        <p:tgtEl>
                                          <p:spTgt spid="103428"/>
                                        </p:tgtEl>
                                        <p:attrNameLst>
                                          <p:attrName>ppt_w</p:attrName>
                                        </p:attrNameLst>
                                      </p:cBhvr>
                                      <p:tavLst>
                                        <p:tav tm="0">
                                          <p:val>
                                            <p:fltVal val="0"/>
                                          </p:val>
                                        </p:tav>
                                        <p:tav tm="100000">
                                          <p:val>
                                            <p:strVal val="#ppt_w"/>
                                          </p:val>
                                        </p:tav>
                                      </p:tavLst>
                                    </p:anim>
                                    <p:anim calcmode="lin" valueType="num">
                                      <p:cBhvr>
                                        <p:cTn id="14" dur="2000" fill="hold"/>
                                        <p:tgtEl>
                                          <p:spTgt spid="10342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1" name="Picture 3">
            <a:extLst>
              <a:ext uri="{FF2B5EF4-FFF2-40B4-BE49-F238E27FC236}">
                <a16:creationId xmlns:a16="http://schemas.microsoft.com/office/drawing/2014/main" id="{EBB9162F-DF2C-4D96-A0E4-91F4D9CD4D0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8888" y="1268413"/>
            <a:ext cx="7197725"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2" name="Picture 4">
            <a:extLst>
              <a:ext uri="{FF2B5EF4-FFF2-40B4-BE49-F238E27FC236}">
                <a16:creationId xmlns:a16="http://schemas.microsoft.com/office/drawing/2014/main" id="{12C3038B-425E-42CC-B491-5DE90FD796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8888" y="1268413"/>
            <a:ext cx="7197725"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3" name="Picture 5">
            <a:extLst>
              <a:ext uri="{FF2B5EF4-FFF2-40B4-BE49-F238E27FC236}">
                <a16:creationId xmlns:a16="http://schemas.microsoft.com/office/drawing/2014/main" id="{132EFEF6-373A-4155-99CD-2BE61CD8154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7538" y="1260475"/>
            <a:ext cx="4141787" cy="552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4" name="Text Box 6">
            <a:extLst>
              <a:ext uri="{FF2B5EF4-FFF2-40B4-BE49-F238E27FC236}">
                <a16:creationId xmlns:a16="http://schemas.microsoft.com/office/drawing/2014/main" id="{A183807D-7408-4C06-A406-B92C998C9A3E}"/>
              </a:ext>
            </a:extLst>
          </p:cNvPr>
          <p:cNvSpPr txBox="1">
            <a:spLocks noChangeArrowheads="1"/>
          </p:cNvSpPr>
          <p:nvPr/>
        </p:nvSpPr>
        <p:spPr bwMode="auto">
          <a:xfrm>
            <a:off x="6634956" y="1412776"/>
            <a:ext cx="1327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rgbClr val="000099"/>
                </a:solidFill>
                <a:latin typeface="Arial" panose="020B0604020202020204" pitchFamily="34" charset="0"/>
                <a:cs typeface="Arial" panose="020B0604020202020204" pitchFamily="34" charset="0"/>
              </a:defRPr>
            </a:lvl1pPr>
            <a:lvl2pPr marL="742950" indent="-285750">
              <a:defRPr sz="1600">
                <a:solidFill>
                  <a:srgbClr val="000099"/>
                </a:solidFill>
                <a:latin typeface="Arial" panose="020B0604020202020204" pitchFamily="34" charset="0"/>
                <a:cs typeface="Arial" panose="020B0604020202020204" pitchFamily="34" charset="0"/>
              </a:defRPr>
            </a:lvl2pPr>
            <a:lvl3pPr marL="1143000" indent="-228600">
              <a:defRPr sz="1600">
                <a:solidFill>
                  <a:srgbClr val="000099"/>
                </a:solidFill>
                <a:latin typeface="Arial" panose="020B0604020202020204" pitchFamily="34" charset="0"/>
                <a:cs typeface="Arial" panose="020B0604020202020204" pitchFamily="34" charset="0"/>
              </a:defRPr>
            </a:lvl3pPr>
            <a:lvl4pPr marL="1600200" indent="-228600">
              <a:defRPr sz="1600">
                <a:solidFill>
                  <a:srgbClr val="000099"/>
                </a:solidFill>
                <a:latin typeface="Arial" panose="020B0604020202020204" pitchFamily="34" charset="0"/>
                <a:cs typeface="Arial" panose="020B0604020202020204" pitchFamily="34" charset="0"/>
              </a:defRPr>
            </a:lvl4pPr>
            <a:lvl5pPr marL="2057400" indent="-228600">
              <a:defRPr sz="1600">
                <a:solidFill>
                  <a:srgbClr val="00009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9pPr>
          </a:lstStyle>
          <a:p>
            <a:pPr eaLnBrk="1" hangingPunct="1"/>
            <a:r>
              <a:rPr lang="pl-PL" altLang="it-IT" sz="1800" dirty="0">
                <a:solidFill>
                  <a:schemeClr val="tx1"/>
                </a:solidFill>
              </a:rPr>
              <a:t>Trento</a:t>
            </a:r>
          </a:p>
          <a:p>
            <a:pPr eaLnBrk="1" hangingPunct="1"/>
            <a:r>
              <a:rPr lang="pl-PL" altLang="it-IT" sz="1800" dirty="0">
                <a:solidFill>
                  <a:schemeClr val="tx1"/>
                </a:solidFill>
              </a:rPr>
              <a:t>26.03.2012</a:t>
            </a:r>
            <a:endParaRPr lang="en-US" altLang="it-IT" sz="1800" dirty="0">
              <a:solidFill>
                <a:schemeClr val="tx1"/>
              </a:solidFill>
            </a:endParaRPr>
          </a:p>
        </p:txBody>
      </p:sp>
      <p:sp>
        <p:nvSpPr>
          <p:cNvPr id="7175" name="Text Box 7">
            <a:extLst>
              <a:ext uri="{FF2B5EF4-FFF2-40B4-BE49-F238E27FC236}">
                <a16:creationId xmlns:a16="http://schemas.microsoft.com/office/drawing/2014/main" id="{A60E24EB-A3F0-4978-84F8-6455FDD766AC}"/>
              </a:ext>
            </a:extLst>
          </p:cNvPr>
          <p:cNvSpPr txBox="1">
            <a:spLocks noChangeArrowheads="1"/>
          </p:cNvSpPr>
          <p:nvPr/>
        </p:nvSpPr>
        <p:spPr bwMode="auto">
          <a:xfrm>
            <a:off x="1619250" y="6237288"/>
            <a:ext cx="14747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rgbClr val="000099"/>
                </a:solidFill>
                <a:latin typeface="Arial" panose="020B0604020202020204" pitchFamily="34" charset="0"/>
                <a:cs typeface="Arial" panose="020B0604020202020204" pitchFamily="34" charset="0"/>
              </a:defRPr>
            </a:lvl1pPr>
            <a:lvl2pPr marL="742950" indent="-285750">
              <a:defRPr sz="1600">
                <a:solidFill>
                  <a:srgbClr val="000099"/>
                </a:solidFill>
                <a:latin typeface="Arial" panose="020B0604020202020204" pitchFamily="34" charset="0"/>
                <a:cs typeface="Arial" panose="020B0604020202020204" pitchFamily="34" charset="0"/>
              </a:defRPr>
            </a:lvl2pPr>
            <a:lvl3pPr marL="1143000" indent="-228600">
              <a:defRPr sz="1600">
                <a:solidFill>
                  <a:srgbClr val="000099"/>
                </a:solidFill>
                <a:latin typeface="Arial" panose="020B0604020202020204" pitchFamily="34" charset="0"/>
                <a:cs typeface="Arial" panose="020B0604020202020204" pitchFamily="34" charset="0"/>
              </a:defRPr>
            </a:lvl3pPr>
            <a:lvl4pPr marL="1600200" indent="-228600">
              <a:defRPr sz="1600">
                <a:solidFill>
                  <a:srgbClr val="000099"/>
                </a:solidFill>
                <a:latin typeface="Arial" panose="020B0604020202020204" pitchFamily="34" charset="0"/>
                <a:cs typeface="Arial" panose="020B0604020202020204" pitchFamily="34" charset="0"/>
              </a:defRPr>
            </a:lvl4pPr>
            <a:lvl5pPr marL="2057400" indent="-228600">
              <a:defRPr sz="1600">
                <a:solidFill>
                  <a:srgbClr val="00009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9pPr>
          </a:lstStyle>
          <a:p>
            <a:pPr eaLnBrk="1" hangingPunct="1"/>
            <a:r>
              <a:rPr lang="pl-PL" altLang="it-IT" sz="1400">
                <a:solidFill>
                  <a:srgbClr val="FFFF00"/>
                </a:solidFill>
                <a:latin typeface="Times New Roman" panose="02020603050405020304" pitchFamily="18" charset="0"/>
              </a:rPr>
              <a:t>Foto: M. Karwasz</a:t>
            </a:r>
            <a:endParaRPr lang="en-US" altLang="it-IT" sz="1400" dirty="0">
              <a:solidFill>
                <a:srgbClr val="FFFF00"/>
              </a:solidFill>
              <a:latin typeface="Times New Roman" panose="02020603050405020304" pitchFamily="18" charset="0"/>
            </a:endParaRPr>
          </a:p>
        </p:txBody>
      </p:sp>
      <p:sp>
        <p:nvSpPr>
          <p:cNvPr id="8" name="Rectangle 2">
            <a:extLst>
              <a:ext uri="{FF2B5EF4-FFF2-40B4-BE49-F238E27FC236}">
                <a16:creationId xmlns:a16="http://schemas.microsoft.com/office/drawing/2014/main" id="{7D69746A-7286-4DE8-92DB-2CDF6D783983}"/>
              </a:ext>
            </a:extLst>
          </p:cNvPr>
          <p:cNvSpPr>
            <a:spLocks noGrp="1" noChangeArrowheads="1"/>
          </p:cNvSpPr>
          <p:nvPr>
            <p:ph type="title"/>
          </p:nvPr>
        </p:nvSpPr>
        <p:spPr>
          <a:xfrm>
            <a:off x="468313" y="0"/>
            <a:ext cx="8229600" cy="1143000"/>
          </a:xfrm>
        </p:spPr>
        <p:txBody>
          <a:bodyPr/>
          <a:lstStyle/>
          <a:p>
            <a:pPr eaLnBrk="1" hangingPunct="1"/>
            <a:r>
              <a:rPr lang="pl-PL" altLang="it-IT" sz="3200" dirty="0">
                <a:solidFill>
                  <a:srgbClr val="0033CC"/>
                </a:solidFill>
              </a:rPr>
              <a:t>Ale co noc niebo jest nieco inne: Księżyc i planety „wędrują” po </a:t>
            </a:r>
            <a:r>
              <a:rPr lang="pl-PL" altLang="it-IT" sz="3200" dirty="0" err="1">
                <a:solidFill>
                  <a:srgbClr val="0033CC"/>
                </a:solidFill>
              </a:rPr>
              <a:t>niebiekłonie</a:t>
            </a:r>
            <a:endParaRPr lang="it-IT" altLang="it-IT" sz="3200" dirty="0">
              <a:solidFill>
                <a:srgbClr val="0033CC"/>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04451"/>
                                        </p:tgtEl>
                                        <p:attrNameLst>
                                          <p:attrName>style.visibility</p:attrName>
                                        </p:attrNameLst>
                                      </p:cBhvr>
                                      <p:to>
                                        <p:strVal val="visible"/>
                                      </p:to>
                                    </p:set>
                                    <p:anim calcmode="lin" valueType="num">
                                      <p:cBhvr>
                                        <p:cTn id="7" dur="2000" fill="hold"/>
                                        <p:tgtEl>
                                          <p:spTgt spid="104451"/>
                                        </p:tgtEl>
                                        <p:attrNameLst>
                                          <p:attrName>ppt_w</p:attrName>
                                        </p:attrNameLst>
                                      </p:cBhvr>
                                      <p:tavLst>
                                        <p:tav tm="0">
                                          <p:val>
                                            <p:fltVal val="0"/>
                                          </p:val>
                                        </p:tav>
                                        <p:tav tm="100000">
                                          <p:val>
                                            <p:strVal val="#ppt_w"/>
                                          </p:val>
                                        </p:tav>
                                      </p:tavLst>
                                    </p:anim>
                                    <p:anim calcmode="lin" valueType="num">
                                      <p:cBhvr>
                                        <p:cTn id="8" dur="2000" fill="hold"/>
                                        <p:tgtEl>
                                          <p:spTgt spid="10445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104452"/>
                                        </p:tgtEl>
                                        <p:attrNameLst>
                                          <p:attrName>style.visibility</p:attrName>
                                        </p:attrNameLst>
                                      </p:cBhvr>
                                      <p:to>
                                        <p:strVal val="visible"/>
                                      </p:to>
                                    </p:set>
                                    <p:animEffect transition="in" filter="fade">
                                      <p:cBhvr>
                                        <p:cTn id="13" dur="1000"/>
                                        <p:tgtEl>
                                          <p:spTgt spid="10445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104454"/>
                                        </p:tgtEl>
                                        <p:attrNameLst>
                                          <p:attrName>style.visibility</p:attrName>
                                        </p:attrNameLst>
                                      </p:cBhvr>
                                      <p:to>
                                        <p:strVal val="visible"/>
                                      </p:to>
                                    </p:set>
                                    <p:animEffect transition="in" filter="slide(fromBottom)">
                                      <p:cBhvr>
                                        <p:cTn id="18" dur="500"/>
                                        <p:tgtEl>
                                          <p:spTgt spid="10445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16" fill="hold" nodeType="clickEffect">
                                  <p:stCondLst>
                                    <p:cond delay="0"/>
                                  </p:stCondLst>
                                  <p:childTnLst>
                                    <p:set>
                                      <p:cBhvr>
                                        <p:cTn id="22" dur="1" fill="hold">
                                          <p:stCondLst>
                                            <p:cond delay="0"/>
                                          </p:stCondLst>
                                        </p:cTn>
                                        <p:tgtEl>
                                          <p:spTgt spid="104453"/>
                                        </p:tgtEl>
                                        <p:attrNameLst>
                                          <p:attrName>style.visibility</p:attrName>
                                        </p:attrNameLst>
                                      </p:cBhvr>
                                      <p:to>
                                        <p:strVal val="visible"/>
                                      </p:to>
                                    </p:set>
                                    <p:anim calcmode="lin" valueType="num">
                                      <p:cBhvr>
                                        <p:cTn id="23" dur="2000" fill="hold"/>
                                        <p:tgtEl>
                                          <p:spTgt spid="104453"/>
                                        </p:tgtEl>
                                        <p:attrNameLst>
                                          <p:attrName>ppt_w</p:attrName>
                                        </p:attrNameLst>
                                      </p:cBhvr>
                                      <p:tavLst>
                                        <p:tav tm="0">
                                          <p:val>
                                            <p:fltVal val="0"/>
                                          </p:val>
                                        </p:tav>
                                        <p:tav tm="100000">
                                          <p:val>
                                            <p:strVal val="#ppt_w"/>
                                          </p:val>
                                        </p:tav>
                                      </p:tavLst>
                                    </p:anim>
                                    <p:anim calcmode="lin" valueType="num">
                                      <p:cBhvr>
                                        <p:cTn id="24" dur="2000" fill="hold"/>
                                        <p:tgtEl>
                                          <p:spTgt spid="10445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EE644EB5-676D-4649-B5B0-E41925E77B82}"/>
              </a:ext>
            </a:extLst>
          </p:cNvPr>
          <p:cNvSpPr>
            <a:spLocks noGrp="1" noChangeArrowheads="1"/>
          </p:cNvSpPr>
          <p:nvPr>
            <p:ph type="title"/>
          </p:nvPr>
        </p:nvSpPr>
        <p:spPr>
          <a:xfrm>
            <a:off x="457200" y="260350"/>
            <a:ext cx="8686800" cy="1143000"/>
          </a:xfrm>
        </p:spPr>
        <p:txBody>
          <a:bodyPr/>
          <a:lstStyle/>
          <a:p>
            <a:pPr eaLnBrk="1" hangingPunct="1"/>
            <a:r>
              <a:rPr lang="pl-PL" altLang="it-IT" sz="3600">
                <a:solidFill>
                  <a:schemeClr val="accent2"/>
                </a:solidFill>
              </a:rPr>
              <a:t>Jowisz i jego (4+) księżyce </a:t>
            </a:r>
            <a:br>
              <a:rPr lang="pl-PL" altLang="it-IT" sz="3600">
                <a:solidFill>
                  <a:schemeClr val="accent2"/>
                </a:solidFill>
              </a:rPr>
            </a:br>
            <a:endParaRPr lang="en-AU" altLang="it-IT" sz="3600" dirty="0">
              <a:solidFill>
                <a:schemeClr val="accent2"/>
              </a:solidFill>
            </a:endParaRPr>
          </a:p>
        </p:txBody>
      </p:sp>
      <p:pic>
        <p:nvPicPr>
          <p:cNvPr id="38915" name="Picture 4">
            <a:extLst>
              <a:ext uri="{FF2B5EF4-FFF2-40B4-BE49-F238E27FC236}">
                <a16:creationId xmlns:a16="http://schemas.microsoft.com/office/drawing/2014/main" id="{108841D3-EF05-4C90-8960-57206FC564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268413"/>
            <a:ext cx="6696075" cy="400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Rectangle 5">
            <a:extLst>
              <a:ext uri="{FF2B5EF4-FFF2-40B4-BE49-F238E27FC236}">
                <a16:creationId xmlns:a16="http://schemas.microsoft.com/office/drawing/2014/main" id="{34F9AD18-238A-4898-8114-60C46D969264}"/>
              </a:ext>
            </a:extLst>
          </p:cNvPr>
          <p:cNvSpPr>
            <a:spLocks noChangeArrowheads="1"/>
          </p:cNvSpPr>
          <p:nvPr/>
        </p:nvSpPr>
        <p:spPr bwMode="auto">
          <a:xfrm>
            <a:off x="611188" y="5889625"/>
            <a:ext cx="777716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rgbClr val="000099"/>
                </a:solidFill>
                <a:latin typeface="Arial" panose="020B0604020202020204" pitchFamily="34" charset="0"/>
                <a:cs typeface="Arial" panose="020B0604020202020204" pitchFamily="34" charset="0"/>
              </a:defRPr>
            </a:lvl1pPr>
            <a:lvl2pPr marL="742950" indent="-285750">
              <a:defRPr sz="1600">
                <a:solidFill>
                  <a:srgbClr val="000099"/>
                </a:solidFill>
                <a:latin typeface="Arial" panose="020B0604020202020204" pitchFamily="34" charset="0"/>
                <a:cs typeface="Arial" panose="020B0604020202020204" pitchFamily="34" charset="0"/>
              </a:defRPr>
            </a:lvl2pPr>
            <a:lvl3pPr marL="1143000" indent="-228600">
              <a:defRPr sz="1600">
                <a:solidFill>
                  <a:srgbClr val="000099"/>
                </a:solidFill>
                <a:latin typeface="Arial" panose="020B0604020202020204" pitchFamily="34" charset="0"/>
                <a:cs typeface="Arial" panose="020B0604020202020204" pitchFamily="34" charset="0"/>
              </a:defRPr>
            </a:lvl3pPr>
            <a:lvl4pPr marL="1600200" indent="-228600">
              <a:defRPr sz="1600">
                <a:solidFill>
                  <a:srgbClr val="000099"/>
                </a:solidFill>
                <a:latin typeface="Arial" panose="020B0604020202020204" pitchFamily="34" charset="0"/>
                <a:cs typeface="Arial" panose="020B0604020202020204" pitchFamily="34" charset="0"/>
              </a:defRPr>
            </a:lvl4pPr>
            <a:lvl5pPr marL="2057400" indent="-228600">
              <a:defRPr sz="1600">
                <a:solidFill>
                  <a:srgbClr val="00009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9pPr>
          </a:lstStyle>
          <a:p>
            <a:pPr eaLnBrk="1" hangingPunct="1"/>
            <a:r>
              <a:rPr lang="pl-PL" altLang="it-IT" sz="2000"/>
              <a:t>Można je zobaczyć za pomocą małej lornetki: a nawet </a:t>
            </a:r>
            <a:r>
              <a:rPr lang="pl-PL" altLang="it-IT" sz="2000" b="1"/>
              <a:t>trzeba</a:t>
            </a:r>
            <a:r>
              <a:rPr lang="pl-PL" altLang="it-IT" sz="2000"/>
              <a:t> – oprócz linii widmowych He najpiękniejszy widok na świecie</a:t>
            </a:r>
            <a:r>
              <a:rPr lang="pl-PL" altLang="it-IT"/>
              <a:t> </a:t>
            </a:r>
            <a:endParaRPr lang="en-AU" altLang="it-IT" dirty="0"/>
          </a:p>
        </p:txBody>
      </p:sp>
      <p:sp>
        <p:nvSpPr>
          <p:cNvPr id="38917" name="Text Box 6">
            <a:extLst>
              <a:ext uri="{FF2B5EF4-FFF2-40B4-BE49-F238E27FC236}">
                <a16:creationId xmlns:a16="http://schemas.microsoft.com/office/drawing/2014/main" id="{723E4826-9FFC-464C-9B2E-D08100BA8CFE}"/>
              </a:ext>
            </a:extLst>
          </p:cNvPr>
          <p:cNvSpPr txBox="1">
            <a:spLocks noChangeArrowheads="1"/>
          </p:cNvSpPr>
          <p:nvPr/>
        </p:nvSpPr>
        <p:spPr bwMode="auto">
          <a:xfrm>
            <a:off x="663575" y="5319713"/>
            <a:ext cx="5811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rgbClr val="000099"/>
                </a:solidFill>
                <a:latin typeface="Arial" panose="020B0604020202020204" pitchFamily="34" charset="0"/>
                <a:cs typeface="Arial" panose="020B0604020202020204" pitchFamily="34" charset="0"/>
              </a:defRPr>
            </a:lvl1pPr>
            <a:lvl2pPr marL="742950" indent="-285750">
              <a:defRPr sz="1600">
                <a:solidFill>
                  <a:srgbClr val="000099"/>
                </a:solidFill>
                <a:latin typeface="Arial" panose="020B0604020202020204" pitchFamily="34" charset="0"/>
                <a:cs typeface="Arial" panose="020B0604020202020204" pitchFamily="34" charset="0"/>
              </a:defRPr>
            </a:lvl2pPr>
            <a:lvl3pPr marL="1143000" indent="-228600">
              <a:defRPr sz="1600">
                <a:solidFill>
                  <a:srgbClr val="000099"/>
                </a:solidFill>
                <a:latin typeface="Arial" panose="020B0604020202020204" pitchFamily="34" charset="0"/>
                <a:cs typeface="Arial" panose="020B0604020202020204" pitchFamily="34" charset="0"/>
              </a:defRPr>
            </a:lvl3pPr>
            <a:lvl4pPr marL="1600200" indent="-228600">
              <a:defRPr sz="1600">
                <a:solidFill>
                  <a:srgbClr val="000099"/>
                </a:solidFill>
                <a:latin typeface="Arial" panose="020B0604020202020204" pitchFamily="34" charset="0"/>
                <a:cs typeface="Arial" panose="020B0604020202020204" pitchFamily="34" charset="0"/>
              </a:defRPr>
            </a:lvl4pPr>
            <a:lvl5pPr marL="2057400" indent="-228600">
              <a:defRPr sz="1600">
                <a:solidFill>
                  <a:srgbClr val="00009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9pPr>
          </a:lstStyle>
          <a:p>
            <a:pPr eaLnBrk="1" hangingPunct="1"/>
            <a:r>
              <a:rPr lang="pl-PL" altLang="it-IT" sz="2400"/>
              <a:t>Okresy obiegów w rezonansie: 1:2:4: (10)</a:t>
            </a:r>
            <a:endParaRPr lang="en-AU" altLang="it-IT" sz="24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6CD971B-1328-467E-A088-8626586E2552}"/>
              </a:ext>
            </a:extLst>
          </p:cNvPr>
          <p:cNvSpPr>
            <a:spLocks noGrp="1"/>
          </p:cNvSpPr>
          <p:nvPr>
            <p:ph type="title"/>
          </p:nvPr>
        </p:nvSpPr>
        <p:spPr>
          <a:xfrm>
            <a:off x="457199" y="274638"/>
            <a:ext cx="8535751" cy="1143000"/>
          </a:xfrm>
        </p:spPr>
        <p:txBody>
          <a:bodyPr/>
          <a:lstStyle/>
          <a:p>
            <a:r>
              <a:rPr lang="pl-PL" sz="3600" dirty="0"/>
              <a:t>Układ Słoneczny: 8 planet i nieco więcej</a:t>
            </a:r>
            <a:endParaRPr lang="it-IT" sz="3600" dirty="0"/>
          </a:p>
        </p:txBody>
      </p:sp>
      <p:pic>
        <p:nvPicPr>
          <p:cNvPr id="5" name="Immagine 4">
            <a:extLst>
              <a:ext uri="{FF2B5EF4-FFF2-40B4-BE49-F238E27FC236}">
                <a16:creationId xmlns:a16="http://schemas.microsoft.com/office/drawing/2014/main" id="{63120309-8DD5-4D39-B7B6-E1A40C748C01}"/>
              </a:ext>
            </a:extLst>
          </p:cNvPr>
          <p:cNvPicPr>
            <a:picLocks noChangeAspect="1"/>
          </p:cNvPicPr>
          <p:nvPr/>
        </p:nvPicPr>
        <p:blipFill>
          <a:blip r:embed="rId2"/>
          <a:stretch>
            <a:fillRect/>
          </a:stretch>
        </p:blipFill>
        <p:spPr>
          <a:xfrm>
            <a:off x="341393" y="1844824"/>
            <a:ext cx="8651558" cy="1800200"/>
          </a:xfrm>
          <a:prstGeom prst="rect">
            <a:avLst/>
          </a:prstGeom>
        </p:spPr>
      </p:pic>
      <p:sp>
        <p:nvSpPr>
          <p:cNvPr id="7" name="CasellaDiTesto 6">
            <a:extLst>
              <a:ext uri="{FF2B5EF4-FFF2-40B4-BE49-F238E27FC236}">
                <a16:creationId xmlns:a16="http://schemas.microsoft.com/office/drawing/2014/main" id="{3B9BCF3B-8685-43E2-86E9-D909EA666494}"/>
              </a:ext>
            </a:extLst>
          </p:cNvPr>
          <p:cNvSpPr txBox="1"/>
          <p:nvPr/>
        </p:nvSpPr>
        <p:spPr>
          <a:xfrm>
            <a:off x="449425" y="4072210"/>
            <a:ext cx="8237375" cy="1446550"/>
          </a:xfrm>
          <a:prstGeom prst="rect">
            <a:avLst/>
          </a:prstGeom>
          <a:noFill/>
        </p:spPr>
        <p:txBody>
          <a:bodyPr wrap="square">
            <a:spAutoFit/>
          </a:bodyPr>
          <a:lstStyle/>
          <a:p>
            <a:r>
              <a:rPr lang="pl-PL" sz="2200" dirty="0"/>
              <a:t>Cztery planety </a:t>
            </a:r>
            <a:r>
              <a:rPr lang="it-IT" sz="2200" dirty="0"/>
              <a:t> ‘</a:t>
            </a:r>
            <a:r>
              <a:rPr lang="pl-PL" sz="2200" dirty="0"/>
              <a:t>wewnętrzne</a:t>
            </a:r>
            <a:r>
              <a:rPr lang="it-IT" sz="2200" dirty="0"/>
              <a:t>’ (0,38-2 AU), </a:t>
            </a:r>
            <a:r>
              <a:rPr lang="pl-PL" sz="2200" dirty="0"/>
              <a:t>ziemskie</a:t>
            </a:r>
            <a:r>
              <a:rPr lang="it-IT" sz="2200" dirty="0"/>
              <a:t> (</a:t>
            </a:r>
            <a:r>
              <a:rPr lang="pl-PL" sz="2200" dirty="0"/>
              <a:t>tzn. zbudowane z ciężkiej materii</a:t>
            </a:r>
            <a:r>
              <a:rPr lang="it-IT" sz="2200" dirty="0"/>
              <a:t>, 5g/cm</a:t>
            </a:r>
            <a:r>
              <a:rPr lang="it-IT" sz="2200" baseline="30000" dirty="0"/>
              <a:t>3</a:t>
            </a:r>
            <a:r>
              <a:rPr lang="it-IT" sz="2200" dirty="0"/>
              <a:t>)</a:t>
            </a:r>
          </a:p>
          <a:p>
            <a:endParaRPr lang="it-IT" sz="2200" dirty="0"/>
          </a:p>
          <a:p>
            <a:r>
              <a:rPr lang="pl-PL" sz="2200" dirty="0"/>
              <a:t>Cztery planety zewnętrzne</a:t>
            </a:r>
            <a:r>
              <a:rPr lang="it-IT" sz="2200" dirty="0"/>
              <a:t> (5 – 30 AU), </a:t>
            </a:r>
            <a:r>
              <a:rPr lang="it-IT" sz="2200" dirty="0" err="1"/>
              <a:t>gigant</a:t>
            </a:r>
            <a:r>
              <a:rPr lang="pl-PL" sz="2200" dirty="0"/>
              <a:t>y gazowe</a:t>
            </a:r>
            <a:endParaRPr lang="it-IT" sz="2200" dirty="0"/>
          </a:p>
        </p:txBody>
      </p:sp>
    </p:spTree>
    <p:extLst>
      <p:ext uri="{BB962C8B-B14F-4D97-AF65-F5344CB8AC3E}">
        <p14:creationId xmlns:p14="http://schemas.microsoft.com/office/powerpoint/2010/main" val="320959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59DBE43C-6611-4BE8-86FE-7870E4C4291C}"/>
              </a:ext>
            </a:extLst>
          </p:cNvPr>
          <p:cNvSpPr>
            <a:spLocks noGrp="1" noChangeArrowheads="1"/>
          </p:cNvSpPr>
          <p:nvPr>
            <p:ph type="title"/>
          </p:nvPr>
        </p:nvSpPr>
        <p:spPr>
          <a:xfrm>
            <a:off x="0" y="274638"/>
            <a:ext cx="9144000" cy="1143000"/>
          </a:xfrm>
        </p:spPr>
        <p:txBody>
          <a:bodyPr/>
          <a:lstStyle/>
          <a:p>
            <a:pPr eaLnBrk="1" hangingPunct="1"/>
            <a:r>
              <a:rPr lang="pl-PL" altLang="it-IT" sz="3600">
                <a:solidFill>
                  <a:schemeClr val="accent2"/>
                </a:solidFill>
              </a:rPr>
              <a:t>Układ Słoneczny to nasz „kosmiczny kokon”</a:t>
            </a:r>
            <a:endParaRPr lang="en-AU" altLang="it-IT" sz="3600">
              <a:solidFill>
                <a:schemeClr val="accent2"/>
              </a:solidFill>
            </a:endParaRPr>
          </a:p>
        </p:txBody>
      </p:sp>
      <p:pic>
        <p:nvPicPr>
          <p:cNvPr id="57347" name="Picture 3">
            <a:extLst>
              <a:ext uri="{FF2B5EF4-FFF2-40B4-BE49-F238E27FC236}">
                <a16:creationId xmlns:a16="http://schemas.microsoft.com/office/drawing/2014/main" id="{19D8F5DA-3302-4204-9E28-FB757FD026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484313"/>
            <a:ext cx="6048375" cy="332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Text Box 4">
            <a:extLst>
              <a:ext uri="{FF2B5EF4-FFF2-40B4-BE49-F238E27FC236}">
                <a16:creationId xmlns:a16="http://schemas.microsoft.com/office/drawing/2014/main" id="{94BE55CC-1076-49DD-95CA-54A3EFC423E9}"/>
              </a:ext>
            </a:extLst>
          </p:cNvPr>
          <p:cNvSpPr txBox="1">
            <a:spLocks noChangeArrowheads="1"/>
          </p:cNvSpPr>
          <p:nvPr/>
        </p:nvSpPr>
        <p:spPr bwMode="auto">
          <a:xfrm>
            <a:off x="250825" y="5445125"/>
            <a:ext cx="37528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rgbClr val="000099"/>
                </a:solidFill>
                <a:latin typeface="Arial" panose="020B0604020202020204" pitchFamily="34" charset="0"/>
                <a:cs typeface="Arial" panose="020B0604020202020204" pitchFamily="34" charset="0"/>
              </a:defRPr>
            </a:lvl1pPr>
            <a:lvl2pPr marL="742950" indent="-285750">
              <a:defRPr sz="1600">
                <a:solidFill>
                  <a:srgbClr val="000099"/>
                </a:solidFill>
                <a:latin typeface="Arial" panose="020B0604020202020204" pitchFamily="34" charset="0"/>
                <a:cs typeface="Arial" panose="020B0604020202020204" pitchFamily="34" charset="0"/>
              </a:defRPr>
            </a:lvl2pPr>
            <a:lvl3pPr marL="1143000" indent="-228600">
              <a:defRPr sz="1600">
                <a:solidFill>
                  <a:srgbClr val="000099"/>
                </a:solidFill>
                <a:latin typeface="Arial" panose="020B0604020202020204" pitchFamily="34" charset="0"/>
                <a:cs typeface="Arial" panose="020B0604020202020204" pitchFamily="34" charset="0"/>
              </a:defRPr>
            </a:lvl3pPr>
            <a:lvl4pPr marL="1600200" indent="-228600">
              <a:defRPr sz="1600">
                <a:solidFill>
                  <a:srgbClr val="000099"/>
                </a:solidFill>
                <a:latin typeface="Arial" panose="020B0604020202020204" pitchFamily="34" charset="0"/>
                <a:cs typeface="Arial" panose="020B0604020202020204" pitchFamily="34" charset="0"/>
              </a:defRPr>
            </a:lvl4pPr>
            <a:lvl5pPr marL="2057400" indent="-228600">
              <a:defRPr sz="1600">
                <a:solidFill>
                  <a:srgbClr val="00009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9pPr>
          </a:lstStyle>
          <a:p>
            <a:pPr eaLnBrk="1" hangingPunct="1"/>
            <a:endParaRPr lang="pl-PL" altLang="it-IT" sz="1800">
              <a:solidFill>
                <a:schemeClr val="tx1"/>
              </a:solidFill>
            </a:endParaRPr>
          </a:p>
          <a:p>
            <a:pPr eaLnBrk="1" hangingPunct="1"/>
            <a:endParaRPr lang="pl-PL" altLang="it-IT" sz="1800">
              <a:solidFill>
                <a:schemeClr val="tx1"/>
              </a:solidFill>
            </a:endParaRPr>
          </a:p>
          <a:p>
            <a:pPr eaLnBrk="1" hangingPunct="1"/>
            <a:r>
              <a:rPr lang="pl-PL" altLang="it-IT" sz="1800">
                <a:solidFill>
                  <a:schemeClr val="tx1"/>
                </a:solidFill>
              </a:rPr>
              <a:t>Zob.: http://dydaktyka.fizyka.umk.pl</a:t>
            </a:r>
            <a:endParaRPr lang="en-AU" altLang="it-IT" sz="1800">
              <a:solidFill>
                <a:schemeClr val="tx1"/>
              </a:solidFill>
            </a:endParaRPr>
          </a:p>
        </p:txBody>
      </p:sp>
      <p:pic>
        <p:nvPicPr>
          <p:cNvPr id="123909" name="Picture 5">
            <a:extLst>
              <a:ext uri="{FF2B5EF4-FFF2-40B4-BE49-F238E27FC236}">
                <a16:creationId xmlns:a16="http://schemas.microsoft.com/office/drawing/2014/main" id="{DB4E5C13-3C27-43D5-A36A-0678C147F8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513" y="1347788"/>
            <a:ext cx="6769100"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123909"/>
                                        </p:tgtEl>
                                        <p:attrNameLst>
                                          <p:attrName>style.visibility</p:attrName>
                                        </p:attrNameLst>
                                      </p:cBhvr>
                                      <p:to>
                                        <p:strVal val="visible"/>
                                      </p:to>
                                    </p:set>
                                    <p:anim calcmode="lin" valueType="num">
                                      <p:cBhvr additive="base">
                                        <p:cTn id="7" dur="500" fill="hold"/>
                                        <p:tgtEl>
                                          <p:spTgt spid="123909"/>
                                        </p:tgtEl>
                                        <p:attrNameLst>
                                          <p:attrName>ppt_x</p:attrName>
                                        </p:attrNameLst>
                                      </p:cBhvr>
                                      <p:tavLst>
                                        <p:tav tm="0">
                                          <p:val>
                                            <p:strVal val="1+#ppt_w/2"/>
                                          </p:val>
                                        </p:tav>
                                        <p:tav tm="100000">
                                          <p:val>
                                            <p:strVal val="#ppt_x"/>
                                          </p:val>
                                        </p:tav>
                                      </p:tavLst>
                                    </p:anim>
                                    <p:anim calcmode="lin" valueType="num">
                                      <p:cBhvr additive="base">
                                        <p:cTn id="8" dur="500" fill="hold"/>
                                        <p:tgtEl>
                                          <p:spTgt spid="12390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77800B93-2738-411F-A146-A3C58FAA80BD}"/>
              </a:ext>
            </a:extLst>
          </p:cNvPr>
          <p:cNvSpPr>
            <a:spLocks noGrp="1" noChangeArrowheads="1"/>
          </p:cNvSpPr>
          <p:nvPr>
            <p:ph type="title"/>
          </p:nvPr>
        </p:nvSpPr>
        <p:spPr/>
        <p:txBody>
          <a:bodyPr/>
          <a:lstStyle/>
          <a:p>
            <a:pPr eaLnBrk="1" hangingPunct="1"/>
            <a:r>
              <a:rPr lang="pl-PL" altLang="it-IT" sz="3600">
                <a:solidFill>
                  <a:srgbClr val="000099"/>
                </a:solidFill>
              </a:rPr>
              <a:t>Planety pozasłoneczne</a:t>
            </a:r>
            <a:endParaRPr lang="en-AU" altLang="it-IT" sz="3600">
              <a:solidFill>
                <a:srgbClr val="000099"/>
              </a:solidFill>
            </a:endParaRPr>
          </a:p>
        </p:txBody>
      </p:sp>
      <p:pic>
        <p:nvPicPr>
          <p:cNvPr id="76803" name="Picture 4">
            <a:extLst>
              <a:ext uri="{FF2B5EF4-FFF2-40B4-BE49-F238E27FC236}">
                <a16:creationId xmlns:a16="http://schemas.microsoft.com/office/drawing/2014/main" id="{AD25F322-EBA6-4309-82E1-76A8C79A81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341438"/>
            <a:ext cx="7705725"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4" name="Text Box 5">
            <a:extLst>
              <a:ext uri="{FF2B5EF4-FFF2-40B4-BE49-F238E27FC236}">
                <a16:creationId xmlns:a16="http://schemas.microsoft.com/office/drawing/2014/main" id="{035A3102-268E-4D7D-8695-ACF0610F8C3D}"/>
              </a:ext>
            </a:extLst>
          </p:cNvPr>
          <p:cNvSpPr txBox="1">
            <a:spLocks noChangeArrowheads="1"/>
          </p:cNvSpPr>
          <p:nvPr/>
        </p:nvSpPr>
        <p:spPr bwMode="auto">
          <a:xfrm>
            <a:off x="592138" y="6527800"/>
            <a:ext cx="65928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rgbClr val="000099"/>
                </a:solidFill>
                <a:latin typeface="Arial" panose="020B0604020202020204" pitchFamily="34" charset="0"/>
                <a:cs typeface="Arial" panose="020B0604020202020204" pitchFamily="34" charset="0"/>
              </a:defRPr>
            </a:lvl1pPr>
            <a:lvl2pPr marL="742950" indent="-285750">
              <a:defRPr sz="1600">
                <a:solidFill>
                  <a:srgbClr val="000099"/>
                </a:solidFill>
                <a:latin typeface="Arial" panose="020B0604020202020204" pitchFamily="34" charset="0"/>
                <a:cs typeface="Arial" panose="020B0604020202020204" pitchFamily="34" charset="0"/>
              </a:defRPr>
            </a:lvl2pPr>
            <a:lvl3pPr marL="1143000" indent="-228600">
              <a:defRPr sz="1600">
                <a:solidFill>
                  <a:srgbClr val="000099"/>
                </a:solidFill>
                <a:latin typeface="Arial" panose="020B0604020202020204" pitchFamily="34" charset="0"/>
                <a:cs typeface="Arial" panose="020B0604020202020204" pitchFamily="34" charset="0"/>
              </a:defRPr>
            </a:lvl3pPr>
            <a:lvl4pPr marL="1600200" indent="-228600">
              <a:defRPr sz="1600">
                <a:solidFill>
                  <a:srgbClr val="000099"/>
                </a:solidFill>
                <a:latin typeface="Arial" panose="020B0604020202020204" pitchFamily="34" charset="0"/>
                <a:cs typeface="Arial" panose="020B0604020202020204" pitchFamily="34" charset="0"/>
              </a:defRPr>
            </a:lvl4pPr>
            <a:lvl5pPr marL="2057400" indent="-228600">
              <a:defRPr sz="1600">
                <a:solidFill>
                  <a:srgbClr val="00009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9pPr>
          </a:lstStyle>
          <a:p>
            <a:pPr eaLnBrk="1" hangingPunct="1"/>
            <a:r>
              <a:rPr lang="pl-PL" altLang="it-IT"/>
              <a:t>Wolszczan, 1993 – odkrył pierwsze planety wokół gwiazdy neutronowej</a:t>
            </a:r>
            <a:endParaRPr lang="en-AU" altLang="it-IT"/>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0"/>
            <a:ext cx="6896100" cy="1043940"/>
          </a:xfrm>
        </p:spPr>
        <p:txBody>
          <a:bodyPr/>
          <a:lstStyle/>
          <a:p>
            <a:r>
              <a:rPr lang="pl-PL" b="1" dirty="0"/>
              <a:t>Czym jest planeta?</a:t>
            </a:r>
          </a:p>
        </p:txBody>
      </p:sp>
      <p:sp>
        <p:nvSpPr>
          <p:cNvPr id="3" name="Symbol zastępczy zawartości 2"/>
          <p:cNvSpPr>
            <a:spLocks noGrp="1"/>
          </p:cNvSpPr>
          <p:nvPr>
            <p:ph idx="1"/>
          </p:nvPr>
        </p:nvSpPr>
        <p:spPr>
          <a:xfrm>
            <a:off x="4842933" y="1600200"/>
            <a:ext cx="4154311" cy="4525963"/>
          </a:xfrm>
        </p:spPr>
        <p:txBody>
          <a:bodyPr/>
          <a:lstStyle/>
          <a:p>
            <a:pPr marL="0" indent="0">
              <a:buNone/>
            </a:pPr>
            <a:r>
              <a:rPr lang="pl-PL" i="1" u="sng" dirty="0"/>
              <a:t>Chat GPT:</a:t>
            </a:r>
          </a:p>
          <a:p>
            <a:pPr marL="0" indent="0">
              <a:buNone/>
            </a:pPr>
            <a:r>
              <a:rPr lang="pl-PL" b="1" dirty="0"/>
              <a:t>Planeta</a:t>
            </a:r>
            <a:r>
              <a:rPr lang="pl-PL" dirty="0"/>
              <a:t> to ciało niebieskie krążące wokół gwiazdy, mające kształt kulisty i takie, które oczyściło swoją orbitę z innych zanieczyszczeń.</a:t>
            </a:r>
          </a:p>
        </p:txBody>
      </p:sp>
      <p:pic>
        <p:nvPicPr>
          <p:cNvPr id="4" name="Obraz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043" y="3986180"/>
            <a:ext cx="4334933" cy="1870226"/>
          </a:xfrm>
          <a:prstGeom prst="rect">
            <a:avLst/>
          </a:prstGeom>
        </p:spPr>
      </p:pic>
      <p:pic>
        <p:nvPicPr>
          <p:cNvPr id="5" name="Obraz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884" y="1166939"/>
            <a:ext cx="4215252" cy="2696242"/>
          </a:xfrm>
          <a:prstGeom prst="rect">
            <a:avLst/>
          </a:prstGeom>
        </p:spPr>
      </p:pic>
      <p:sp>
        <p:nvSpPr>
          <p:cNvPr id="9" name="Strzałka w dół 8"/>
          <p:cNvSpPr/>
          <p:nvPr/>
        </p:nvSpPr>
        <p:spPr>
          <a:xfrm>
            <a:off x="457200" y="5326380"/>
            <a:ext cx="518160" cy="8991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pole tekstowe 9"/>
          <p:cNvSpPr txBox="1"/>
          <p:nvPr/>
        </p:nvSpPr>
        <p:spPr>
          <a:xfrm>
            <a:off x="716280" y="6187123"/>
            <a:ext cx="3449036" cy="369332"/>
          </a:xfrm>
          <a:prstGeom prst="rect">
            <a:avLst/>
          </a:prstGeom>
          <a:noFill/>
        </p:spPr>
        <p:txBody>
          <a:bodyPr wrap="square" rtlCol="0">
            <a:spAutoFit/>
          </a:bodyPr>
          <a:lstStyle/>
          <a:p>
            <a:r>
              <a:rPr lang="pl-PL" b="1" dirty="0"/>
              <a:t>5506 planet w 4064 układach</a:t>
            </a:r>
          </a:p>
        </p:txBody>
      </p:sp>
      <p:pic>
        <p:nvPicPr>
          <p:cNvPr id="11" name="Obraz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0400" y="218249"/>
            <a:ext cx="1897380" cy="1897380"/>
          </a:xfrm>
          <a:prstGeom prst="rect">
            <a:avLst/>
          </a:prstGeom>
        </p:spPr>
      </p:pic>
    </p:spTree>
    <p:extLst>
      <p:ext uri="{BB962C8B-B14F-4D97-AF65-F5344CB8AC3E}">
        <p14:creationId xmlns:p14="http://schemas.microsoft.com/office/powerpoint/2010/main" val="18335863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FDD9F027-C161-474C-842F-5467F4706A2B}"/>
              </a:ext>
            </a:extLst>
          </p:cNvPr>
          <p:cNvSpPr>
            <a:spLocks noGrp="1" noChangeArrowheads="1"/>
          </p:cNvSpPr>
          <p:nvPr>
            <p:ph type="title"/>
          </p:nvPr>
        </p:nvSpPr>
        <p:spPr>
          <a:xfrm>
            <a:off x="468313" y="0"/>
            <a:ext cx="8229600" cy="1143000"/>
          </a:xfrm>
        </p:spPr>
        <p:txBody>
          <a:bodyPr/>
          <a:lstStyle/>
          <a:p>
            <a:pPr eaLnBrk="1" hangingPunct="1"/>
            <a:r>
              <a:rPr lang="pl-PL" altLang="it-IT" sz="3200">
                <a:solidFill>
                  <a:schemeClr val="accent2"/>
                </a:solidFill>
              </a:rPr>
              <a:t>Ile jest tych galaktyk?</a:t>
            </a:r>
            <a:endParaRPr lang="en-AU" altLang="it-IT" sz="3200">
              <a:solidFill>
                <a:schemeClr val="accent2"/>
              </a:solidFill>
            </a:endParaRPr>
          </a:p>
        </p:txBody>
      </p:sp>
      <p:sp>
        <p:nvSpPr>
          <p:cNvPr id="77827" name="Text Box 3">
            <a:extLst>
              <a:ext uri="{FF2B5EF4-FFF2-40B4-BE49-F238E27FC236}">
                <a16:creationId xmlns:a16="http://schemas.microsoft.com/office/drawing/2014/main" id="{969B4472-6FA1-4B5D-B7FC-8BECE617D8D0}"/>
              </a:ext>
            </a:extLst>
          </p:cNvPr>
          <p:cNvSpPr txBox="1">
            <a:spLocks noChangeArrowheads="1"/>
          </p:cNvSpPr>
          <p:nvPr/>
        </p:nvSpPr>
        <p:spPr bwMode="auto">
          <a:xfrm>
            <a:off x="323850" y="5872163"/>
            <a:ext cx="7775575" cy="1128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rgbClr val="000099"/>
                </a:solidFill>
                <a:latin typeface="Arial" panose="020B0604020202020204" pitchFamily="34" charset="0"/>
                <a:cs typeface="Arial" panose="020B0604020202020204" pitchFamily="34" charset="0"/>
              </a:defRPr>
            </a:lvl1pPr>
            <a:lvl2pPr marL="742950" indent="-285750">
              <a:defRPr sz="1600">
                <a:solidFill>
                  <a:srgbClr val="000099"/>
                </a:solidFill>
                <a:latin typeface="Arial" panose="020B0604020202020204" pitchFamily="34" charset="0"/>
                <a:cs typeface="Arial" panose="020B0604020202020204" pitchFamily="34" charset="0"/>
              </a:defRPr>
            </a:lvl2pPr>
            <a:lvl3pPr marL="1143000" indent="-228600">
              <a:defRPr sz="1600">
                <a:solidFill>
                  <a:srgbClr val="000099"/>
                </a:solidFill>
                <a:latin typeface="Arial" panose="020B0604020202020204" pitchFamily="34" charset="0"/>
                <a:cs typeface="Arial" panose="020B0604020202020204" pitchFamily="34" charset="0"/>
              </a:defRPr>
            </a:lvl3pPr>
            <a:lvl4pPr marL="1600200" indent="-228600">
              <a:defRPr sz="1600">
                <a:solidFill>
                  <a:srgbClr val="000099"/>
                </a:solidFill>
                <a:latin typeface="Arial" panose="020B0604020202020204" pitchFamily="34" charset="0"/>
                <a:cs typeface="Arial" panose="020B0604020202020204" pitchFamily="34" charset="0"/>
              </a:defRPr>
            </a:lvl4pPr>
            <a:lvl5pPr marL="2057400" indent="-228600">
              <a:defRPr sz="1600">
                <a:solidFill>
                  <a:srgbClr val="00009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9pPr>
          </a:lstStyle>
          <a:p>
            <a:pPr eaLnBrk="1" hangingPunct="1"/>
            <a:r>
              <a:rPr lang="pl-PL" altLang="it-IT" sz="1800">
                <a:solidFill>
                  <a:schemeClr val="tx1"/>
                </a:solidFill>
              </a:rPr>
              <a:t>Około 10 milardów w dostępnym nam Wszechświecie</a:t>
            </a:r>
          </a:p>
          <a:p>
            <a:pPr eaLnBrk="1" hangingPunct="1"/>
            <a:r>
              <a:rPr lang="pl-PL" altLang="it-IT" sz="1800">
                <a:solidFill>
                  <a:schemeClr val="tx1"/>
                </a:solidFill>
              </a:rPr>
              <a:t>Galaktyki od nas uciekają: im bardziej czerwone (pozornie) tym są dalsze.</a:t>
            </a:r>
          </a:p>
          <a:p>
            <a:pPr eaLnBrk="1" hangingPunct="1"/>
            <a:r>
              <a:rPr lang="pl-PL" altLang="it-IT" sz="1800">
                <a:solidFill>
                  <a:schemeClr val="tx1"/>
                </a:solidFill>
              </a:rPr>
              <a:t>Najbardziej czerwone (na tym zdjęciu), są od nas o 13 mld lat świetlnych!</a:t>
            </a:r>
          </a:p>
          <a:p>
            <a:pPr eaLnBrk="1" hangingPunct="1"/>
            <a:endParaRPr lang="pl-PL" altLang="it-IT" sz="1400">
              <a:solidFill>
                <a:schemeClr val="tx1"/>
              </a:solidFill>
            </a:endParaRPr>
          </a:p>
        </p:txBody>
      </p:sp>
      <p:pic>
        <p:nvPicPr>
          <p:cNvPr id="77828" name="Picture 6">
            <a:extLst>
              <a:ext uri="{FF2B5EF4-FFF2-40B4-BE49-F238E27FC236}">
                <a16:creationId xmlns:a16="http://schemas.microsoft.com/office/drawing/2014/main" id="{1EE81B15-0C1D-4A76-A0E9-5BD839BDEA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075" y="1052513"/>
            <a:ext cx="5111750" cy="466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9" name="Text Box 7">
            <a:extLst>
              <a:ext uri="{FF2B5EF4-FFF2-40B4-BE49-F238E27FC236}">
                <a16:creationId xmlns:a16="http://schemas.microsoft.com/office/drawing/2014/main" id="{E72FC3E9-3385-4837-BD52-E79885F66D6D}"/>
              </a:ext>
            </a:extLst>
          </p:cNvPr>
          <p:cNvSpPr txBox="1">
            <a:spLocks noChangeArrowheads="1"/>
          </p:cNvSpPr>
          <p:nvPr/>
        </p:nvSpPr>
        <p:spPr bwMode="auto">
          <a:xfrm>
            <a:off x="2268538" y="5373688"/>
            <a:ext cx="499427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rgbClr val="000099"/>
                </a:solidFill>
                <a:latin typeface="Arial" panose="020B0604020202020204" pitchFamily="34" charset="0"/>
                <a:cs typeface="Arial" panose="020B0604020202020204" pitchFamily="34" charset="0"/>
              </a:defRPr>
            </a:lvl1pPr>
            <a:lvl2pPr marL="742950" indent="-285750">
              <a:defRPr sz="1600">
                <a:solidFill>
                  <a:srgbClr val="000099"/>
                </a:solidFill>
                <a:latin typeface="Arial" panose="020B0604020202020204" pitchFamily="34" charset="0"/>
                <a:cs typeface="Arial" panose="020B0604020202020204" pitchFamily="34" charset="0"/>
              </a:defRPr>
            </a:lvl2pPr>
            <a:lvl3pPr marL="1143000" indent="-228600">
              <a:defRPr sz="1600">
                <a:solidFill>
                  <a:srgbClr val="000099"/>
                </a:solidFill>
                <a:latin typeface="Arial" panose="020B0604020202020204" pitchFamily="34" charset="0"/>
                <a:cs typeface="Arial" panose="020B0604020202020204" pitchFamily="34" charset="0"/>
              </a:defRPr>
            </a:lvl3pPr>
            <a:lvl4pPr marL="1600200" indent="-228600">
              <a:defRPr sz="1600">
                <a:solidFill>
                  <a:srgbClr val="000099"/>
                </a:solidFill>
                <a:latin typeface="Arial" panose="020B0604020202020204" pitchFamily="34" charset="0"/>
                <a:cs typeface="Arial" panose="020B0604020202020204" pitchFamily="34" charset="0"/>
              </a:defRPr>
            </a:lvl4pPr>
            <a:lvl5pPr marL="2057400" indent="-228600">
              <a:defRPr sz="1600">
                <a:solidFill>
                  <a:srgbClr val="00009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9pPr>
          </a:lstStyle>
          <a:p>
            <a:pPr eaLnBrk="1" hangingPunct="1"/>
            <a:r>
              <a:rPr lang="pl-PL" altLang="it-IT" sz="1400">
                <a:solidFill>
                  <a:srgbClr val="FFFF00"/>
                </a:solidFill>
              </a:rPr>
              <a:t>NASA-HS201427a-HubbleUltraDeepField2014-20140603.jpg</a:t>
            </a:r>
          </a:p>
          <a:p>
            <a:pPr eaLnBrk="1" hangingPunct="1"/>
            <a:endParaRPr lang="en-AU" altLang="it-IT" sz="1400">
              <a:solidFill>
                <a:srgbClr val="FFFF0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E20EE243-B017-4B8F-B2B5-8D94FD9A7213}"/>
              </a:ext>
            </a:extLst>
          </p:cNvPr>
          <p:cNvSpPr>
            <a:spLocks noGrp="1" noChangeArrowheads="1"/>
          </p:cNvSpPr>
          <p:nvPr>
            <p:ph type="title"/>
          </p:nvPr>
        </p:nvSpPr>
        <p:spPr/>
        <p:txBody>
          <a:bodyPr/>
          <a:lstStyle/>
          <a:p>
            <a:pPr eaLnBrk="1" hangingPunct="1"/>
            <a:r>
              <a:rPr lang="pl-PL" altLang="it-IT" sz="3600"/>
              <a:t>Wiki: „Fingers of God” </a:t>
            </a:r>
            <a:br>
              <a:rPr lang="pl-PL" altLang="it-IT" sz="3600"/>
            </a:br>
            <a:r>
              <a:rPr lang="pl-PL" altLang="it-IT" sz="3600"/>
              <a:t>(=Galaxy filaments)</a:t>
            </a:r>
            <a:endParaRPr lang="en-AU" altLang="it-IT" sz="3600"/>
          </a:p>
        </p:txBody>
      </p:sp>
      <p:pic>
        <p:nvPicPr>
          <p:cNvPr id="86019" name="Picture 4">
            <a:extLst>
              <a:ext uri="{FF2B5EF4-FFF2-40B4-BE49-F238E27FC236}">
                <a16:creationId xmlns:a16="http://schemas.microsoft.com/office/drawing/2014/main" id="{771B49B2-5346-4DDA-898E-AE53C3B068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628775"/>
            <a:ext cx="4392612" cy="2814638"/>
          </a:xfrm>
          <a:prstGeom prst="rect">
            <a:avLst/>
          </a:prstGeom>
          <a:noFill/>
          <a:ln w="9525">
            <a:solidFill>
              <a:srgbClr val="3366FF"/>
            </a:solidFill>
            <a:miter lim="800000"/>
            <a:headEnd/>
            <a:tailEnd/>
          </a:ln>
          <a:extLst>
            <a:ext uri="{909E8E84-426E-40DD-AFC4-6F175D3DCCD1}">
              <a14:hiddenFill xmlns:a14="http://schemas.microsoft.com/office/drawing/2010/main">
                <a:solidFill>
                  <a:srgbClr val="FFFFFF"/>
                </a:solidFill>
              </a14:hiddenFill>
            </a:ext>
          </a:extLst>
        </p:spPr>
      </p:pic>
      <p:pic>
        <p:nvPicPr>
          <p:cNvPr id="86020" name="Picture 5">
            <a:extLst>
              <a:ext uri="{FF2B5EF4-FFF2-40B4-BE49-F238E27FC236}">
                <a16:creationId xmlns:a16="http://schemas.microsoft.com/office/drawing/2014/main" id="{2744F0AD-5728-48FD-B4D8-D6294C2CB2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1628775"/>
            <a:ext cx="3887787" cy="280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1" name="Rectangle 6">
            <a:extLst>
              <a:ext uri="{FF2B5EF4-FFF2-40B4-BE49-F238E27FC236}">
                <a16:creationId xmlns:a16="http://schemas.microsoft.com/office/drawing/2014/main" id="{33ABAE8A-7D2C-4829-BD55-11CAD4C55F68}"/>
              </a:ext>
            </a:extLst>
          </p:cNvPr>
          <p:cNvSpPr>
            <a:spLocks noChangeArrowheads="1"/>
          </p:cNvSpPr>
          <p:nvPr/>
        </p:nvSpPr>
        <p:spPr bwMode="auto">
          <a:xfrm>
            <a:off x="0" y="6276975"/>
            <a:ext cx="51054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600">
                <a:solidFill>
                  <a:srgbClr val="000099"/>
                </a:solidFill>
                <a:latin typeface="Arial" panose="020B0604020202020204" pitchFamily="34" charset="0"/>
                <a:cs typeface="Arial" panose="020B0604020202020204" pitchFamily="34" charset="0"/>
              </a:defRPr>
            </a:lvl1pPr>
            <a:lvl2pPr marL="742950" indent="-285750">
              <a:defRPr sz="1600">
                <a:solidFill>
                  <a:srgbClr val="000099"/>
                </a:solidFill>
                <a:latin typeface="Arial" panose="020B0604020202020204" pitchFamily="34" charset="0"/>
                <a:cs typeface="Arial" panose="020B0604020202020204" pitchFamily="34" charset="0"/>
              </a:defRPr>
            </a:lvl2pPr>
            <a:lvl3pPr marL="1143000" indent="-228600">
              <a:defRPr sz="1600">
                <a:solidFill>
                  <a:srgbClr val="000099"/>
                </a:solidFill>
                <a:latin typeface="Arial" panose="020B0604020202020204" pitchFamily="34" charset="0"/>
                <a:cs typeface="Arial" panose="020B0604020202020204" pitchFamily="34" charset="0"/>
              </a:defRPr>
            </a:lvl3pPr>
            <a:lvl4pPr marL="1600200" indent="-228600">
              <a:defRPr sz="1600">
                <a:solidFill>
                  <a:srgbClr val="000099"/>
                </a:solidFill>
                <a:latin typeface="Arial" panose="020B0604020202020204" pitchFamily="34" charset="0"/>
                <a:cs typeface="Arial" panose="020B0604020202020204" pitchFamily="34" charset="0"/>
              </a:defRPr>
            </a:lvl4pPr>
            <a:lvl5pPr marL="2057400" indent="-228600">
              <a:defRPr sz="1600">
                <a:solidFill>
                  <a:srgbClr val="00009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9pPr>
          </a:lstStyle>
          <a:p>
            <a:pPr eaLnBrk="1" hangingPunct="1"/>
            <a:r>
              <a:rPr lang="it-IT" altLang="it-IT">
                <a:hlinkClick r:id="rId4"/>
              </a:rPr>
              <a:t>https://en.wikipedia.org/wiki/Fingers_of_God</a:t>
            </a:r>
            <a:r>
              <a:rPr lang="pl-PL" altLang="it-IT"/>
              <a:t> </a:t>
            </a:r>
          </a:p>
          <a:p>
            <a:pPr eaLnBrk="1" hangingPunct="1"/>
            <a:r>
              <a:rPr lang="pl-PL" altLang="it-IT"/>
              <a:t>https://en.wikipedia.org/wiki/Redshift-space_distortions</a:t>
            </a:r>
          </a:p>
        </p:txBody>
      </p:sp>
      <p:sp>
        <p:nvSpPr>
          <p:cNvPr id="86022" name="Text Box 7">
            <a:extLst>
              <a:ext uri="{FF2B5EF4-FFF2-40B4-BE49-F238E27FC236}">
                <a16:creationId xmlns:a16="http://schemas.microsoft.com/office/drawing/2014/main" id="{60EB5ED3-6645-474A-80A1-583BC80C001C}"/>
              </a:ext>
            </a:extLst>
          </p:cNvPr>
          <p:cNvSpPr txBox="1">
            <a:spLocks noChangeArrowheads="1"/>
          </p:cNvSpPr>
          <p:nvPr/>
        </p:nvSpPr>
        <p:spPr bwMode="auto">
          <a:xfrm>
            <a:off x="0" y="4581525"/>
            <a:ext cx="889317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rgbClr val="000099"/>
                </a:solidFill>
                <a:latin typeface="Arial" panose="020B0604020202020204" pitchFamily="34" charset="0"/>
                <a:cs typeface="Arial" panose="020B0604020202020204" pitchFamily="34" charset="0"/>
              </a:defRPr>
            </a:lvl1pPr>
            <a:lvl2pPr marL="742950" indent="-285750">
              <a:defRPr sz="1600">
                <a:solidFill>
                  <a:srgbClr val="000099"/>
                </a:solidFill>
                <a:latin typeface="Arial" panose="020B0604020202020204" pitchFamily="34" charset="0"/>
                <a:cs typeface="Arial" panose="020B0604020202020204" pitchFamily="34" charset="0"/>
              </a:defRPr>
            </a:lvl2pPr>
            <a:lvl3pPr marL="1143000" indent="-228600">
              <a:defRPr sz="1600">
                <a:solidFill>
                  <a:srgbClr val="000099"/>
                </a:solidFill>
                <a:latin typeface="Arial" panose="020B0604020202020204" pitchFamily="34" charset="0"/>
                <a:cs typeface="Arial" panose="020B0604020202020204" pitchFamily="34" charset="0"/>
              </a:defRPr>
            </a:lvl3pPr>
            <a:lvl4pPr marL="1600200" indent="-228600">
              <a:defRPr sz="1600">
                <a:solidFill>
                  <a:srgbClr val="000099"/>
                </a:solidFill>
                <a:latin typeface="Arial" panose="020B0604020202020204" pitchFamily="34" charset="0"/>
                <a:cs typeface="Arial" panose="020B0604020202020204" pitchFamily="34" charset="0"/>
              </a:defRPr>
            </a:lvl4pPr>
            <a:lvl5pPr marL="2057400" indent="-228600">
              <a:defRPr sz="1600">
                <a:solidFill>
                  <a:srgbClr val="00009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9pPr>
          </a:lstStyle>
          <a:p>
            <a:pPr eaLnBrk="1" hangingPunct="1"/>
            <a:r>
              <a:rPr lang="pl-PL" altLang="it-IT" sz="2000"/>
              <a:t>Któryś z autorów wikipedii w języku angielskim, kilka lat temu umieścił hasło (i rysunek) „Palce Pana Boga”. Miał ten rysunek ilustrować niezrozumiałe rozmieszczenie galaktyk we Wszechświecie, przypominające rozmazaną pajęczynę. Dziś (2018) hasło Fingers of God przekierowuje pod inny adres. </a:t>
            </a:r>
            <a:endParaRPr lang="en-AU" altLang="it-IT" sz="20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136C2F75-E8C5-4406-AB20-B8D5CD05BFFE}"/>
              </a:ext>
            </a:extLst>
          </p:cNvPr>
          <p:cNvSpPr>
            <a:spLocks noGrp="1" noChangeArrowheads="1"/>
          </p:cNvSpPr>
          <p:nvPr>
            <p:ph type="title"/>
          </p:nvPr>
        </p:nvSpPr>
        <p:spPr/>
        <p:txBody>
          <a:bodyPr/>
          <a:lstStyle/>
          <a:p>
            <a:pPr eaLnBrk="1" hangingPunct="1"/>
            <a:r>
              <a:rPr lang="pl-PL" altLang="it-IT" sz="3600"/>
              <a:t>PS. 08/06/2018 Życie na Marsie?</a:t>
            </a:r>
            <a:endParaRPr lang="en-AU" altLang="it-IT" sz="3600"/>
          </a:p>
        </p:txBody>
      </p:sp>
      <p:sp>
        <p:nvSpPr>
          <p:cNvPr id="87043" name="Rectangle 3">
            <a:extLst>
              <a:ext uri="{FF2B5EF4-FFF2-40B4-BE49-F238E27FC236}">
                <a16:creationId xmlns:a16="http://schemas.microsoft.com/office/drawing/2014/main" id="{E60022B5-CC1F-475E-8286-EEAD434BB97D}"/>
              </a:ext>
            </a:extLst>
          </p:cNvPr>
          <p:cNvSpPr>
            <a:spLocks noGrp="1" noChangeArrowheads="1"/>
          </p:cNvSpPr>
          <p:nvPr>
            <p:ph type="body" idx="1"/>
          </p:nvPr>
        </p:nvSpPr>
        <p:spPr>
          <a:xfrm>
            <a:off x="323850" y="4365625"/>
            <a:ext cx="8229600" cy="2492375"/>
          </a:xfrm>
        </p:spPr>
        <p:txBody>
          <a:bodyPr/>
          <a:lstStyle/>
          <a:p>
            <a:pPr eaLnBrk="1" hangingPunct="1">
              <a:lnSpc>
                <a:spcPct val="80000"/>
              </a:lnSpc>
              <a:buFontTx/>
              <a:buNone/>
            </a:pPr>
            <a:r>
              <a:rPr lang="pl-PL" altLang="it-IT" sz="2000"/>
              <a:t>Po kilku latach jeżdżenia po kraterze Gale, łazik Curiosity wreszcie odkrył w sposób bezsprzeczny występowanie na Marsie cząsteczek organicznych, m.in. tiofenów. Znalazł je w błotnych osadach sprzed 3 miliardów lat. </a:t>
            </a:r>
          </a:p>
          <a:p>
            <a:pPr eaLnBrk="1" hangingPunct="1">
              <a:lnSpc>
                <a:spcPct val="80000"/>
              </a:lnSpc>
              <a:buFontTx/>
              <a:buNone/>
            </a:pPr>
            <a:r>
              <a:rPr lang="pl-PL" altLang="it-IT" sz="2000"/>
              <a:t>Mars jest mniejszy od Ziemi i nieco dalej od Słońca, więc szybciej ostygł i wcześniej zaistniały na nim warunki takie, jak w czasie powstawania na Ziemi pierwszych stromalotytów – piaskowców sklejonych śluzem prymitywnych „glonów” (</a:t>
            </a:r>
            <a:r>
              <a:rPr lang="pl-PL" altLang="it-IT" sz="2000" i="1"/>
              <a:t>archeonów</a:t>
            </a:r>
            <a:r>
              <a:rPr lang="pl-PL" altLang="it-IT" sz="2000"/>
              <a:t>).   </a:t>
            </a:r>
            <a:endParaRPr lang="en-AU" altLang="it-IT" sz="2000"/>
          </a:p>
        </p:txBody>
      </p:sp>
      <p:pic>
        <p:nvPicPr>
          <p:cNvPr id="87044" name="Picture 4">
            <a:extLst>
              <a:ext uri="{FF2B5EF4-FFF2-40B4-BE49-F238E27FC236}">
                <a16:creationId xmlns:a16="http://schemas.microsoft.com/office/drawing/2014/main" id="{16897DDB-B1D2-4BE6-8F29-E3947586A9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341438"/>
            <a:ext cx="8713788" cy="2624137"/>
          </a:xfrm>
          <a:prstGeom prst="rect">
            <a:avLst/>
          </a:prstGeom>
          <a:noFill/>
          <a:ln w="9525">
            <a:solidFill>
              <a:srgbClr val="3366FF"/>
            </a:solidFill>
            <a:miter lim="800000"/>
            <a:headEnd/>
            <a:tailEnd/>
          </a:ln>
          <a:extLst>
            <a:ext uri="{909E8E84-426E-40DD-AFC4-6F175D3DCCD1}">
              <a14:hiddenFill xmlns:a14="http://schemas.microsoft.com/office/drawing/2010/main">
                <a:solidFill>
                  <a:srgbClr val="FFFFFF"/>
                </a:solidFill>
              </a14:hiddenFill>
            </a:ext>
          </a:extLst>
        </p:spPr>
      </p:pic>
      <p:sp>
        <p:nvSpPr>
          <p:cNvPr id="87045" name="Text Box 5">
            <a:extLst>
              <a:ext uri="{FF2B5EF4-FFF2-40B4-BE49-F238E27FC236}">
                <a16:creationId xmlns:a16="http://schemas.microsoft.com/office/drawing/2014/main" id="{E3929512-1AD4-425A-8975-DE6D70816B59}"/>
              </a:ext>
            </a:extLst>
          </p:cNvPr>
          <p:cNvSpPr txBox="1">
            <a:spLocks noChangeArrowheads="1"/>
          </p:cNvSpPr>
          <p:nvPr/>
        </p:nvSpPr>
        <p:spPr bwMode="auto">
          <a:xfrm>
            <a:off x="231775" y="3994150"/>
            <a:ext cx="53244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rgbClr val="000099"/>
                </a:solidFill>
                <a:latin typeface="Arial" panose="020B0604020202020204" pitchFamily="34" charset="0"/>
                <a:cs typeface="Arial" panose="020B0604020202020204" pitchFamily="34" charset="0"/>
              </a:defRPr>
            </a:lvl1pPr>
            <a:lvl2pPr marL="742950" indent="-285750">
              <a:defRPr sz="1600">
                <a:solidFill>
                  <a:srgbClr val="000099"/>
                </a:solidFill>
                <a:latin typeface="Arial" panose="020B0604020202020204" pitchFamily="34" charset="0"/>
                <a:cs typeface="Arial" panose="020B0604020202020204" pitchFamily="34" charset="0"/>
              </a:defRPr>
            </a:lvl2pPr>
            <a:lvl3pPr marL="1143000" indent="-228600">
              <a:defRPr sz="1600">
                <a:solidFill>
                  <a:srgbClr val="000099"/>
                </a:solidFill>
                <a:latin typeface="Arial" panose="020B0604020202020204" pitchFamily="34" charset="0"/>
                <a:cs typeface="Arial" panose="020B0604020202020204" pitchFamily="34" charset="0"/>
              </a:defRPr>
            </a:lvl3pPr>
            <a:lvl4pPr marL="1600200" indent="-228600">
              <a:defRPr sz="1600">
                <a:solidFill>
                  <a:srgbClr val="000099"/>
                </a:solidFill>
                <a:latin typeface="Arial" panose="020B0604020202020204" pitchFamily="34" charset="0"/>
                <a:cs typeface="Arial" panose="020B0604020202020204" pitchFamily="34" charset="0"/>
              </a:defRPr>
            </a:lvl4pPr>
            <a:lvl5pPr marL="2057400" indent="-228600">
              <a:defRPr sz="1600">
                <a:solidFill>
                  <a:srgbClr val="00009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9pPr>
          </a:lstStyle>
          <a:p>
            <a:pPr eaLnBrk="1" hangingPunct="1"/>
            <a:r>
              <a:rPr lang="en-AU" altLang="it-IT"/>
              <a:t>http://science.sciencemag.org/content/360/6393/1096.full</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a:extLst>
              <a:ext uri="{FF2B5EF4-FFF2-40B4-BE49-F238E27FC236}">
                <a16:creationId xmlns:a16="http://schemas.microsoft.com/office/drawing/2014/main" id="{BBF95E99-3B53-7BAD-CF54-44FFA4A472F8}"/>
              </a:ext>
            </a:extLst>
          </p:cNvPr>
          <p:cNvPicPr>
            <a:picLocks noChangeAspect="1"/>
          </p:cNvPicPr>
          <p:nvPr/>
        </p:nvPicPr>
        <p:blipFill>
          <a:blip r:embed="rId2"/>
          <a:stretch>
            <a:fillRect/>
          </a:stretch>
        </p:blipFill>
        <p:spPr>
          <a:xfrm>
            <a:off x="1090287" y="726433"/>
            <a:ext cx="6963426" cy="6105441"/>
          </a:xfrm>
          <a:prstGeom prst="rect">
            <a:avLst/>
          </a:prstGeom>
        </p:spPr>
      </p:pic>
      <p:pic>
        <p:nvPicPr>
          <p:cNvPr id="9" name="Obraz 8">
            <a:extLst>
              <a:ext uri="{FF2B5EF4-FFF2-40B4-BE49-F238E27FC236}">
                <a16:creationId xmlns:a16="http://schemas.microsoft.com/office/drawing/2014/main" id="{CE6A223D-FB66-4979-FAC0-CA0EA3B1CF38}"/>
              </a:ext>
            </a:extLst>
          </p:cNvPr>
          <p:cNvPicPr>
            <a:picLocks noChangeAspect="1"/>
          </p:cNvPicPr>
          <p:nvPr/>
        </p:nvPicPr>
        <p:blipFill>
          <a:blip r:embed="rId3"/>
          <a:stretch>
            <a:fillRect/>
          </a:stretch>
        </p:blipFill>
        <p:spPr>
          <a:xfrm>
            <a:off x="0" y="0"/>
            <a:ext cx="3102429" cy="752559"/>
          </a:xfrm>
          <a:prstGeom prst="rect">
            <a:avLst/>
          </a:prstGeom>
        </p:spPr>
      </p:pic>
    </p:spTree>
    <p:extLst>
      <p:ext uri="{BB962C8B-B14F-4D97-AF65-F5344CB8AC3E}">
        <p14:creationId xmlns:p14="http://schemas.microsoft.com/office/powerpoint/2010/main" val="20852735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CB95CCE0-DBEF-65DB-C038-3132AAE388C9}"/>
              </a:ext>
            </a:extLst>
          </p:cNvPr>
          <p:cNvPicPr>
            <a:picLocks noChangeAspect="1"/>
          </p:cNvPicPr>
          <p:nvPr/>
        </p:nvPicPr>
        <p:blipFill>
          <a:blip r:embed="rId2"/>
          <a:stretch>
            <a:fillRect/>
          </a:stretch>
        </p:blipFill>
        <p:spPr>
          <a:xfrm>
            <a:off x="587828" y="366164"/>
            <a:ext cx="7968343" cy="6125671"/>
          </a:xfrm>
          <a:prstGeom prst="rect">
            <a:avLst/>
          </a:prstGeom>
        </p:spPr>
      </p:pic>
    </p:spTree>
    <p:extLst>
      <p:ext uri="{BB962C8B-B14F-4D97-AF65-F5344CB8AC3E}">
        <p14:creationId xmlns:p14="http://schemas.microsoft.com/office/powerpoint/2010/main" val="21212259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a:extLst>
              <a:ext uri="{FF2B5EF4-FFF2-40B4-BE49-F238E27FC236}">
                <a16:creationId xmlns:a16="http://schemas.microsoft.com/office/drawing/2014/main" id="{EC786D0B-9DE3-7C93-6088-8D4EF45A876D}"/>
              </a:ext>
            </a:extLst>
          </p:cNvPr>
          <p:cNvPicPr>
            <a:picLocks noChangeAspect="1"/>
          </p:cNvPicPr>
          <p:nvPr/>
        </p:nvPicPr>
        <p:blipFill>
          <a:blip r:embed="rId2"/>
          <a:stretch>
            <a:fillRect/>
          </a:stretch>
        </p:blipFill>
        <p:spPr>
          <a:xfrm>
            <a:off x="97440" y="91440"/>
            <a:ext cx="8949120" cy="6372073"/>
          </a:xfrm>
          <a:prstGeom prst="rect">
            <a:avLst/>
          </a:prstGeom>
        </p:spPr>
      </p:pic>
      <p:pic>
        <p:nvPicPr>
          <p:cNvPr id="9" name="Obraz 8">
            <a:extLst>
              <a:ext uri="{FF2B5EF4-FFF2-40B4-BE49-F238E27FC236}">
                <a16:creationId xmlns:a16="http://schemas.microsoft.com/office/drawing/2014/main" id="{CD0AEBC3-B878-806A-AFD2-60470E4A955D}"/>
              </a:ext>
            </a:extLst>
          </p:cNvPr>
          <p:cNvPicPr>
            <a:picLocks noChangeAspect="1"/>
          </p:cNvPicPr>
          <p:nvPr/>
        </p:nvPicPr>
        <p:blipFill>
          <a:blip r:embed="rId3"/>
          <a:stretch>
            <a:fillRect/>
          </a:stretch>
        </p:blipFill>
        <p:spPr>
          <a:xfrm>
            <a:off x="5466805" y="1986883"/>
            <a:ext cx="3298372" cy="4849288"/>
          </a:xfrm>
          <a:prstGeom prst="rect">
            <a:avLst/>
          </a:prstGeom>
        </p:spPr>
      </p:pic>
    </p:spTree>
    <p:extLst>
      <p:ext uri="{BB962C8B-B14F-4D97-AF65-F5344CB8AC3E}">
        <p14:creationId xmlns:p14="http://schemas.microsoft.com/office/powerpoint/2010/main" val="59731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a:t>Zamiast podsumowania:</a:t>
            </a:r>
            <a:br>
              <a:rPr lang="pl-PL" b="1" dirty="0"/>
            </a:br>
            <a:r>
              <a:rPr lang="pl-PL" dirty="0"/>
              <a:t>kosmici są wśród nas…</a:t>
            </a:r>
          </a:p>
        </p:txBody>
      </p:sp>
      <p:sp>
        <p:nvSpPr>
          <p:cNvPr id="3" name="Symbol zastępczy zawartości 2"/>
          <p:cNvSpPr>
            <a:spLocks noGrp="1"/>
          </p:cNvSpPr>
          <p:nvPr>
            <p:ph idx="1"/>
          </p:nvPr>
        </p:nvSpPr>
        <p:spPr>
          <a:xfrm>
            <a:off x="457200" y="5455920"/>
            <a:ext cx="8389621" cy="1087932"/>
          </a:xfrm>
        </p:spPr>
        <p:txBody>
          <a:bodyPr/>
          <a:lstStyle/>
          <a:p>
            <a:pPr marL="0" indent="0" algn="ctr">
              <a:buNone/>
            </a:pPr>
            <a:r>
              <a:rPr lang="pl-PL" i="1" dirty="0"/>
              <a:t>Prawdopodobnie nigdy nie będziemy bliżej spotkania z inteligentnym obcym.</a:t>
            </a:r>
          </a:p>
          <a:p>
            <a:pPr marL="0" indent="0" algn="ctr">
              <a:buNone/>
            </a:pPr>
            <a:endParaRPr lang="pl-PL" i="1" dirty="0"/>
          </a:p>
        </p:txBody>
      </p:sp>
      <p:pic>
        <p:nvPicPr>
          <p:cNvPr id="4" name="Obraz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 y="1760220"/>
            <a:ext cx="2529352" cy="3592830"/>
          </a:xfrm>
          <a:prstGeom prst="rect">
            <a:avLst/>
          </a:prstGeom>
        </p:spPr>
      </p:pic>
      <p:pic>
        <p:nvPicPr>
          <p:cNvPr id="5" name="Obraz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84220" y="1760219"/>
            <a:ext cx="2346960" cy="3603129"/>
          </a:xfrm>
          <a:prstGeom prst="rect">
            <a:avLst/>
          </a:prstGeom>
        </p:spPr>
      </p:pic>
      <p:pic>
        <p:nvPicPr>
          <p:cNvPr id="6" name="Obraz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5968" y="1760219"/>
            <a:ext cx="2252124" cy="3592831"/>
          </a:xfrm>
          <a:prstGeom prst="rect">
            <a:avLst/>
          </a:prstGeom>
        </p:spPr>
      </p:pic>
      <p:sp>
        <p:nvSpPr>
          <p:cNvPr id="7" name="Strzałka w dół 6"/>
          <p:cNvSpPr/>
          <p:nvPr/>
        </p:nvSpPr>
        <p:spPr>
          <a:xfrm>
            <a:off x="2468392" y="4884420"/>
            <a:ext cx="586740" cy="6324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36751173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E13F8AC1-212F-4CD6-A9EA-88D517C7DA60}"/>
              </a:ext>
            </a:extLst>
          </p:cNvPr>
          <p:cNvSpPr>
            <a:spLocks noGrp="1" noChangeArrowheads="1"/>
          </p:cNvSpPr>
          <p:nvPr>
            <p:ph type="title"/>
          </p:nvPr>
        </p:nvSpPr>
        <p:spPr/>
        <p:txBody>
          <a:bodyPr/>
          <a:lstStyle/>
          <a:p>
            <a:pPr eaLnBrk="1" hangingPunct="1"/>
            <a:r>
              <a:rPr lang="pl-PL" altLang="it-IT" sz="3600">
                <a:solidFill>
                  <a:schemeClr val="accent2"/>
                </a:solidFill>
              </a:rPr>
              <a:t>Granice Wszechświata?</a:t>
            </a:r>
            <a:endParaRPr lang="en-AU" altLang="it-IT" sz="3600">
              <a:solidFill>
                <a:schemeClr val="accent2"/>
              </a:solidFill>
            </a:endParaRPr>
          </a:p>
        </p:txBody>
      </p:sp>
      <p:pic>
        <p:nvPicPr>
          <p:cNvPr id="89091" name="Picture 3">
            <a:extLst>
              <a:ext uri="{FF2B5EF4-FFF2-40B4-BE49-F238E27FC236}">
                <a16:creationId xmlns:a16="http://schemas.microsoft.com/office/drawing/2014/main" id="{327ED732-7050-48F9-AAD5-030D7C9DD9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1268413"/>
            <a:ext cx="5472112" cy="410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2" name="Text Box 4">
            <a:extLst>
              <a:ext uri="{FF2B5EF4-FFF2-40B4-BE49-F238E27FC236}">
                <a16:creationId xmlns:a16="http://schemas.microsoft.com/office/drawing/2014/main" id="{FB049312-119E-4F02-B714-37C4DB54B742}"/>
              </a:ext>
            </a:extLst>
          </p:cNvPr>
          <p:cNvSpPr txBox="1">
            <a:spLocks noChangeArrowheads="1"/>
          </p:cNvSpPr>
          <p:nvPr/>
        </p:nvSpPr>
        <p:spPr bwMode="auto">
          <a:xfrm>
            <a:off x="323850" y="5589588"/>
            <a:ext cx="83883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rgbClr val="000099"/>
                </a:solidFill>
                <a:latin typeface="Arial" panose="020B0604020202020204" pitchFamily="34" charset="0"/>
                <a:cs typeface="Arial" panose="020B0604020202020204" pitchFamily="34" charset="0"/>
              </a:defRPr>
            </a:lvl1pPr>
            <a:lvl2pPr marL="742950" indent="-285750">
              <a:defRPr sz="1600">
                <a:solidFill>
                  <a:srgbClr val="000099"/>
                </a:solidFill>
                <a:latin typeface="Arial" panose="020B0604020202020204" pitchFamily="34" charset="0"/>
                <a:cs typeface="Arial" panose="020B0604020202020204" pitchFamily="34" charset="0"/>
              </a:defRPr>
            </a:lvl2pPr>
            <a:lvl3pPr marL="1143000" indent="-228600">
              <a:defRPr sz="1600">
                <a:solidFill>
                  <a:srgbClr val="000099"/>
                </a:solidFill>
                <a:latin typeface="Arial" panose="020B0604020202020204" pitchFamily="34" charset="0"/>
                <a:cs typeface="Arial" panose="020B0604020202020204" pitchFamily="34" charset="0"/>
              </a:defRPr>
            </a:lvl3pPr>
            <a:lvl4pPr marL="1600200" indent="-228600">
              <a:defRPr sz="1600">
                <a:solidFill>
                  <a:srgbClr val="000099"/>
                </a:solidFill>
                <a:latin typeface="Arial" panose="020B0604020202020204" pitchFamily="34" charset="0"/>
                <a:cs typeface="Arial" panose="020B0604020202020204" pitchFamily="34" charset="0"/>
              </a:defRPr>
            </a:lvl4pPr>
            <a:lvl5pPr marL="2057400" indent="-228600">
              <a:defRPr sz="1600">
                <a:solidFill>
                  <a:srgbClr val="00009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9pPr>
          </a:lstStyle>
          <a:p>
            <a:pPr eaLnBrk="1" hangingPunct="1"/>
            <a:r>
              <a:rPr lang="pl-PL" altLang="it-IT" sz="1800">
                <a:solidFill>
                  <a:schemeClr val="tx1"/>
                </a:solidFill>
              </a:rPr>
              <a:t>„</a:t>
            </a:r>
            <a:r>
              <a:rPr lang="pl-PL" altLang="it-IT" sz="1800">
                <a:solidFill>
                  <a:srgbClr val="FF0000"/>
                </a:solidFill>
              </a:rPr>
              <a:t>Ziemia, jakkolwiek wielką nie byłaby bryłą, niczym jest w porównaniu z resztą</a:t>
            </a:r>
          </a:p>
          <a:p>
            <a:pPr eaLnBrk="1" hangingPunct="1"/>
            <a:r>
              <a:rPr lang="pl-PL" altLang="it-IT" sz="1800">
                <a:solidFill>
                  <a:srgbClr val="FF0000"/>
                </a:solidFill>
              </a:rPr>
              <a:t>Wszechświata, którego granic nie znamy, a być może w ogóle znać nie możemy”</a:t>
            </a:r>
          </a:p>
          <a:p>
            <a:pPr eaLnBrk="1" hangingPunct="1"/>
            <a:endParaRPr lang="pl-PL" altLang="it-IT" sz="1800">
              <a:solidFill>
                <a:srgbClr val="FF0000"/>
              </a:solidFill>
            </a:endParaRPr>
          </a:p>
          <a:p>
            <a:pPr eaLnBrk="1" hangingPunct="1"/>
            <a:r>
              <a:rPr lang="pl-PL" altLang="it-IT" sz="1800">
                <a:solidFill>
                  <a:schemeClr val="tx1"/>
                </a:solidFill>
              </a:rPr>
              <a:t>Mikołaj Kopernik, </a:t>
            </a:r>
            <a:r>
              <a:rPr lang="pl-PL" altLang="it-IT" sz="1800" i="1">
                <a:solidFill>
                  <a:schemeClr val="tx1"/>
                </a:solidFill>
              </a:rPr>
              <a:t>O obrotach ciał niebieskich   </a:t>
            </a:r>
            <a:r>
              <a:rPr lang="pl-PL" altLang="it-IT" i="1">
                <a:solidFill>
                  <a:schemeClr val="tx1"/>
                </a:solidFill>
              </a:rPr>
              <a:t>{</a:t>
            </a:r>
            <a:r>
              <a:rPr lang="pl-PL" altLang="it-IT" sz="1800" i="1">
                <a:solidFill>
                  <a:schemeClr val="tx1"/>
                </a:solidFill>
              </a:rPr>
              <a:t>tytuł i cytat nieco zmienione [GK]}</a:t>
            </a:r>
            <a:endParaRPr lang="en-AU" altLang="it-IT" sz="1800">
              <a:solidFill>
                <a:schemeClr val="tx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4"/>
          <p:cNvSpPr txBox="1">
            <a:spLocks noChangeArrowheads="1"/>
          </p:cNvSpPr>
          <p:nvPr/>
        </p:nvSpPr>
        <p:spPr bwMode="auto">
          <a:xfrm>
            <a:off x="1619250" y="765175"/>
            <a:ext cx="640873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pl-PL" altLang="pl-PL" sz="5400">
                <a:solidFill>
                  <a:srgbClr val="00FF00"/>
                </a:solidFill>
              </a:rPr>
              <a:t>Dziękujemy za uwagę </a:t>
            </a:r>
            <a:endParaRPr lang="pl-PL" altLang="pl-PL" sz="2400">
              <a:solidFill>
                <a:srgbClr val="FFFF00"/>
              </a:solidFill>
            </a:endParaRPr>
          </a:p>
          <a:p>
            <a:pPr algn="ctr" eaLnBrk="1" hangingPunct="1">
              <a:spcBef>
                <a:spcPct val="50000"/>
              </a:spcBef>
              <a:buFontTx/>
              <a:buNone/>
            </a:pPr>
            <a:r>
              <a:rPr lang="pl-PL" altLang="pl-PL" sz="3600">
                <a:solidFill>
                  <a:srgbClr val="FFFF00"/>
                </a:solidFill>
              </a:rPr>
              <a:t>i zapraszamy na kolejne wykłady z pokazami!!!</a:t>
            </a:r>
          </a:p>
        </p:txBody>
      </p:sp>
      <p:sp>
        <p:nvSpPr>
          <p:cNvPr id="36867" name="AutoShape 6" descr="Z"/>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pl-PL" altLang="pl-PL" sz="1800">
              <a:solidFill>
                <a:srgbClr val="FFFFFF"/>
              </a:solidFill>
            </a:endParaRPr>
          </a:p>
        </p:txBody>
      </p:sp>
      <p:pic>
        <p:nvPicPr>
          <p:cNvPr id="36868" name="Picture 8" descr="ANd9GcSnsCMelRc_-2sl4jIK2UJ9BFQifQjK_WmUk6Fky38zWf-un-K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475" y="3860800"/>
            <a:ext cx="2124075"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74654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60710" y="2209482"/>
            <a:ext cx="4583290" cy="785178"/>
          </a:xfrm>
        </p:spPr>
        <p:txBody>
          <a:bodyPr/>
          <a:lstStyle/>
          <a:p>
            <a:r>
              <a:rPr lang="pl-PL" sz="4000" b="1" dirty="0"/>
              <a:t>Czym jest życie?</a:t>
            </a:r>
          </a:p>
        </p:txBody>
      </p:sp>
      <p:sp>
        <p:nvSpPr>
          <p:cNvPr id="3" name="Symbol zastępczy zawartości 2"/>
          <p:cNvSpPr>
            <a:spLocks noGrp="1"/>
          </p:cNvSpPr>
          <p:nvPr>
            <p:ph idx="1"/>
          </p:nvPr>
        </p:nvSpPr>
        <p:spPr>
          <a:xfrm>
            <a:off x="4667758" y="2994660"/>
            <a:ext cx="4369194" cy="4525963"/>
          </a:xfrm>
        </p:spPr>
        <p:txBody>
          <a:bodyPr/>
          <a:lstStyle/>
          <a:p>
            <a:pPr marL="0" indent="0">
              <a:buNone/>
            </a:pPr>
            <a:r>
              <a:rPr lang="pl-PL" sz="2800" b="1" dirty="0"/>
              <a:t>Życie</a:t>
            </a:r>
            <a:r>
              <a:rPr lang="pl-PL" sz="2800" dirty="0"/>
              <a:t> to stan odróżniający organizmy żywe od obiektów nieożywionych </a:t>
            </a:r>
          </a:p>
          <a:p>
            <a:pPr marL="0" indent="0">
              <a:spcBef>
                <a:spcPts val="0"/>
              </a:spcBef>
              <a:buNone/>
            </a:pPr>
            <a:r>
              <a:rPr lang="pl-PL" sz="2800"/>
              <a:t>i </a:t>
            </a:r>
            <a:r>
              <a:rPr lang="pl-PL" sz="2800" dirty="0"/>
              <a:t>charakteryzujący się różnymi cechami, w tym wzrostem, metabolizmem, adaptacją, reakcją na bodźce i rozmnażaniem.</a:t>
            </a:r>
          </a:p>
        </p:txBody>
      </p:sp>
      <p:pic>
        <p:nvPicPr>
          <p:cNvPr id="4" name="Obraz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11" y="274638"/>
            <a:ext cx="4500999" cy="6126163"/>
          </a:xfrm>
          <a:prstGeom prst="rect">
            <a:avLst/>
          </a:prstGeom>
        </p:spPr>
      </p:pic>
      <p:pic>
        <p:nvPicPr>
          <p:cNvPr id="5" name="Obraz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4568" y="155219"/>
            <a:ext cx="1693151" cy="1975343"/>
          </a:xfrm>
          <a:prstGeom prst="rect">
            <a:avLst/>
          </a:prstGeom>
        </p:spPr>
      </p:pic>
      <p:pic>
        <p:nvPicPr>
          <p:cNvPr id="6" name="Obraz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34950" y="155220"/>
            <a:ext cx="2633790" cy="1975343"/>
          </a:xfrm>
          <a:prstGeom prst="rect">
            <a:avLst/>
          </a:prstGeom>
        </p:spPr>
      </p:pic>
      <p:pic>
        <p:nvPicPr>
          <p:cNvPr id="7" name="Obraz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7087" y="155219"/>
            <a:ext cx="2246575" cy="3411855"/>
          </a:xfrm>
          <a:prstGeom prst="rect">
            <a:avLst/>
          </a:prstGeom>
        </p:spPr>
      </p:pic>
      <p:sp>
        <p:nvSpPr>
          <p:cNvPr id="8" name="pole tekstowe 7"/>
          <p:cNvSpPr txBox="1"/>
          <p:nvPr/>
        </p:nvSpPr>
        <p:spPr>
          <a:xfrm>
            <a:off x="188040" y="3686493"/>
            <a:ext cx="4244340" cy="2862322"/>
          </a:xfrm>
          <a:prstGeom prst="rect">
            <a:avLst/>
          </a:prstGeom>
          <a:solidFill>
            <a:schemeClr val="bg1"/>
          </a:solidFill>
        </p:spPr>
        <p:txBody>
          <a:bodyPr wrap="square" rtlCol="0">
            <a:spAutoFit/>
          </a:bodyPr>
          <a:lstStyle/>
          <a:p>
            <a:r>
              <a:rPr lang="pl-PL" dirty="0"/>
              <a:t>Inne propozycje definicji:</a:t>
            </a:r>
          </a:p>
          <a:p>
            <a:endParaRPr lang="pl-PL" dirty="0"/>
          </a:p>
          <a:p>
            <a:r>
              <a:rPr lang="pl-PL" dirty="0"/>
              <a:t>Życie to samopodtrzymujący się system chemiczny zdolny przechodzić darwinowską ewolucję (tzw. def. NASA, 1992)</a:t>
            </a:r>
          </a:p>
          <a:p>
            <a:endParaRPr lang="pl-PL" dirty="0"/>
          </a:p>
          <a:p>
            <a:r>
              <a:rPr lang="pl-PL" dirty="0"/>
              <a:t>„</a:t>
            </a:r>
            <a:r>
              <a:rPr lang="pl-PL" dirty="0" err="1"/>
              <a:t>Samoreprodukcja</a:t>
            </a:r>
            <a:r>
              <a:rPr lang="pl-PL" dirty="0"/>
              <a:t> z wariacjami” (2011, </a:t>
            </a:r>
            <a:r>
              <a:rPr lang="pl-PL" dirty="0" err="1"/>
              <a:t>Trifonov</a:t>
            </a:r>
            <a:r>
              <a:rPr lang="pl-PL" dirty="0"/>
              <a:t>) </a:t>
            </a:r>
          </a:p>
          <a:p>
            <a:endParaRPr lang="pl-PL" dirty="0"/>
          </a:p>
        </p:txBody>
      </p:sp>
    </p:spTree>
    <p:extLst>
      <p:ext uri="{BB962C8B-B14F-4D97-AF65-F5344CB8AC3E}">
        <p14:creationId xmlns:p14="http://schemas.microsoft.com/office/powerpoint/2010/main" val="2599149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274638"/>
            <a:ext cx="6832598" cy="1143000"/>
          </a:xfrm>
        </p:spPr>
        <p:txBody>
          <a:bodyPr/>
          <a:lstStyle/>
          <a:p>
            <a:r>
              <a:rPr lang="pl-PL" sz="4000" b="1" dirty="0"/>
              <a:t>Czy widziałeś już planetę?</a:t>
            </a:r>
          </a:p>
        </p:txBody>
      </p:sp>
      <p:pic>
        <p:nvPicPr>
          <p:cNvPr id="4" name="Symbol zastępczy zawartośc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543756"/>
            <a:ext cx="6245189" cy="4525963"/>
          </a:xfrm>
        </p:spPr>
      </p:pic>
      <p:pic>
        <p:nvPicPr>
          <p:cNvPr id="5" name="Obraz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8186" y="3002843"/>
            <a:ext cx="3243036" cy="2017889"/>
          </a:xfrm>
          <a:prstGeom prst="rect">
            <a:avLst/>
          </a:prstGeom>
        </p:spPr>
      </p:pic>
      <p:pic>
        <p:nvPicPr>
          <p:cNvPr id="6" name="Obraz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2598" y="5102576"/>
            <a:ext cx="1453445" cy="1453445"/>
          </a:xfrm>
          <a:prstGeom prst="rect">
            <a:avLst/>
          </a:prstGeom>
        </p:spPr>
      </p:pic>
      <p:pic>
        <p:nvPicPr>
          <p:cNvPr id="8" name="Obraz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32086" y="142439"/>
            <a:ext cx="2089857" cy="2778560"/>
          </a:xfrm>
          <a:prstGeom prst="rect">
            <a:avLst/>
          </a:prstGeom>
        </p:spPr>
      </p:pic>
    </p:spTree>
    <p:extLst>
      <p:ext uri="{BB962C8B-B14F-4D97-AF65-F5344CB8AC3E}">
        <p14:creationId xmlns:p14="http://schemas.microsoft.com/office/powerpoint/2010/main" val="10962718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33879" y="274638"/>
            <a:ext cx="8673054" cy="1143000"/>
          </a:xfrm>
        </p:spPr>
        <p:txBody>
          <a:bodyPr/>
          <a:lstStyle/>
          <a:p>
            <a:r>
              <a:rPr lang="pl-PL" b="1" dirty="0"/>
              <a:t>Jaką planetę odkrył Kopernik?</a:t>
            </a:r>
          </a:p>
        </p:txBody>
      </p:sp>
      <p:sp>
        <p:nvSpPr>
          <p:cNvPr id="3" name="Symbol zastępczy zawartości 2"/>
          <p:cNvSpPr>
            <a:spLocks noGrp="1"/>
          </p:cNvSpPr>
          <p:nvPr>
            <p:ph idx="1"/>
          </p:nvPr>
        </p:nvSpPr>
        <p:spPr>
          <a:xfrm>
            <a:off x="6175022" y="4019247"/>
            <a:ext cx="2968978" cy="2754086"/>
          </a:xfrm>
        </p:spPr>
        <p:txBody>
          <a:bodyPr/>
          <a:lstStyle/>
          <a:p>
            <a:pPr marL="0" indent="0">
              <a:buNone/>
            </a:pPr>
            <a:r>
              <a:rPr lang="pl-PL" dirty="0"/>
              <a:t>1473-1543</a:t>
            </a:r>
          </a:p>
          <a:p>
            <a:r>
              <a:rPr lang="pl-PL" dirty="0"/>
              <a:t>Uran 1781</a:t>
            </a:r>
          </a:p>
          <a:p>
            <a:r>
              <a:rPr lang="pl-PL" dirty="0"/>
              <a:t>Neptun 1846</a:t>
            </a:r>
          </a:p>
          <a:p>
            <a:r>
              <a:rPr lang="pl-PL" dirty="0"/>
              <a:t>Pluton (1930-2006)</a:t>
            </a:r>
          </a:p>
        </p:txBody>
      </p:sp>
      <p:pic>
        <p:nvPicPr>
          <p:cNvPr id="6" name="Obraz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879" y="1600200"/>
            <a:ext cx="5447619" cy="4838095"/>
          </a:xfrm>
          <a:prstGeom prst="rect">
            <a:avLst/>
          </a:prstGeom>
        </p:spPr>
      </p:pic>
      <p:pic>
        <p:nvPicPr>
          <p:cNvPr id="7" name="Obraz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3178" y="1600200"/>
            <a:ext cx="2286000" cy="2238375"/>
          </a:xfrm>
          <a:prstGeom prst="rect">
            <a:avLst/>
          </a:prstGeom>
        </p:spPr>
      </p:pic>
    </p:spTree>
    <p:extLst>
      <p:ext uri="{BB962C8B-B14F-4D97-AF65-F5344CB8AC3E}">
        <p14:creationId xmlns:p14="http://schemas.microsoft.com/office/powerpoint/2010/main" val="398833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762500" cy="6858000"/>
          </a:xfrm>
          <a:prstGeom prst="rect">
            <a:avLst/>
          </a:prstGeom>
        </p:spPr>
      </p:pic>
      <p:pic>
        <p:nvPicPr>
          <p:cNvPr id="6" name="Symbol zastępczy zawartości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989688" y="274638"/>
            <a:ext cx="1933575" cy="2638425"/>
          </a:xfrm>
        </p:spPr>
      </p:pic>
      <p:sp>
        <p:nvSpPr>
          <p:cNvPr id="7" name="Tytuł 6"/>
          <p:cNvSpPr>
            <a:spLocks noGrp="1"/>
          </p:cNvSpPr>
          <p:nvPr>
            <p:ph type="title"/>
          </p:nvPr>
        </p:nvSpPr>
        <p:spPr>
          <a:xfrm>
            <a:off x="4494147" y="3537411"/>
            <a:ext cx="4858232" cy="1655477"/>
          </a:xfrm>
        </p:spPr>
        <p:txBody>
          <a:bodyPr/>
          <a:lstStyle/>
          <a:p>
            <a:r>
              <a:rPr lang="pl-PL" b="1" dirty="0"/>
              <a:t>Aleksander </a:t>
            </a:r>
            <a:r>
              <a:rPr lang="pl-PL" b="1" dirty="0" err="1"/>
              <a:t>Wolszczan</a:t>
            </a:r>
            <a:br>
              <a:rPr lang="pl-PL" b="1" dirty="0"/>
            </a:br>
            <a:r>
              <a:rPr lang="pl-PL" dirty="0"/>
              <a:t> </a:t>
            </a:r>
            <a:r>
              <a:rPr lang="pl-PL" sz="3600" dirty="0"/>
              <a:t>(+D.Frail,1992)</a:t>
            </a:r>
          </a:p>
        </p:txBody>
      </p:sp>
      <p:pic>
        <p:nvPicPr>
          <p:cNvPr id="8" name="Obraz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77455" y="274637"/>
            <a:ext cx="1752519" cy="2638425"/>
          </a:xfrm>
          <a:prstGeom prst="rect">
            <a:avLst/>
          </a:prstGeom>
        </p:spPr>
      </p:pic>
      <p:pic>
        <p:nvPicPr>
          <p:cNvPr id="9" name="Obraz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5474" y="5736399"/>
            <a:ext cx="4458526" cy="1034899"/>
          </a:xfrm>
          <a:prstGeom prst="rect">
            <a:avLst/>
          </a:prstGeom>
        </p:spPr>
      </p:pic>
    </p:spTree>
    <p:extLst>
      <p:ext uri="{BB962C8B-B14F-4D97-AF65-F5344CB8AC3E}">
        <p14:creationId xmlns:p14="http://schemas.microsoft.com/office/powerpoint/2010/main" val="36085633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z="4000" b="1" dirty="0"/>
              <a:t>Odkrycie planety wokół gwiazdy</a:t>
            </a:r>
            <a:br>
              <a:rPr lang="pl-PL" sz="4000" b="1" dirty="0"/>
            </a:br>
            <a:r>
              <a:rPr lang="pl-PL" sz="4000" b="1" dirty="0"/>
              <a:t>podobnej do Słońca </a:t>
            </a:r>
            <a:r>
              <a:rPr lang="pl-PL" dirty="0"/>
              <a:t>- 1995</a:t>
            </a:r>
          </a:p>
        </p:txBody>
      </p:sp>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825978"/>
            <a:ext cx="4525963" cy="4525963"/>
          </a:xfrm>
        </p:spPr>
      </p:pic>
      <p:pic>
        <p:nvPicPr>
          <p:cNvPr id="5" name="Obraz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1937" y="4088959"/>
            <a:ext cx="3344863" cy="2548467"/>
          </a:xfrm>
          <a:prstGeom prst="rect">
            <a:avLst/>
          </a:prstGeom>
        </p:spPr>
      </p:pic>
      <p:pic>
        <p:nvPicPr>
          <p:cNvPr id="6" name="Obraz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41937" y="1825978"/>
            <a:ext cx="3344863" cy="2181432"/>
          </a:xfrm>
          <a:prstGeom prst="rect">
            <a:avLst/>
          </a:prstGeom>
        </p:spPr>
      </p:pic>
    </p:spTree>
    <p:extLst>
      <p:ext uri="{BB962C8B-B14F-4D97-AF65-F5344CB8AC3E}">
        <p14:creationId xmlns:p14="http://schemas.microsoft.com/office/powerpoint/2010/main" val="22216232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a:t>Główne metody poszukiwania</a:t>
            </a:r>
          </a:p>
        </p:txBody>
      </p:sp>
      <p:pic>
        <p:nvPicPr>
          <p:cNvPr id="4" name="Symbol zastępczy zawartośc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24612" y="1667933"/>
            <a:ext cx="5662188" cy="4525963"/>
          </a:xfrm>
        </p:spPr>
      </p:pic>
      <p:sp>
        <p:nvSpPr>
          <p:cNvPr id="5" name="pole tekstowe 4"/>
          <p:cNvSpPr txBox="1"/>
          <p:nvPr/>
        </p:nvSpPr>
        <p:spPr>
          <a:xfrm>
            <a:off x="79023" y="1667933"/>
            <a:ext cx="2698043" cy="2031325"/>
          </a:xfrm>
          <a:prstGeom prst="rect">
            <a:avLst/>
          </a:prstGeom>
          <a:noFill/>
        </p:spPr>
        <p:txBody>
          <a:bodyPr wrap="square" rtlCol="0">
            <a:spAutoFit/>
          </a:bodyPr>
          <a:lstStyle/>
          <a:p>
            <a:pPr marL="285750" indent="-285750">
              <a:buFont typeface="Arial" panose="020B0604020202020204" pitchFamily="34" charset="0"/>
              <a:buChar char="•"/>
            </a:pPr>
            <a:r>
              <a:rPr lang="pl-PL" dirty="0"/>
              <a:t>Pomiary </a:t>
            </a:r>
            <a:r>
              <a:rPr lang="pl-PL" u="sng" dirty="0"/>
              <a:t>położenia linii w widmie </a:t>
            </a:r>
            <a:r>
              <a:rPr lang="pl-PL" dirty="0"/>
              <a:t>gwiazd</a:t>
            </a:r>
          </a:p>
          <a:p>
            <a:pPr marL="285750" indent="-285750">
              <a:buFont typeface="Arial" panose="020B0604020202020204" pitchFamily="34" charset="0"/>
              <a:buChar char="•"/>
            </a:pPr>
            <a:r>
              <a:rPr lang="pl-PL" dirty="0"/>
              <a:t>Pomiary </a:t>
            </a:r>
            <a:r>
              <a:rPr lang="pl-PL" u="sng" dirty="0"/>
              <a:t>jasności gwiazd</a:t>
            </a:r>
            <a:r>
              <a:rPr lang="pl-PL" dirty="0"/>
              <a:t>: tranzyty/</a:t>
            </a:r>
          </a:p>
          <a:p>
            <a:pPr marL="285750" indent="-285750">
              <a:buFont typeface="Arial" panose="020B0604020202020204" pitchFamily="34" charset="0"/>
              <a:buChar char="•"/>
            </a:pPr>
            <a:r>
              <a:rPr lang="pl-PL" dirty="0"/>
              <a:t>Mikrosoczewkowanie grawitacyjne</a:t>
            </a:r>
          </a:p>
          <a:p>
            <a:pPr marL="285750" indent="-285750">
              <a:buFont typeface="Arial" panose="020B0604020202020204" pitchFamily="34" charset="0"/>
              <a:buChar char="•"/>
            </a:pPr>
            <a:r>
              <a:rPr lang="pl-PL" dirty="0"/>
              <a:t>Bezpośredni obraz</a:t>
            </a:r>
          </a:p>
        </p:txBody>
      </p:sp>
      <p:pic>
        <p:nvPicPr>
          <p:cNvPr id="6" name="Obraz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8443" y="3824495"/>
            <a:ext cx="1219201" cy="1143001"/>
          </a:xfrm>
          <a:prstGeom prst="rect">
            <a:avLst/>
          </a:prstGeom>
        </p:spPr>
      </p:pic>
      <p:pic>
        <p:nvPicPr>
          <p:cNvPr id="7" name="Obraz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377" y="5092733"/>
            <a:ext cx="2590323" cy="1730728"/>
          </a:xfrm>
          <a:prstGeom prst="rect">
            <a:avLst/>
          </a:prstGeom>
        </p:spPr>
      </p:pic>
    </p:spTree>
    <p:extLst>
      <p:ext uri="{BB962C8B-B14F-4D97-AF65-F5344CB8AC3E}">
        <p14:creationId xmlns:p14="http://schemas.microsoft.com/office/powerpoint/2010/main" val="16069723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259278" y="201312"/>
            <a:ext cx="6749256" cy="927577"/>
          </a:xfrm>
        </p:spPr>
        <p:txBody>
          <a:bodyPr/>
          <a:lstStyle/>
          <a:p>
            <a:r>
              <a:rPr lang="pl-PL" sz="3200" b="1" dirty="0"/>
              <a:t>Efekt Dopplera, inne światy…</a:t>
            </a:r>
          </a:p>
        </p:txBody>
      </p:sp>
      <p:pic>
        <p:nvPicPr>
          <p:cNvPr id="4" name="Obraz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278" y="186002"/>
            <a:ext cx="1643855" cy="1643855"/>
          </a:xfrm>
          <a:prstGeom prst="rect">
            <a:avLst/>
          </a:prstGeom>
        </p:spPr>
      </p:pic>
      <p:pic>
        <p:nvPicPr>
          <p:cNvPr id="5" name="Obraz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278" y="2063844"/>
            <a:ext cx="3224300" cy="2146911"/>
          </a:xfrm>
          <a:prstGeom prst="rect">
            <a:avLst/>
          </a:prstGeom>
        </p:spPr>
      </p:pic>
      <p:pic>
        <p:nvPicPr>
          <p:cNvPr id="6" name="Obraz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149" y="4435913"/>
            <a:ext cx="3508929" cy="2292265"/>
          </a:xfrm>
          <a:prstGeom prst="rect">
            <a:avLst/>
          </a:prstGeom>
        </p:spPr>
      </p:pic>
      <p:pic>
        <p:nvPicPr>
          <p:cNvPr id="7" name="Obraz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1485" y="1248586"/>
            <a:ext cx="3552825" cy="2628900"/>
          </a:xfrm>
          <a:prstGeom prst="rect">
            <a:avLst/>
          </a:prstGeom>
        </p:spPr>
      </p:pic>
      <p:pic>
        <p:nvPicPr>
          <p:cNvPr id="9" name="Obraz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42838" y="4131733"/>
            <a:ext cx="2734735" cy="2402009"/>
          </a:xfrm>
          <a:prstGeom prst="rect">
            <a:avLst/>
          </a:prstGeom>
        </p:spPr>
      </p:pic>
    </p:spTree>
    <p:extLst>
      <p:ext uri="{BB962C8B-B14F-4D97-AF65-F5344CB8AC3E}">
        <p14:creationId xmlns:p14="http://schemas.microsoft.com/office/powerpoint/2010/main" val="1491112491"/>
      </p:ext>
    </p:extLst>
  </p:cSld>
  <p:clrMapOvr>
    <a:masterClrMapping/>
  </p:clrMapOvr>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Projekt domyślny">
  <a:themeElements>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ojekt domyślny">
      <a:majorFont>
        <a:latin typeface="Arial"/>
        <a:ea typeface=""/>
        <a:cs typeface=""/>
      </a:majorFont>
      <a:minorFont>
        <a:latin typeface="Arial"/>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ojekt domyśln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ojekt domyśln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ojekt domyśln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ojekt domyśln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ojekt domyśln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ojekt domyśln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ojekt domyśln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ojekt domyśln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ojekt domyśln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800</TotalTime>
  <Words>725</Words>
  <Application>Microsoft Office PowerPoint</Application>
  <PresentationFormat>Pokaz na ekranie (4:3)</PresentationFormat>
  <Paragraphs>91</Paragraphs>
  <Slides>28</Slides>
  <Notes>1</Notes>
  <HiddenSlides>0</HiddenSlides>
  <MMClips>0</MMClips>
  <ScaleCrop>false</ScaleCrop>
  <HeadingPairs>
    <vt:vector size="6" baseType="variant">
      <vt:variant>
        <vt:lpstr>Używane czcionki</vt:lpstr>
      </vt:variant>
      <vt:variant>
        <vt:i4>5</vt:i4>
      </vt:variant>
      <vt:variant>
        <vt:lpstr>Motyw</vt:lpstr>
      </vt:variant>
      <vt:variant>
        <vt:i4>3</vt:i4>
      </vt:variant>
      <vt:variant>
        <vt:lpstr>Tytuły slajdów</vt:lpstr>
      </vt:variant>
      <vt:variant>
        <vt:i4>28</vt:i4>
      </vt:variant>
    </vt:vector>
  </HeadingPairs>
  <TitlesOfParts>
    <vt:vector size="36" baseType="lpstr">
      <vt:lpstr>Arial</vt:lpstr>
      <vt:lpstr>Calibri</vt:lpstr>
      <vt:lpstr>Calibri Light</vt:lpstr>
      <vt:lpstr>Times New Roman</vt:lpstr>
      <vt:lpstr>Verdana</vt:lpstr>
      <vt:lpstr>Motyw pakietu Office</vt:lpstr>
      <vt:lpstr>3_Motyw pakietu Office</vt:lpstr>
      <vt:lpstr>1_Projekt domyślny</vt:lpstr>
      <vt:lpstr>Prezentacja programu PowerPoint</vt:lpstr>
      <vt:lpstr>Czym jest planeta?</vt:lpstr>
      <vt:lpstr>Czym jest życie?</vt:lpstr>
      <vt:lpstr>Czy widziałeś już planetę?</vt:lpstr>
      <vt:lpstr>Jaką planetę odkrył Kopernik?</vt:lpstr>
      <vt:lpstr>Aleksander Wolszczan  (+D.Frail,1992)</vt:lpstr>
      <vt:lpstr>Odkrycie planety wokół gwiazdy podobnej do Słońca - 1995</vt:lpstr>
      <vt:lpstr>Główne metody poszukiwania</vt:lpstr>
      <vt:lpstr>Efekt Dopplera, inne światy…</vt:lpstr>
      <vt:lpstr>Tranzyty</vt:lpstr>
      <vt:lpstr> Mikrosoczewkowanie grawitacyjne</vt:lpstr>
      <vt:lpstr>Prezentacja programu PowerPoint</vt:lpstr>
      <vt:lpstr>Prezentacja programu PowerPoint</vt:lpstr>
      <vt:lpstr>Z całej kuli ziemskiej niebo jest tak samo piękne </vt:lpstr>
      <vt:lpstr>Ale co noc niebo jest nieco inne: Księżyc i planety „wędrują” po niebiekłonie</vt:lpstr>
      <vt:lpstr>Jowisz i jego (4+) księżyce  </vt:lpstr>
      <vt:lpstr>Układ Słoneczny: 8 planet i nieco więcej</vt:lpstr>
      <vt:lpstr>Układ Słoneczny to nasz „kosmiczny kokon”</vt:lpstr>
      <vt:lpstr>Planety pozasłoneczne</vt:lpstr>
      <vt:lpstr>Ile jest tych galaktyk?</vt:lpstr>
      <vt:lpstr>Wiki: „Fingers of God”  (=Galaxy filaments)</vt:lpstr>
      <vt:lpstr>PS. 08/06/2018 Życie na Marsie?</vt:lpstr>
      <vt:lpstr>Prezentacja programu PowerPoint</vt:lpstr>
      <vt:lpstr>Prezentacja programu PowerPoint</vt:lpstr>
      <vt:lpstr>Prezentacja programu PowerPoint</vt:lpstr>
      <vt:lpstr>Zamiast podsumowania: kosmici są wśród nas…</vt:lpstr>
      <vt:lpstr>Granice Wszechświata?</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Kpcen Toruń</dc:creator>
  <cp:lastModifiedBy>Maria Karwasz</cp:lastModifiedBy>
  <cp:revision>80</cp:revision>
  <dcterms:created xsi:type="dcterms:W3CDTF">2023-02-02T08:20:57Z</dcterms:created>
  <dcterms:modified xsi:type="dcterms:W3CDTF">2024-02-01T20:49:17Z</dcterms:modified>
</cp:coreProperties>
</file>