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6.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321" r:id="rId2"/>
    <p:sldId id="324" r:id="rId3"/>
    <p:sldId id="278" r:id="rId4"/>
    <p:sldId id="340" r:id="rId5"/>
    <p:sldId id="325" r:id="rId6"/>
    <p:sldId id="349" r:id="rId7"/>
    <p:sldId id="345" r:id="rId8"/>
    <p:sldId id="370" r:id="rId9"/>
    <p:sldId id="362" r:id="rId10"/>
    <p:sldId id="361" r:id="rId11"/>
    <p:sldId id="265" r:id="rId12"/>
    <p:sldId id="264" r:id="rId13"/>
    <p:sldId id="350" r:id="rId14"/>
    <p:sldId id="351" r:id="rId15"/>
    <p:sldId id="354" r:id="rId16"/>
    <p:sldId id="355" r:id="rId17"/>
    <p:sldId id="363" r:id="rId18"/>
    <p:sldId id="352" r:id="rId19"/>
    <p:sldId id="287" r:id="rId20"/>
    <p:sldId id="288" r:id="rId21"/>
    <p:sldId id="356" r:id="rId22"/>
    <p:sldId id="357" r:id="rId23"/>
    <p:sldId id="327" r:id="rId24"/>
    <p:sldId id="358" r:id="rId25"/>
    <p:sldId id="364" r:id="rId26"/>
    <p:sldId id="342" r:id="rId27"/>
    <p:sldId id="328" r:id="rId28"/>
    <p:sldId id="365" r:id="rId29"/>
    <p:sldId id="366" r:id="rId30"/>
    <p:sldId id="329" r:id="rId31"/>
    <p:sldId id="330" r:id="rId32"/>
    <p:sldId id="332" r:id="rId33"/>
    <p:sldId id="331" r:id="rId34"/>
    <p:sldId id="359" r:id="rId35"/>
    <p:sldId id="395" r:id="rId36"/>
    <p:sldId id="279" r:id="rId37"/>
    <p:sldId id="283" r:id="rId38"/>
    <p:sldId id="367" r:id="rId39"/>
    <p:sldId id="368" r:id="rId40"/>
    <p:sldId id="290" r:id="rId41"/>
    <p:sldId id="291" r:id="rId42"/>
    <p:sldId id="369" r:id="rId43"/>
    <p:sldId id="372" r:id="rId44"/>
    <p:sldId id="371" r:id="rId45"/>
    <p:sldId id="326" r:id="rId46"/>
    <p:sldId id="373" r:id="rId47"/>
    <p:sldId id="374" r:id="rId48"/>
    <p:sldId id="334" r:id="rId49"/>
    <p:sldId id="388" r:id="rId50"/>
    <p:sldId id="375" r:id="rId51"/>
    <p:sldId id="376" r:id="rId52"/>
    <p:sldId id="377" r:id="rId53"/>
    <p:sldId id="378" r:id="rId54"/>
    <p:sldId id="379" r:id="rId55"/>
    <p:sldId id="320" r:id="rId56"/>
    <p:sldId id="398" r:id="rId57"/>
    <p:sldId id="396" r:id="rId58"/>
    <p:sldId id="389" r:id="rId59"/>
    <p:sldId id="267" r:id="rId60"/>
    <p:sldId id="391" r:id="rId61"/>
    <p:sldId id="382" r:id="rId62"/>
    <p:sldId id="401" r:id="rId63"/>
    <p:sldId id="296" r:id="rId64"/>
    <p:sldId id="319" r:id="rId65"/>
    <p:sldId id="276" r:id="rId66"/>
    <p:sldId id="275" r:id="rId67"/>
    <p:sldId id="336" r:id="rId68"/>
    <p:sldId id="360" r:id="rId69"/>
    <p:sldId id="337" r:id="rId70"/>
    <p:sldId id="297" r:id="rId71"/>
    <p:sldId id="318" r:id="rId72"/>
    <p:sldId id="298" r:id="rId73"/>
    <p:sldId id="310" r:id="rId74"/>
    <p:sldId id="312" r:id="rId75"/>
    <p:sldId id="399" r:id="rId76"/>
    <p:sldId id="317" r:id="rId77"/>
    <p:sldId id="339" r:id="rId78"/>
    <p:sldId id="400" r:id="rId79"/>
    <p:sldId id="380" r:id="rId80"/>
    <p:sldId id="385" r:id="rId81"/>
    <p:sldId id="381" r:id="rId82"/>
    <p:sldId id="383" r:id="rId83"/>
    <p:sldId id="392" r:id="rId84"/>
    <p:sldId id="402" r:id="rId85"/>
    <p:sldId id="403" r:id="rId86"/>
    <p:sldId id="407" r:id="rId87"/>
    <p:sldId id="393" r:id="rId88"/>
    <p:sldId id="404" r:id="rId89"/>
    <p:sldId id="405" r:id="rId90"/>
    <p:sldId id="406" r:id="rId91"/>
    <p:sldId id="394" r:id="rId92"/>
    <p:sldId id="408" r:id="rId93"/>
    <p:sldId id="397" r:id="rId94"/>
    <p:sldId id="409" r:id="rId95"/>
    <p:sldId id="338" r:id="rId96"/>
    <p:sldId id="384" r:id="rId97"/>
    <p:sldId id="386" r:id="rId98"/>
    <p:sldId id="387" r:id="rId99"/>
    <p:sldId id="294" r:id="rId100"/>
  </p:sldIdLst>
  <p:sldSz cx="9144000" cy="6858000" type="screen4x3"/>
  <p:notesSz cx="6858000" cy="9144000"/>
  <p:defaultTextStyle>
    <a:defPPr>
      <a:defRPr lang="en-AU"/>
    </a:defPPr>
    <a:lvl1pPr algn="l" rtl="0" eaLnBrk="0" fontAlgn="base" hangingPunct="0">
      <a:spcBef>
        <a:spcPct val="0"/>
      </a:spcBef>
      <a:spcAft>
        <a:spcPct val="0"/>
      </a:spcAft>
      <a:defRPr sz="24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457200" algn="l" rtl="0" eaLnBrk="0" fontAlgn="base" hangingPunct="0">
      <a:spcBef>
        <a:spcPct val="0"/>
      </a:spcBef>
      <a:spcAft>
        <a:spcPct val="0"/>
      </a:spcAft>
      <a:defRPr sz="24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914400" algn="l" rtl="0" eaLnBrk="0" fontAlgn="base" hangingPunct="0">
      <a:spcBef>
        <a:spcPct val="0"/>
      </a:spcBef>
      <a:spcAft>
        <a:spcPct val="0"/>
      </a:spcAft>
      <a:defRPr sz="24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371600" algn="l" rtl="0" eaLnBrk="0" fontAlgn="base" hangingPunct="0">
      <a:spcBef>
        <a:spcPct val="0"/>
      </a:spcBef>
      <a:spcAft>
        <a:spcPct val="0"/>
      </a:spcAft>
      <a:defRPr sz="24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1828800" algn="l" rtl="0" eaLnBrk="0" fontAlgn="base" hangingPunct="0">
      <a:spcBef>
        <a:spcPct val="0"/>
      </a:spcBef>
      <a:spcAft>
        <a:spcPct val="0"/>
      </a:spcAft>
      <a:defRPr sz="24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286000" algn="l" defTabSz="914400" rtl="0" eaLnBrk="1" latinLnBrk="0" hangingPunct="1">
      <a:defRPr sz="24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743200" algn="l" defTabSz="914400" rtl="0" eaLnBrk="1" latinLnBrk="0" hangingPunct="1">
      <a:defRPr sz="24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200400" algn="l" defTabSz="914400" rtl="0" eaLnBrk="1" latinLnBrk="0" hangingPunct="1">
      <a:defRPr sz="24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657600" algn="l" defTabSz="914400" rtl="0" eaLnBrk="1" latinLnBrk="0" hangingPunct="1">
      <a:defRPr sz="24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DAEDEF"/>
    <a:srgbClr val="FF9900"/>
    <a:srgbClr val="993366"/>
    <a:srgbClr val="FFFF00"/>
    <a:srgbClr val="99CCFF"/>
    <a:srgbClr val="0000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2" autoAdjust="0"/>
    <p:restoredTop sz="98837" autoAdjust="0"/>
  </p:normalViewPr>
  <p:slideViewPr>
    <p:cSldViewPr>
      <p:cViewPr varScale="1">
        <p:scale>
          <a:sx n="83" d="100"/>
          <a:sy n="83" d="100"/>
        </p:scale>
        <p:origin x="250"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01.326"/>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4.168"/>
    </inkml:context>
    <inkml:brush xml:id="br0">
      <inkml:brushProperty name="width" value="0.025" units="cm"/>
      <inkml:brushProperty name="height" value="0.025" units="cm"/>
      <inkml:brushProperty name="color" value="#00A0D7"/>
    </inkml:brush>
  </inkml:definitions>
  <inkml:trace contextRef="#ctx0" brushRef="#br0">0 1 24575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5.261"/>
    </inkml:context>
    <inkml:brush xml:id="br0">
      <inkml:brushProperty name="width" value="0.025" units="cm"/>
      <inkml:brushProperty name="height" value="0.025" units="cm"/>
      <inkml:brushProperty name="color" value="#00A0D7"/>
    </inkml:brush>
  </inkml:definitions>
  <inkml:trace contextRef="#ctx0" brushRef="#br0">0 1 24575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8.293"/>
    </inkml:context>
    <inkml:brush xml:id="br0">
      <inkml:brushProperty name="width" value="0.025" units="cm"/>
      <inkml:brushProperty name="height" value="0.025" units="cm"/>
      <inkml:brushProperty name="color" value="#00A0D7"/>
    </inkml:brush>
  </inkml:definitions>
  <inkml:trace contextRef="#ctx0" brushRef="#br0">1 0 24575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1.510"/>
    </inkml:context>
    <inkml:brush xml:id="br0">
      <inkml:brushProperty name="width" value="0.025" units="cm"/>
      <inkml:brushProperty name="height" value="0.025" units="cm"/>
      <inkml:brushProperty name="color" value="#00A0D7"/>
    </inkml:brush>
  </inkml:definitions>
  <inkml:trace contextRef="#ctx0" brushRef="#br0">1 0 24575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2.478"/>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3.457"/>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4.553"/>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8.94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44.399"/>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59.943"/>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14.258"/>
    </inkml:context>
    <inkml:brush xml:id="br0">
      <inkml:brushProperty name="width" value="0.025" units="cm"/>
      <inkml:brushProperty name="height" value="0.025" units="cm"/>
      <inkml:brushProperty name="color" value="#00A0D7"/>
    </inkml:brush>
  </inkml:definitions>
  <inkml:trace contextRef="#ctx0" brushRef="#br0">0 0 24575,'103'0'0,"120"16"0,-104-2 0,144-2 0,-195-10 0,77 14 0,47 3 0,115-21 0,112 4 0,-242 21 0,-62-7 0,-3 1 0,-45-7 0,79 3 0,27-16 0,93 6 0,-219 3 0,-1 2 0,49 16 0,-53-12 0,1-2 0,73 8 0,269-16 0,-181-5 0,1591 3 0,-1760 2 0,0 2 0,0 1 0,-1 2 0,45 15 0,-44-11 0,0-2 0,1-2 0,69 6 0,10-13-1365,-81-1-5461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00.85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26.964"/>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27.935"/>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0.193"/>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0.995"/>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09.312"/>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0.340"/>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1.570"/>
    </inkml:context>
    <inkml:brush xml:id="br0">
      <inkml:brushProperty name="width" value="0.025" units="cm"/>
      <inkml:brushProperty name="height" value="0.025" units="cm"/>
      <inkml:brushProperty name="color" value="#00A0D7"/>
    </inkml:brush>
  </inkml:definitions>
  <inkml:trace contextRef="#ctx0" brushRef="#br0">0 0 24575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5.690"/>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7.455"/>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17.447"/>
    </inkml:context>
    <inkml:brush xml:id="br0">
      <inkml:brushProperty name="width" value="0.025" units="cm"/>
      <inkml:brushProperty name="height" value="0.025" units="cm"/>
      <inkml:brushProperty name="color" value="#00A0D7"/>
    </inkml:brush>
  </inkml:definitions>
  <inkml:trace contextRef="#ctx0" brushRef="#br0">0 336 24575,'19'1'0,"0"-1"0,0 0 0,-1-2 0,1 0 0,0-1 0,-1-1 0,0 0 0,0-1 0,32-15 0,-13 4 0,0 2 0,1 2 0,0 1 0,0 1 0,2 3 0,63-5 0,3-8 0,-49 8 0,7-2 0,-19 4 0,1 2 0,67-4 0,-96 11 15,-1 0-1,0-1 1,0-1-1,0-1 0,0 0 1,-1-1-1,28-13 1,-2-3-684,54-40 0,-90 58 526,19-12-6683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7.84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9.081"/>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1.611"/>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3.066"/>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8.40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7:01.352"/>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7:02.338"/>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22.003"/>
    </inkml:context>
    <inkml:brush xml:id="br0">
      <inkml:brushProperty name="width" value="0.025" units="cm"/>
      <inkml:brushProperty name="height" value="0.025" units="cm"/>
      <inkml:brushProperty name="color" value="#00A0D7"/>
    </inkml:brush>
  </inkml:definitions>
  <inkml:trace contextRef="#ctx0" brushRef="#br0">588 1248 24575,'0'-29'0,"1"16"0,-1 1 0,0-1 0,0 1 0,-1-1 0,-1 1 0,0-1 0,-1 1 0,0 0 0,-10-22 0,-45-96 0,47 98 0,-2 0 0,-2 1 0,-1 0 0,-1 2 0,-1 0 0,-31-37 0,24 34 0,2 0 0,1-1 0,2-2 0,2 0 0,-18-44 0,33 72 0,-55-138 0,40 110 0,5 7 0,-1 1 0,-1 0 0,-2 2 0,-27-34 0,40 54-136,0 0-1,0-1 1,0 0-1,0 0 1,1 0-1,0 0 1,0 0-1,1-1 0,-3-9 1,0-9-6690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58.728"/>
    </inkml:context>
    <inkml:brush xml:id="br0">
      <inkml:brushProperty name="width" value="0.025" units="cm"/>
      <inkml:brushProperty name="height" value="0.025" units="cm"/>
      <inkml:brushProperty name="color" value="#00A0D7"/>
    </inkml:brush>
  </inkml:definitions>
  <inkml:trace contextRef="#ctx0" brushRef="#br0">7559 1 24575,'0'3'0,"0"0"0,-1 0 0,1 0 0,-1 0 0,1 0 0,-1 0 0,0 0 0,0 0 0,-1 0 0,1 0 0,-1-1 0,1 1 0,-1 0 0,0-1 0,0 1 0,0-1 0,0 0 0,0 0 0,-1 0 0,-3 3 0,-6 2 0,1 0 0,-1-1 0,-22 8 0,-9 4 0,-7 9 0,-1-2 0,-1-2 0,-72 20 0,97-34 0,-1 2 0,2 0 0,-37 22 0,-38 16 0,33-20 0,35-15 0,-1 0 0,-68 16 0,85-24 0,0-1 0,0 2 0,0 0 0,1 1 0,0 1 0,-17 13 0,-29 14 0,57-33 0,0 0 0,0 0 0,0 1 0,0-1 0,1 1 0,0 0 0,-1 0 0,1 0 0,1 1 0,-1-1 0,1 1 0,0 0 0,0 0 0,0 0 0,-2 7 0,0 4 0,0 1 0,1-1 0,-2 32 0,4-32 0,0 0 0,0-1 0,-2 1 0,0-1 0,-11 27 0,-13 6 0,-2-1 0,-62 73 0,75-99 0,-488 572 0,438-518 0,-89 86 0,-25 28 0,92-91 0,-28 35 0,102-114 0,-1-1 0,-1 0 0,0-1 0,-1-1 0,-1-1 0,-23 15 0,-132 67 0,103-60 0,-76 50 0,100-56 0,-1-3 0,-1-1 0,-1-3 0,-56 18 0,93-36 0,0-1 0,0 2 0,1 0 0,-1 0 0,1 1 0,-14 13 0,-36 22 0,-43 26 0,-8 6 0,-436 241 0,422-227 0,65-44 0,-2 0 0,1 4 0,-98 98 0,-105 160 12,97-106-347,-422 451-718,-52-42 484,577-555 810,-154 143 1463,207-186-1704,0-1 0,-1 0 0,-28 17 0,-21 16 0,-162 149 0,183-153 0,6-6 0,-60 47 0,84-71 0,0 0 0,1 1 0,0 0 0,-9 13 0,10-12 0,0 0 0,-1-1 0,-20 16 0,9-8 8,2 0 0,0 1 0,1 1 0,-21 31 0,-9 9-1413,27-35-5421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3:00.369"/>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4.58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5.913"/>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9.024"/>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B14F021-366F-E581-3547-E285EBB59802}"/>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Arial Unicode MS" pitchFamily="34" charset="-128"/>
                <a:cs typeface="Arial" panose="020B0604020202020204" pitchFamily="34" charset="0"/>
              </a:defRPr>
            </a:lvl1pPr>
          </a:lstStyle>
          <a:p>
            <a:pPr>
              <a:defRPr/>
            </a:pPr>
            <a:endParaRPr lang="en-AU" altLang="it-IT"/>
          </a:p>
        </p:txBody>
      </p:sp>
      <p:sp>
        <p:nvSpPr>
          <p:cNvPr id="5123" name="Rectangle 3">
            <a:extLst>
              <a:ext uri="{FF2B5EF4-FFF2-40B4-BE49-F238E27FC236}">
                <a16:creationId xmlns:a16="http://schemas.microsoft.com/office/drawing/2014/main" id="{61B45723-DEB9-0A46-F23B-85E66B6D587B}"/>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Arial Unicode MS" pitchFamily="34" charset="-128"/>
                <a:cs typeface="Arial" panose="020B0604020202020204" pitchFamily="34" charset="0"/>
              </a:defRPr>
            </a:lvl1pPr>
          </a:lstStyle>
          <a:p>
            <a:pPr>
              <a:defRPr/>
            </a:pPr>
            <a:endParaRPr lang="en-AU" altLang="it-IT"/>
          </a:p>
        </p:txBody>
      </p:sp>
      <p:sp>
        <p:nvSpPr>
          <p:cNvPr id="2052" name="Rectangle 4">
            <a:extLst>
              <a:ext uri="{FF2B5EF4-FFF2-40B4-BE49-F238E27FC236}">
                <a16:creationId xmlns:a16="http://schemas.microsoft.com/office/drawing/2014/main" id="{DC4D379E-8796-6C20-0FA8-5A140A2078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39156709-34C8-2F16-F948-3C050BBF5666}"/>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AU" altLang="it-IT" noProof="0"/>
              <a:t>Kliknij, aby edytować style wzorca tekstu</a:t>
            </a:r>
          </a:p>
          <a:p>
            <a:pPr lvl="1"/>
            <a:r>
              <a:rPr lang="en-AU" altLang="it-IT" noProof="0"/>
              <a:t>Drugi poziom</a:t>
            </a:r>
          </a:p>
          <a:p>
            <a:pPr lvl="2"/>
            <a:r>
              <a:rPr lang="en-AU" altLang="it-IT" noProof="0"/>
              <a:t>Trzeci poziom</a:t>
            </a:r>
          </a:p>
          <a:p>
            <a:pPr lvl="3"/>
            <a:r>
              <a:rPr lang="en-AU" altLang="it-IT" noProof="0"/>
              <a:t>Czwarty poziom</a:t>
            </a:r>
          </a:p>
          <a:p>
            <a:pPr lvl="4"/>
            <a:r>
              <a:rPr lang="en-AU" altLang="it-IT" noProof="0"/>
              <a:t>Piąty poziom</a:t>
            </a:r>
          </a:p>
        </p:txBody>
      </p:sp>
      <p:sp>
        <p:nvSpPr>
          <p:cNvPr id="5126" name="Rectangle 6">
            <a:extLst>
              <a:ext uri="{FF2B5EF4-FFF2-40B4-BE49-F238E27FC236}">
                <a16:creationId xmlns:a16="http://schemas.microsoft.com/office/drawing/2014/main" id="{B930484B-4962-BD32-9B08-E7D25FD34B4E}"/>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Arial Unicode MS" pitchFamily="34" charset="-128"/>
                <a:cs typeface="Arial" panose="020B0604020202020204" pitchFamily="34" charset="0"/>
              </a:defRPr>
            </a:lvl1pPr>
          </a:lstStyle>
          <a:p>
            <a:pPr>
              <a:defRPr/>
            </a:pPr>
            <a:endParaRPr lang="en-AU" altLang="it-IT"/>
          </a:p>
        </p:txBody>
      </p:sp>
      <p:sp>
        <p:nvSpPr>
          <p:cNvPr id="5127" name="Rectangle 7">
            <a:extLst>
              <a:ext uri="{FF2B5EF4-FFF2-40B4-BE49-F238E27FC236}">
                <a16:creationId xmlns:a16="http://schemas.microsoft.com/office/drawing/2014/main" id="{179F90E4-0B83-74F3-D343-4FC9B3D66D38}"/>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Arial Unicode MS" pitchFamily="34" charset="-128"/>
                <a:cs typeface="Arial" panose="020B0604020202020204" pitchFamily="34" charset="0"/>
              </a:defRPr>
            </a:lvl1pPr>
          </a:lstStyle>
          <a:p>
            <a:pPr>
              <a:defRPr/>
            </a:pPr>
            <a:fld id="{4B5DAD80-B8AB-42C5-93A8-6F298D547C9F}" type="slidenum">
              <a:rPr lang="en-AU" altLang="it-IT"/>
              <a:pPr>
                <a:defRPr/>
              </a:pPr>
              <a:t>‹#›</a:t>
            </a:fld>
            <a:endParaRPr lang="en-AU" altLang="it-IT"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5571863F-0E7B-FBB0-2DF5-2167CCC532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15D973C4-F0D4-4AC3-AC3F-444363BDCC68}" type="slidenum">
              <a:rPr lang="en-AU" altLang="it-IT" sz="1200" smtClean="0">
                <a:latin typeface="Arial" panose="020B0604020202020204" pitchFamily="34" charset="0"/>
              </a:rPr>
              <a:pPr/>
              <a:t>1</a:t>
            </a:fld>
            <a:endParaRPr lang="en-AU" altLang="it-IT" sz="1200">
              <a:latin typeface="Arial" panose="020B0604020202020204" pitchFamily="34" charset="0"/>
            </a:endParaRPr>
          </a:p>
        </p:txBody>
      </p:sp>
      <p:sp>
        <p:nvSpPr>
          <p:cNvPr id="4099" name="Symbol zastępczy obrazu slajdu 1">
            <a:extLst>
              <a:ext uri="{FF2B5EF4-FFF2-40B4-BE49-F238E27FC236}">
                <a16:creationId xmlns:a16="http://schemas.microsoft.com/office/drawing/2014/main" id="{DF48811D-F98E-754D-08AC-CF40E727BFBB}"/>
              </a:ext>
            </a:extLst>
          </p:cNvPr>
          <p:cNvSpPr>
            <a:spLocks noGrp="1" noRot="1" noChangeAspect="1" noChangeArrowheads="1" noTextEdit="1"/>
          </p:cNvSpPr>
          <p:nvPr>
            <p:ph type="sldImg"/>
          </p:nvPr>
        </p:nvSpPr>
        <p:spPr>
          <a:ln/>
        </p:spPr>
      </p:sp>
      <p:sp>
        <p:nvSpPr>
          <p:cNvPr id="4100" name="Symbol zastępczy notatek 2">
            <a:extLst>
              <a:ext uri="{FF2B5EF4-FFF2-40B4-BE49-F238E27FC236}">
                <a16:creationId xmlns:a16="http://schemas.microsoft.com/office/drawing/2014/main" id="{98DE76C3-EC61-31D0-C743-590E1656A4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4101" name="Symbol zastępczy numeru slajdu 3">
            <a:extLst>
              <a:ext uri="{FF2B5EF4-FFF2-40B4-BE49-F238E27FC236}">
                <a16:creationId xmlns:a16="http://schemas.microsoft.com/office/drawing/2014/main" id="{2C535CAA-4ECB-CEF9-F561-C8C649DFA2B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068244EF-A0E5-4707-A9E7-80D4AFACCF59}" type="slidenum">
              <a:rPr lang="en-US" altLang="it-IT" sz="1200">
                <a:latin typeface="Calibri" panose="020F0502020204030204" pitchFamily="34" charset="0"/>
              </a:rPr>
              <a:pPr algn="r" eaLnBrk="1" hangingPunct="1"/>
              <a:t>1</a:t>
            </a:fld>
            <a:endParaRPr lang="en-US" altLang="it-IT"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17D9BA13-CCEB-C5B9-8D97-C2B4328C3F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52024180-A6AC-499D-92FE-5F002515F4F0}" type="slidenum">
              <a:rPr lang="en-AU" altLang="it-IT" sz="1200" smtClean="0">
                <a:latin typeface="Arial" panose="020B0604020202020204" pitchFamily="34" charset="0"/>
              </a:rPr>
              <a:pPr/>
              <a:t>34</a:t>
            </a:fld>
            <a:endParaRPr lang="en-AU" altLang="it-IT" sz="1200">
              <a:latin typeface="Arial" panose="020B0604020202020204" pitchFamily="34" charset="0"/>
            </a:endParaRPr>
          </a:p>
        </p:txBody>
      </p:sp>
      <p:sp>
        <p:nvSpPr>
          <p:cNvPr id="47107" name="Symbol zastępczy obrazu slajdu 1">
            <a:extLst>
              <a:ext uri="{FF2B5EF4-FFF2-40B4-BE49-F238E27FC236}">
                <a16:creationId xmlns:a16="http://schemas.microsoft.com/office/drawing/2014/main" id="{948B22A6-704D-9A99-DE21-EE5E3D54EEEC}"/>
              </a:ext>
            </a:extLst>
          </p:cNvPr>
          <p:cNvSpPr>
            <a:spLocks noGrp="1" noRot="1" noChangeAspect="1" noChangeArrowheads="1" noTextEdit="1"/>
          </p:cNvSpPr>
          <p:nvPr>
            <p:ph type="sldImg"/>
          </p:nvPr>
        </p:nvSpPr>
        <p:spPr>
          <a:ln/>
        </p:spPr>
      </p:sp>
      <p:sp>
        <p:nvSpPr>
          <p:cNvPr id="47108" name="Symbol zastępczy notatek 2">
            <a:extLst>
              <a:ext uri="{FF2B5EF4-FFF2-40B4-BE49-F238E27FC236}">
                <a16:creationId xmlns:a16="http://schemas.microsoft.com/office/drawing/2014/main" id="{4E885751-5BFD-EBA3-344D-424334C8103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47109" name="Symbol zastępczy numeru slajdu 3">
            <a:extLst>
              <a:ext uri="{FF2B5EF4-FFF2-40B4-BE49-F238E27FC236}">
                <a16:creationId xmlns:a16="http://schemas.microsoft.com/office/drawing/2014/main" id="{69493CF9-2A10-F6B8-E689-6D88B726E50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C359145A-BF1B-4DB9-A4C7-9F3668CCEA28}" type="slidenum">
              <a:rPr lang="en-US" altLang="it-IT" sz="1200">
                <a:latin typeface="Calibri" panose="020F0502020204030204" pitchFamily="34" charset="0"/>
              </a:rPr>
              <a:pPr algn="r" eaLnBrk="1" hangingPunct="1"/>
              <a:t>34</a:t>
            </a:fld>
            <a:endParaRPr lang="en-US" altLang="it-IT"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07EC6E9-6A8A-36B1-7C53-45950AEAB93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499CFE48-F1C6-479C-964D-89EECD045E18}" type="slidenum">
              <a:rPr lang="en-AU" altLang="it-IT" sz="1200" smtClean="0">
                <a:latin typeface="Arial" panose="020B0604020202020204" pitchFamily="34" charset="0"/>
              </a:rPr>
              <a:pPr/>
              <a:t>36</a:t>
            </a:fld>
            <a:endParaRPr lang="en-AU" altLang="it-IT" sz="1200">
              <a:latin typeface="Arial" panose="020B0604020202020204" pitchFamily="34" charset="0"/>
            </a:endParaRPr>
          </a:p>
        </p:txBody>
      </p:sp>
      <p:sp>
        <p:nvSpPr>
          <p:cNvPr id="50179" name="Symbol zastępczy obrazu slajdu 1">
            <a:extLst>
              <a:ext uri="{FF2B5EF4-FFF2-40B4-BE49-F238E27FC236}">
                <a16:creationId xmlns:a16="http://schemas.microsoft.com/office/drawing/2014/main" id="{D2CF6A2D-1610-20F2-5AC1-4386DC70BD76}"/>
              </a:ext>
            </a:extLst>
          </p:cNvPr>
          <p:cNvSpPr>
            <a:spLocks noGrp="1" noRot="1" noChangeAspect="1" noChangeArrowheads="1" noTextEdit="1"/>
          </p:cNvSpPr>
          <p:nvPr>
            <p:ph type="sldImg"/>
          </p:nvPr>
        </p:nvSpPr>
        <p:spPr>
          <a:ln/>
        </p:spPr>
      </p:sp>
      <p:sp>
        <p:nvSpPr>
          <p:cNvPr id="50180" name="Symbol zastępczy notatek 2">
            <a:extLst>
              <a:ext uri="{FF2B5EF4-FFF2-40B4-BE49-F238E27FC236}">
                <a16:creationId xmlns:a16="http://schemas.microsoft.com/office/drawing/2014/main" id="{5EBCB124-BB04-B12C-5179-AAABE66B298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50181" name="Symbol zastępczy numeru slajdu 3">
            <a:extLst>
              <a:ext uri="{FF2B5EF4-FFF2-40B4-BE49-F238E27FC236}">
                <a16:creationId xmlns:a16="http://schemas.microsoft.com/office/drawing/2014/main" id="{5F819BC4-FBF8-373D-208E-5AF4FA9DEA6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6E1AA03A-880B-4C7F-AD3D-BBC64C5773FE}" type="slidenum">
              <a:rPr lang="en-US" altLang="it-IT" sz="1200">
                <a:latin typeface="Calibri" panose="020F0502020204030204" pitchFamily="34" charset="0"/>
              </a:rPr>
              <a:pPr algn="r" eaLnBrk="1" hangingPunct="1"/>
              <a:t>36</a:t>
            </a:fld>
            <a:endParaRPr lang="en-US" altLang="it-IT"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C5511E66-1C7C-39AD-2B13-8E81527C4E3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46EC31D6-976C-435D-B267-FFB06483E88D}" type="slidenum">
              <a:rPr lang="en-AU" altLang="it-IT" sz="1200" smtClean="0">
                <a:latin typeface="Arial" panose="020B0604020202020204" pitchFamily="34" charset="0"/>
              </a:rPr>
              <a:pPr/>
              <a:t>43</a:t>
            </a:fld>
            <a:endParaRPr lang="en-AU" altLang="it-IT" sz="1200">
              <a:latin typeface="Arial" panose="020B0604020202020204" pitchFamily="34" charset="0"/>
            </a:endParaRPr>
          </a:p>
        </p:txBody>
      </p:sp>
      <p:sp>
        <p:nvSpPr>
          <p:cNvPr id="58371" name="Symbol zastępczy obrazu slajdu 1">
            <a:extLst>
              <a:ext uri="{FF2B5EF4-FFF2-40B4-BE49-F238E27FC236}">
                <a16:creationId xmlns:a16="http://schemas.microsoft.com/office/drawing/2014/main" id="{1914F6A5-727B-B8EA-105B-89A6F20C943B}"/>
              </a:ext>
            </a:extLst>
          </p:cNvPr>
          <p:cNvSpPr>
            <a:spLocks noGrp="1" noRot="1" noChangeAspect="1" noChangeArrowheads="1" noTextEdit="1"/>
          </p:cNvSpPr>
          <p:nvPr>
            <p:ph type="sldImg"/>
          </p:nvPr>
        </p:nvSpPr>
        <p:spPr>
          <a:ln/>
        </p:spPr>
      </p:sp>
      <p:sp>
        <p:nvSpPr>
          <p:cNvPr id="58372" name="Symbol zastępczy notatek 2">
            <a:extLst>
              <a:ext uri="{FF2B5EF4-FFF2-40B4-BE49-F238E27FC236}">
                <a16:creationId xmlns:a16="http://schemas.microsoft.com/office/drawing/2014/main" id="{F3B830C1-DF8E-4C0B-340C-2870EEA14F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58373" name="Symbol zastępczy numeru slajdu 3">
            <a:extLst>
              <a:ext uri="{FF2B5EF4-FFF2-40B4-BE49-F238E27FC236}">
                <a16:creationId xmlns:a16="http://schemas.microsoft.com/office/drawing/2014/main" id="{D246C2E3-F57E-466C-4A81-5EF1722C502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8255BD44-0312-4A99-8063-53BC2068D722}" type="slidenum">
              <a:rPr lang="en-US" altLang="it-IT" sz="1200">
                <a:latin typeface="Calibri" panose="020F0502020204030204" pitchFamily="34" charset="0"/>
              </a:rPr>
              <a:pPr algn="r" eaLnBrk="1" hangingPunct="1"/>
              <a:t>43</a:t>
            </a:fld>
            <a:endParaRPr lang="en-US" altLang="it-IT"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C94619D4-67C3-53D1-EF5F-BEB4B63309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4E5FF0C5-151E-47E7-81B5-2567948F3550}" type="slidenum">
              <a:rPr lang="en-AU" altLang="it-IT" sz="1200" smtClean="0">
                <a:latin typeface="Arial" panose="020B0604020202020204" pitchFamily="34" charset="0"/>
              </a:rPr>
              <a:pPr/>
              <a:t>44</a:t>
            </a:fld>
            <a:endParaRPr lang="en-AU" altLang="it-IT" sz="1200">
              <a:latin typeface="Arial" panose="020B0604020202020204" pitchFamily="34" charset="0"/>
            </a:endParaRPr>
          </a:p>
        </p:txBody>
      </p:sp>
      <p:sp>
        <p:nvSpPr>
          <p:cNvPr id="60419" name="Symbol zastępczy obrazu slajdu 1">
            <a:extLst>
              <a:ext uri="{FF2B5EF4-FFF2-40B4-BE49-F238E27FC236}">
                <a16:creationId xmlns:a16="http://schemas.microsoft.com/office/drawing/2014/main" id="{9A9939BB-AD1A-9991-29D8-D9C3DD259800}"/>
              </a:ext>
            </a:extLst>
          </p:cNvPr>
          <p:cNvSpPr>
            <a:spLocks noGrp="1" noRot="1" noChangeAspect="1" noChangeArrowheads="1" noTextEdit="1"/>
          </p:cNvSpPr>
          <p:nvPr>
            <p:ph type="sldImg"/>
          </p:nvPr>
        </p:nvSpPr>
        <p:spPr>
          <a:ln/>
        </p:spPr>
      </p:sp>
      <p:sp>
        <p:nvSpPr>
          <p:cNvPr id="60420" name="Symbol zastępczy notatek 2">
            <a:extLst>
              <a:ext uri="{FF2B5EF4-FFF2-40B4-BE49-F238E27FC236}">
                <a16:creationId xmlns:a16="http://schemas.microsoft.com/office/drawing/2014/main" id="{CD3E4B1A-9B5E-C966-C06F-70F70990441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60421" name="Symbol zastępczy numeru slajdu 3">
            <a:extLst>
              <a:ext uri="{FF2B5EF4-FFF2-40B4-BE49-F238E27FC236}">
                <a16:creationId xmlns:a16="http://schemas.microsoft.com/office/drawing/2014/main" id="{52002C5E-C276-C4FB-29BC-5BFE4E4EBCF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D37A5659-9717-4668-B148-3FDB452709F5}" type="slidenum">
              <a:rPr lang="en-US" altLang="it-IT" sz="1200">
                <a:latin typeface="Calibri" panose="020F0502020204030204" pitchFamily="34" charset="0"/>
              </a:rPr>
              <a:pPr algn="r" eaLnBrk="1" hangingPunct="1"/>
              <a:t>44</a:t>
            </a:fld>
            <a:endParaRPr lang="en-US" altLang="it-IT"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500CE8E-BB1D-67B8-B4C8-7415B9C9D7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B944C366-2EB2-448A-9455-210C50F87617}" type="slidenum">
              <a:rPr lang="en-AU" altLang="it-IT" sz="1200" smtClean="0">
                <a:latin typeface="Arial" panose="020B0604020202020204" pitchFamily="34" charset="0"/>
              </a:rPr>
              <a:pPr/>
              <a:t>45</a:t>
            </a:fld>
            <a:endParaRPr lang="en-AU" altLang="it-IT" sz="1200">
              <a:latin typeface="Arial" panose="020B0604020202020204" pitchFamily="34" charset="0"/>
            </a:endParaRPr>
          </a:p>
        </p:txBody>
      </p:sp>
      <p:sp>
        <p:nvSpPr>
          <p:cNvPr id="62467" name="Symbol zastępczy obrazu slajdu 1">
            <a:extLst>
              <a:ext uri="{FF2B5EF4-FFF2-40B4-BE49-F238E27FC236}">
                <a16:creationId xmlns:a16="http://schemas.microsoft.com/office/drawing/2014/main" id="{EBA7C038-33D6-38A0-A577-CDB3EBB319F4}"/>
              </a:ext>
            </a:extLst>
          </p:cNvPr>
          <p:cNvSpPr>
            <a:spLocks noGrp="1" noRot="1" noChangeAspect="1" noChangeArrowheads="1" noTextEdit="1"/>
          </p:cNvSpPr>
          <p:nvPr>
            <p:ph type="sldImg"/>
          </p:nvPr>
        </p:nvSpPr>
        <p:spPr>
          <a:ln/>
        </p:spPr>
      </p:sp>
      <p:sp>
        <p:nvSpPr>
          <p:cNvPr id="62468" name="Symbol zastępczy notatek 2">
            <a:extLst>
              <a:ext uri="{FF2B5EF4-FFF2-40B4-BE49-F238E27FC236}">
                <a16:creationId xmlns:a16="http://schemas.microsoft.com/office/drawing/2014/main" id="{07D31CBD-63AF-A4EE-650D-3E5A32F2394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62469" name="Symbol zastępczy numeru slajdu 3">
            <a:extLst>
              <a:ext uri="{FF2B5EF4-FFF2-40B4-BE49-F238E27FC236}">
                <a16:creationId xmlns:a16="http://schemas.microsoft.com/office/drawing/2014/main" id="{B94479B9-DE8C-5616-57B2-8D1AD86EB72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C965E7FB-07FD-40AA-8ECE-68D86E475763}" type="slidenum">
              <a:rPr lang="en-US" altLang="it-IT" sz="1200">
                <a:latin typeface="Calibri" panose="020F0502020204030204" pitchFamily="34" charset="0"/>
              </a:rPr>
              <a:pPr algn="r" eaLnBrk="1" hangingPunct="1"/>
              <a:t>45</a:t>
            </a:fld>
            <a:endParaRPr lang="en-US" altLang="it-IT"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8587BA66-9F82-C106-390B-50BFCBF4F8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6EBA67E0-4EE2-4DC5-B71D-16DA96EB4131}" type="slidenum">
              <a:rPr lang="en-AU" altLang="it-IT" sz="1200" smtClean="0">
                <a:latin typeface="Arial" panose="020B0604020202020204" pitchFamily="34" charset="0"/>
              </a:rPr>
              <a:pPr/>
              <a:t>59</a:t>
            </a:fld>
            <a:endParaRPr lang="en-AU" altLang="it-IT" sz="1200">
              <a:latin typeface="Arial" panose="020B0604020202020204" pitchFamily="34" charset="0"/>
            </a:endParaRPr>
          </a:p>
        </p:txBody>
      </p:sp>
      <p:sp>
        <p:nvSpPr>
          <p:cNvPr id="77827" name="Symbol zastępczy obrazu slajdu 1">
            <a:extLst>
              <a:ext uri="{FF2B5EF4-FFF2-40B4-BE49-F238E27FC236}">
                <a16:creationId xmlns:a16="http://schemas.microsoft.com/office/drawing/2014/main" id="{0352E3BB-B5F2-A14B-DF01-BA0F7F26F538}"/>
              </a:ext>
            </a:extLst>
          </p:cNvPr>
          <p:cNvSpPr>
            <a:spLocks noGrp="1" noRot="1" noChangeAspect="1" noChangeArrowheads="1" noTextEdit="1"/>
          </p:cNvSpPr>
          <p:nvPr>
            <p:ph type="sldImg"/>
          </p:nvPr>
        </p:nvSpPr>
        <p:spPr>
          <a:ln/>
        </p:spPr>
      </p:sp>
      <p:sp>
        <p:nvSpPr>
          <p:cNvPr id="77828" name="Symbol zastępczy notatek 2">
            <a:extLst>
              <a:ext uri="{FF2B5EF4-FFF2-40B4-BE49-F238E27FC236}">
                <a16:creationId xmlns:a16="http://schemas.microsoft.com/office/drawing/2014/main" id="{ACF11B12-3525-C58C-35FE-2C782BD5536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77829" name="Symbol zastępczy numeru slajdu 3">
            <a:extLst>
              <a:ext uri="{FF2B5EF4-FFF2-40B4-BE49-F238E27FC236}">
                <a16:creationId xmlns:a16="http://schemas.microsoft.com/office/drawing/2014/main" id="{E9DB9AA4-3219-EFDB-AD24-171C54D4906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23B1827F-BB85-40F3-9EFA-02012B4956F8}" type="slidenum">
              <a:rPr lang="en-US" altLang="it-IT" sz="1200">
                <a:latin typeface="Calibri" panose="020F0502020204030204" pitchFamily="34" charset="0"/>
              </a:rPr>
              <a:pPr algn="r" eaLnBrk="1" hangingPunct="1"/>
              <a:t>59</a:t>
            </a:fld>
            <a:endParaRPr lang="en-US" altLang="it-IT"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8CD7CFF0-48E3-7B5D-A530-0F3D8097F1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DDF1CB6C-F665-4F99-8D64-3C5773F06DF2}" type="slidenum">
              <a:rPr lang="en-AU" altLang="it-IT" sz="1200" smtClean="0">
                <a:latin typeface="Arial" panose="020B0604020202020204" pitchFamily="34" charset="0"/>
              </a:rPr>
              <a:pPr/>
              <a:t>63</a:t>
            </a:fld>
            <a:endParaRPr lang="en-AU" altLang="it-IT" sz="1200">
              <a:latin typeface="Arial" panose="020B0604020202020204" pitchFamily="34" charset="0"/>
            </a:endParaRPr>
          </a:p>
        </p:txBody>
      </p:sp>
      <p:sp>
        <p:nvSpPr>
          <p:cNvPr id="82947" name="Symbol zastępczy obrazu slajdu 1">
            <a:extLst>
              <a:ext uri="{FF2B5EF4-FFF2-40B4-BE49-F238E27FC236}">
                <a16:creationId xmlns:a16="http://schemas.microsoft.com/office/drawing/2014/main" id="{8DCB57A5-3A3F-B921-D22F-52B7E4D9EEB6}"/>
              </a:ext>
            </a:extLst>
          </p:cNvPr>
          <p:cNvSpPr>
            <a:spLocks noGrp="1" noRot="1" noChangeAspect="1" noChangeArrowheads="1" noTextEdit="1"/>
          </p:cNvSpPr>
          <p:nvPr>
            <p:ph type="sldImg"/>
          </p:nvPr>
        </p:nvSpPr>
        <p:spPr>
          <a:ln/>
        </p:spPr>
      </p:sp>
      <p:sp>
        <p:nvSpPr>
          <p:cNvPr id="82948" name="Symbol zastępczy notatek 2">
            <a:extLst>
              <a:ext uri="{FF2B5EF4-FFF2-40B4-BE49-F238E27FC236}">
                <a16:creationId xmlns:a16="http://schemas.microsoft.com/office/drawing/2014/main" id="{38068322-1C83-D01E-D871-C17E1CB751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82949" name="Symbol zastępczy numeru slajdu 3">
            <a:extLst>
              <a:ext uri="{FF2B5EF4-FFF2-40B4-BE49-F238E27FC236}">
                <a16:creationId xmlns:a16="http://schemas.microsoft.com/office/drawing/2014/main" id="{3D14F37D-4421-C392-701B-50539C678AA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FA28A64E-CB19-456F-965F-C7169071AF80}" type="slidenum">
              <a:rPr lang="en-US" altLang="it-IT" sz="1200">
                <a:latin typeface="Calibri" panose="020F0502020204030204" pitchFamily="34" charset="0"/>
              </a:rPr>
              <a:pPr algn="r" eaLnBrk="1" hangingPunct="1"/>
              <a:t>63</a:t>
            </a:fld>
            <a:endParaRPr lang="en-US" altLang="it-IT"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4FEC341-4AD5-C511-01C1-9DE47AA465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FE9FA2E9-4C13-4718-925A-7DA6A3F3A095}" type="slidenum">
              <a:rPr lang="en-AU" altLang="it-IT" sz="1200" smtClean="0">
                <a:latin typeface="Arial" panose="020B0604020202020204" pitchFamily="34" charset="0"/>
              </a:rPr>
              <a:pPr/>
              <a:t>68</a:t>
            </a:fld>
            <a:endParaRPr lang="en-AU" altLang="it-IT" sz="1200">
              <a:latin typeface="Arial" panose="020B0604020202020204" pitchFamily="34" charset="0"/>
            </a:endParaRPr>
          </a:p>
        </p:txBody>
      </p:sp>
      <p:sp>
        <p:nvSpPr>
          <p:cNvPr id="89091" name="Symbol zastępczy obrazu slajdu 1">
            <a:extLst>
              <a:ext uri="{FF2B5EF4-FFF2-40B4-BE49-F238E27FC236}">
                <a16:creationId xmlns:a16="http://schemas.microsoft.com/office/drawing/2014/main" id="{9A08A478-0AD7-040C-9450-0F9088309CCF}"/>
              </a:ext>
            </a:extLst>
          </p:cNvPr>
          <p:cNvSpPr>
            <a:spLocks noGrp="1" noRot="1" noChangeAspect="1" noChangeArrowheads="1" noTextEdit="1"/>
          </p:cNvSpPr>
          <p:nvPr>
            <p:ph type="sldImg"/>
          </p:nvPr>
        </p:nvSpPr>
        <p:spPr>
          <a:ln/>
        </p:spPr>
      </p:sp>
      <p:sp>
        <p:nvSpPr>
          <p:cNvPr id="89092" name="Symbol zastępczy notatek 2">
            <a:extLst>
              <a:ext uri="{FF2B5EF4-FFF2-40B4-BE49-F238E27FC236}">
                <a16:creationId xmlns:a16="http://schemas.microsoft.com/office/drawing/2014/main" id="{7D112D03-4A20-80C9-FE09-BB98D52F92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89093" name="Symbol zastępczy numeru slajdu 3">
            <a:extLst>
              <a:ext uri="{FF2B5EF4-FFF2-40B4-BE49-F238E27FC236}">
                <a16:creationId xmlns:a16="http://schemas.microsoft.com/office/drawing/2014/main" id="{6D0AD97A-8975-47B6-0E35-68EA2BC406F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58FF46BC-84E5-4E34-9AE7-A158E5DCBD85}" type="slidenum">
              <a:rPr lang="en-US" altLang="it-IT" sz="1200">
                <a:latin typeface="Calibri" panose="020F0502020204030204" pitchFamily="34" charset="0"/>
              </a:rPr>
              <a:pPr algn="r" eaLnBrk="1" hangingPunct="1"/>
              <a:t>68</a:t>
            </a:fld>
            <a:endParaRPr lang="en-US" altLang="it-IT"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6C438E74-C845-53A2-C65F-43137FA37C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38F6E78B-541B-4ECF-B44D-E3776390566D}" type="slidenum">
              <a:rPr lang="en-AU" altLang="it-IT" sz="1200" smtClean="0">
                <a:latin typeface="Arial" panose="020B0604020202020204" pitchFamily="34" charset="0"/>
              </a:rPr>
              <a:pPr/>
              <a:t>70</a:t>
            </a:fld>
            <a:endParaRPr lang="en-AU" altLang="it-IT" sz="1200">
              <a:latin typeface="Arial" panose="020B0604020202020204" pitchFamily="34" charset="0"/>
            </a:endParaRPr>
          </a:p>
        </p:txBody>
      </p:sp>
      <p:sp>
        <p:nvSpPr>
          <p:cNvPr id="92163" name="Symbol zastępczy obrazu slajdu 1">
            <a:extLst>
              <a:ext uri="{FF2B5EF4-FFF2-40B4-BE49-F238E27FC236}">
                <a16:creationId xmlns:a16="http://schemas.microsoft.com/office/drawing/2014/main" id="{51BE569A-7040-9F0F-1DE6-8372839CAFA0}"/>
              </a:ext>
            </a:extLst>
          </p:cNvPr>
          <p:cNvSpPr>
            <a:spLocks noGrp="1" noRot="1" noChangeAspect="1" noChangeArrowheads="1" noTextEdit="1"/>
          </p:cNvSpPr>
          <p:nvPr>
            <p:ph type="sldImg"/>
          </p:nvPr>
        </p:nvSpPr>
        <p:spPr>
          <a:ln/>
        </p:spPr>
      </p:sp>
      <p:sp>
        <p:nvSpPr>
          <p:cNvPr id="92164" name="Symbol zastępczy notatek 2">
            <a:extLst>
              <a:ext uri="{FF2B5EF4-FFF2-40B4-BE49-F238E27FC236}">
                <a16:creationId xmlns:a16="http://schemas.microsoft.com/office/drawing/2014/main" id="{745ACFE8-D708-0411-CF31-EC20757C96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92165" name="Symbol zastępczy numeru slajdu 3">
            <a:extLst>
              <a:ext uri="{FF2B5EF4-FFF2-40B4-BE49-F238E27FC236}">
                <a16:creationId xmlns:a16="http://schemas.microsoft.com/office/drawing/2014/main" id="{742F1397-2C9C-A96B-8C02-E84811A17DB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8D07705C-C258-4661-9E8F-BD4B8EAC2506}" type="slidenum">
              <a:rPr lang="en-US" altLang="it-IT" sz="1200">
                <a:latin typeface="Calibri" panose="020F0502020204030204" pitchFamily="34" charset="0"/>
              </a:rPr>
              <a:pPr algn="r" eaLnBrk="1" hangingPunct="1"/>
              <a:t>70</a:t>
            </a:fld>
            <a:endParaRPr lang="en-US" altLang="it-IT"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B25F5E1A-AF47-081E-6504-1A2322BC38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AF95A97C-3D5D-4B96-9276-A069C3D3EABC}" type="slidenum">
              <a:rPr lang="en-AU" altLang="it-IT" sz="1200" smtClean="0">
                <a:latin typeface="Arial" panose="020B0604020202020204" pitchFamily="34" charset="0"/>
              </a:rPr>
              <a:pPr/>
              <a:t>72</a:t>
            </a:fld>
            <a:endParaRPr lang="en-AU" altLang="it-IT" sz="1200">
              <a:latin typeface="Arial" panose="020B0604020202020204" pitchFamily="34" charset="0"/>
            </a:endParaRPr>
          </a:p>
        </p:txBody>
      </p:sp>
      <p:sp>
        <p:nvSpPr>
          <p:cNvPr id="95235" name="Symbol zastępczy obrazu slajdu 1">
            <a:extLst>
              <a:ext uri="{FF2B5EF4-FFF2-40B4-BE49-F238E27FC236}">
                <a16:creationId xmlns:a16="http://schemas.microsoft.com/office/drawing/2014/main" id="{7872D9E6-8E19-EC5F-3DAB-F16DA97FF3DA}"/>
              </a:ext>
            </a:extLst>
          </p:cNvPr>
          <p:cNvSpPr>
            <a:spLocks noGrp="1" noRot="1" noChangeAspect="1" noChangeArrowheads="1" noTextEdit="1"/>
          </p:cNvSpPr>
          <p:nvPr>
            <p:ph type="sldImg"/>
          </p:nvPr>
        </p:nvSpPr>
        <p:spPr>
          <a:ln/>
        </p:spPr>
      </p:sp>
      <p:sp>
        <p:nvSpPr>
          <p:cNvPr id="95236" name="Symbol zastępczy notatek 2">
            <a:extLst>
              <a:ext uri="{FF2B5EF4-FFF2-40B4-BE49-F238E27FC236}">
                <a16:creationId xmlns:a16="http://schemas.microsoft.com/office/drawing/2014/main" id="{E36F893F-8252-28C3-235C-83C8BF614E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95237" name="Symbol zastępczy numeru slajdu 3">
            <a:extLst>
              <a:ext uri="{FF2B5EF4-FFF2-40B4-BE49-F238E27FC236}">
                <a16:creationId xmlns:a16="http://schemas.microsoft.com/office/drawing/2014/main" id="{231090F6-BB3C-AA29-DE96-1EC2AB96385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E9B9811F-5F37-48E4-A84E-F455F3975B8A}" type="slidenum">
              <a:rPr lang="en-US" altLang="it-IT" sz="1200">
                <a:latin typeface="Calibri" panose="020F0502020204030204" pitchFamily="34" charset="0"/>
              </a:rPr>
              <a:pPr algn="r" eaLnBrk="1" hangingPunct="1"/>
              <a:t>72</a:t>
            </a:fld>
            <a:endParaRPr lang="en-US" altLang="it-IT"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5DAA94E-D73D-ACA6-934A-AB2237912B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D74CD798-98FC-4DA4-9E59-C4879B83A350}" type="slidenum">
              <a:rPr lang="en-AU" altLang="it-IT" sz="1200" smtClean="0">
                <a:latin typeface="Arial" panose="020B0604020202020204" pitchFamily="34" charset="0"/>
              </a:rPr>
              <a:pPr/>
              <a:t>2</a:t>
            </a:fld>
            <a:endParaRPr lang="en-AU" altLang="it-IT" sz="1200">
              <a:latin typeface="Arial" panose="020B0604020202020204" pitchFamily="34" charset="0"/>
            </a:endParaRPr>
          </a:p>
        </p:txBody>
      </p:sp>
      <p:sp>
        <p:nvSpPr>
          <p:cNvPr id="6147" name="Symbol zastępczy obrazu slajdu 1">
            <a:extLst>
              <a:ext uri="{FF2B5EF4-FFF2-40B4-BE49-F238E27FC236}">
                <a16:creationId xmlns:a16="http://schemas.microsoft.com/office/drawing/2014/main" id="{6A403782-7E5E-F4F8-7366-CB116BD2AAA5}"/>
              </a:ext>
            </a:extLst>
          </p:cNvPr>
          <p:cNvSpPr>
            <a:spLocks noGrp="1" noRot="1" noChangeAspect="1" noChangeArrowheads="1" noTextEdit="1"/>
          </p:cNvSpPr>
          <p:nvPr>
            <p:ph type="sldImg"/>
          </p:nvPr>
        </p:nvSpPr>
        <p:spPr>
          <a:ln/>
        </p:spPr>
      </p:sp>
      <p:sp>
        <p:nvSpPr>
          <p:cNvPr id="6148" name="Symbol zastępczy notatek 2">
            <a:extLst>
              <a:ext uri="{FF2B5EF4-FFF2-40B4-BE49-F238E27FC236}">
                <a16:creationId xmlns:a16="http://schemas.microsoft.com/office/drawing/2014/main" id="{1201283B-B714-A683-D25A-2B83A203A0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6149" name="Symbol zastępczy numeru slajdu 3">
            <a:extLst>
              <a:ext uri="{FF2B5EF4-FFF2-40B4-BE49-F238E27FC236}">
                <a16:creationId xmlns:a16="http://schemas.microsoft.com/office/drawing/2014/main" id="{BED86B32-B9CE-FCC4-5125-D9DEE8D214B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6D43A581-C405-4973-A46B-013802D3CEE2}" type="slidenum">
              <a:rPr lang="en-US" altLang="it-IT" sz="1200">
                <a:latin typeface="Calibri" panose="020F0502020204030204" pitchFamily="34" charset="0"/>
              </a:rPr>
              <a:pPr algn="r" eaLnBrk="1" hangingPunct="1"/>
              <a:t>2</a:t>
            </a:fld>
            <a:endParaRPr lang="en-US" altLang="it-IT"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2AEE818C-6868-CFF7-1F57-B3142F92EA1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F04FF7E6-20E1-4F98-B868-9EC643E871B5}" type="slidenum">
              <a:rPr lang="en-AU" altLang="it-IT" sz="1200" smtClean="0">
                <a:latin typeface="Arial" panose="020B0604020202020204" pitchFamily="34" charset="0"/>
              </a:rPr>
              <a:pPr/>
              <a:t>74</a:t>
            </a:fld>
            <a:endParaRPr lang="en-AU" altLang="it-IT" sz="1200">
              <a:latin typeface="Arial" panose="020B0604020202020204" pitchFamily="34" charset="0"/>
            </a:endParaRPr>
          </a:p>
        </p:txBody>
      </p:sp>
      <p:sp>
        <p:nvSpPr>
          <p:cNvPr id="98307" name="Symbol zastępczy obrazu slajdu 1">
            <a:extLst>
              <a:ext uri="{FF2B5EF4-FFF2-40B4-BE49-F238E27FC236}">
                <a16:creationId xmlns:a16="http://schemas.microsoft.com/office/drawing/2014/main" id="{C96E9221-B587-D36C-1148-D347B4163564}"/>
              </a:ext>
            </a:extLst>
          </p:cNvPr>
          <p:cNvSpPr>
            <a:spLocks noGrp="1" noRot="1" noChangeAspect="1" noChangeArrowheads="1" noTextEdit="1"/>
          </p:cNvSpPr>
          <p:nvPr>
            <p:ph type="sldImg"/>
          </p:nvPr>
        </p:nvSpPr>
        <p:spPr>
          <a:ln/>
        </p:spPr>
      </p:sp>
      <p:sp>
        <p:nvSpPr>
          <p:cNvPr id="98308" name="Symbol zastępczy notatek 2">
            <a:extLst>
              <a:ext uri="{FF2B5EF4-FFF2-40B4-BE49-F238E27FC236}">
                <a16:creationId xmlns:a16="http://schemas.microsoft.com/office/drawing/2014/main" id="{1EE72E90-081E-4AA5-6431-11AFFF80D5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98309" name="Symbol zastępczy numeru slajdu 3">
            <a:extLst>
              <a:ext uri="{FF2B5EF4-FFF2-40B4-BE49-F238E27FC236}">
                <a16:creationId xmlns:a16="http://schemas.microsoft.com/office/drawing/2014/main" id="{5526CEA2-2E59-4CA3-6CA8-9BF0CE979C2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B11AAA19-92FF-45A9-86FE-D991A37BE860}" type="slidenum">
              <a:rPr lang="en-US" altLang="it-IT" sz="1200">
                <a:latin typeface="Calibri" panose="020F0502020204030204" pitchFamily="34" charset="0"/>
              </a:rPr>
              <a:pPr algn="r" eaLnBrk="1" hangingPunct="1"/>
              <a:t>74</a:t>
            </a:fld>
            <a:endParaRPr lang="en-US" altLang="it-IT"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8799BCF-E05B-9A7C-B666-17ABF5C33C99}"/>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24FDCCE7-1351-45A2-86A8-AC0B95A32C40}" type="slidenum">
              <a:rPr lang="en-AU" altLang="it-IT" sz="1200">
                <a:latin typeface="Arial" panose="020B0604020202020204" pitchFamily="34" charset="0"/>
              </a:rPr>
              <a:pPr algn="r" eaLnBrk="1" hangingPunct="1"/>
              <a:t>75</a:t>
            </a:fld>
            <a:endParaRPr lang="en-AU" altLang="it-IT" sz="1200">
              <a:latin typeface="Arial" panose="020B0604020202020204" pitchFamily="34" charset="0"/>
            </a:endParaRPr>
          </a:p>
        </p:txBody>
      </p:sp>
      <p:sp>
        <p:nvSpPr>
          <p:cNvPr id="100355" name="Symbol zastępczy obrazu slajdu 1">
            <a:extLst>
              <a:ext uri="{FF2B5EF4-FFF2-40B4-BE49-F238E27FC236}">
                <a16:creationId xmlns:a16="http://schemas.microsoft.com/office/drawing/2014/main" id="{5131D261-6B9F-9E27-E353-2FF589BFCA0A}"/>
              </a:ext>
            </a:extLst>
          </p:cNvPr>
          <p:cNvSpPr>
            <a:spLocks noGrp="1" noRot="1" noChangeAspect="1" noChangeArrowheads="1" noTextEdit="1"/>
          </p:cNvSpPr>
          <p:nvPr>
            <p:ph type="sldImg"/>
          </p:nvPr>
        </p:nvSpPr>
        <p:spPr>
          <a:ln/>
        </p:spPr>
      </p:sp>
      <p:sp>
        <p:nvSpPr>
          <p:cNvPr id="100356" name="Symbol zastępczy notatek 2">
            <a:extLst>
              <a:ext uri="{FF2B5EF4-FFF2-40B4-BE49-F238E27FC236}">
                <a16:creationId xmlns:a16="http://schemas.microsoft.com/office/drawing/2014/main" id="{245F1C79-28B2-E12D-201B-3CDD2250533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00357" name="Symbol zastępczy numeru slajdu 3">
            <a:extLst>
              <a:ext uri="{FF2B5EF4-FFF2-40B4-BE49-F238E27FC236}">
                <a16:creationId xmlns:a16="http://schemas.microsoft.com/office/drawing/2014/main" id="{4EA1CD31-F444-E09E-C2FC-9AD17CC4FA5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F08C7C36-A010-4F4A-84DD-CA5E89664AA0}" type="slidenum">
              <a:rPr lang="en-US" altLang="it-IT" sz="1200">
                <a:latin typeface="Calibri" panose="020F0502020204030204" pitchFamily="34" charset="0"/>
              </a:rPr>
              <a:pPr algn="r" eaLnBrk="1" hangingPunct="1"/>
              <a:t>75</a:t>
            </a:fld>
            <a:endParaRPr lang="en-US" altLang="it-IT"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7A4EC29D-6ECD-AFE5-F5E4-493453EB0E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5C8DC78D-C6B5-4133-B59D-707EC3747C32}" type="slidenum">
              <a:rPr lang="en-AU" altLang="it-IT" sz="1200" smtClean="0">
                <a:latin typeface="Arial" panose="020B0604020202020204" pitchFamily="34" charset="0"/>
              </a:rPr>
              <a:pPr/>
              <a:t>76</a:t>
            </a:fld>
            <a:endParaRPr lang="en-AU" altLang="it-IT" sz="1200">
              <a:latin typeface="Arial" panose="020B0604020202020204" pitchFamily="34" charset="0"/>
            </a:endParaRPr>
          </a:p>
        </p:txBody>
      </p:sp>
      <p:sp>
        <p:nvSpPr>
          <p:cNvPr id="102403" name="Symbol zastępczy obrazu slajdu 1">
            <a:extLst>
              <a:ext uri="{FF2B5EF4-FFF2-40B4-BE49-F238E27FC236}">
                <a16:creationId xmlns:a16="http://schemas.microsoft.com/office/drawing/2014/main" id="{8662C92B-9016-7B02-B8F2-77BEC5A16FE3}"/>
              </a:ext>
            </a:extLst>
          </p:cNvPr>
          <p:cNvSpPr>
            <a:spLocks noGrp="1" noRot="1" noChangeAspect="1" noChangeArrowheads="1" noTextEdit="1"/>
          </p:cNvSpPr>
          <p:nvPr>
            <p:ph type="sldImg"/>
          </p:nvPr>
        </p:nvSpPr>
        <p:spPr>
          <a:ln/>
        </p:spPr>
      </p:sp>
      <p:sp>
        <p:nvSpPr>
          <p:cNvPr id="102404" name="Symbol zastępczy notatek 2">
            <a:extLst>
              <a:ext uri="{FF2B5EF4-FFF2-40B4-BE49-F238E27FC236}">
                <a16:creationId xmlns:a16="http://schemas.microsoft.com/office/drawing/2014/main" id="{67330ADE-6510-33C3-BF03-11DFDF30F17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02405" name="Symbol zastępczy numeru slajdu 3">
            <a:extLst>
              <a:ext uri="{FF2B5EF4-FFF2-40B4-BE49-F238E27FC236}">
                <a16:creationId xmlns:a16="http://schemas.microsoft.com/office/drawing/2014/main" id="{6C544CDA-CCB7-28D2-35A9-62E5B1421B1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A4225EEB-7725-490C-B2FB-214A52A33100}" type="slidenum">
              <a:rPr lang="en-US" altLang="it-IT" sz="1200">
                <a:latin typeface="Calibri" panose="020F0502020204030204" pitchFamily="34" charset="0"/>
              </a:rPr>
              <a:pPr algn="r" eaLnBrk="1" hangingPunct="1"/>
              <a:t>76</a:t>
            </a:fld>
            <a:endParaRPr lang="en-US" altLang="it-IT"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4596EF8F-24A9-E96A-0119-8B9684D480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CF5B48AB-3E91-4157-8895-5877419944F3}" type="slidenum">
              <a:rPr lang="en-AU" altLang="it-IT" sz="1200" smtClean="0">
                <a:latin typeface="Arial" panose="020B0604020202020204" pitchFamily="34" charset="0"/>
              </a:rPr>
              <a:pPr/>
              <a:t>83</a:t>
            </a:fld>
            <a:endParaRPr lang="en-AU" altLang="it-IT" sz="1200">
              <a:latin typeface="Arial" panose="020B0604020202020204" pitchFamily="34" charset="0"/>
            </a:endParaRPr>
          </a:p>
        </p:txBody>
      </p:sp>
      <p:sp>
        <p:nvSpPr>
          <p:cNvPr id="110595" name="Symbol zastępczy obrazu slajdu 1">
            <a:extLst>
              <a:ext uri="{FF2B5EF4-FFF2-40B4-BE49-F238E27FC236}">
                <a16:creationId xmlns:a16="http://schemas.microsoft.com/office/drawing/2014/main" id="{85B8916B-B330-9F8E-049C-91D25D115BC8}"/>
              </a:ext>
            </a:extLst>
          </p:cNvPr>
          <p:cNvSpPr>
            <a:spLocks noGrp="1" noRot="1" noChangeAspect="1" noChangeArrowheads="1" noTextEdit="1"/>
          </p:cNvSpPr>
          <p:nvPr>
            <p:ph type="sldImg"/>
          </p:nvPr>
        </p:nvSpPr>
        <p:spPr>
          <a:ln/>
        </p:spPr>
      </p:sp>
      <p:sp>
        <p:nvSpPr>
          <p:cNvPr id="110596" name="Symbol zastępczy notatek 2">
            <a:extLst>
              <a:ext uri="{FF2B5EF4-FFF2-40B4-BE49-F238E27FC236}">
                <a16:creationId xmlns:a16="http://schemas.microsoft.com/office/drawing/2014/main" id="{CD0B631F-70EF-A78A-7DD5-FC320AA165F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0597" name="Symbol zastępczy numeru slajdu 3">
            <a:extLst>
              <a:ext uri="{FF2B5EF4-FFF2-40B4-BE49-F238E27FC236}">
                <a16:creationId xmlns:a16="http://schemas.microsoft.com/office/drawing/2014/main" id="{21442143-C5AB-0D06-CF58-08765DED448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16172582-2E3A-4B4C-BE5C-0F215DFF3848}" type="slidenum">
              <a:rPr lang="en-US" altLang="it-IT" sz="1200">
                <a:latin typeface="Calibri" panose="020F0502020204030204" pitchFamily="34" charset="0"/>
              </a:rPr>
              <a:pPr algn="r" eaLnBrk="1" hangingPunct="1"/>
              <a:t>83</a:t>
            </a:fld>
            <a:endParaRPr lang="en-US" altLang="it-IT"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BDCA2588-7814-3D53-DD51-C3661D23E5E2}"/>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5DD4539E-0DD1-4B81-8896-2877F2F50864}" type="slidenum">
              <a:rPr lang="en-AU" altLang="it-IT" sz="1200">
                <a:latin typeface="Arial" panose="020B0604020202020204" pitchFamily="34" charset="0"/>
              </a:rPr>
              <a:pPr algn="r" eaLnBrk="1" hangingPunct="1"/>
              <a:t>84</a:t>
            </a:fld>
            <a:endParaRPr lang="en-AU" altLang="it-IT" sz="1200">
              <a:latin typeface="Arial" panose="020B0604020202020204" pitchFamily="34" charset="0"/>
            </a:endParaRPr>
          </a:p>
        </p:txBody>
      </p:sp>
      <p:sp>
        <p:nvSpPr>
          <p:cNvPr id="112643" name="Symbol zastępczy obrazu slajdu 1">
            <a:extLst>
              <a:ext uri="{FF2B5EF4-FFF2-40B4-BE49-F238E27FC236}">
                <a16:creationId xmlns:a16="http://schemas.microsoft.com/office/drawing/2014/main" id="{1DF7CCD0-E393-7468-3631-A0A0E021443B}"/>
              </a:ext>
            </a:extLst>
          </p:cNvPr>
          <p:cNvSpPr>
            <a:spLocks noGrp="1" noRot="1" noChangeAspect="1" noChangeArrowheads="1" noTextEdit="1"/>
          </p:cNvSpPr>
          <p:nvPr>
            <p:ph type="sldImg"/>
          </p:nvPr>
        </p:nvSpPr>
        <p:spPr>
          <a:ln/>
        </p:spPr>
      </p:sp>
      <p:sp>
        <p:nvSpPr>
          <p:cNvPr id="112644" name="Symbol zastępczy notatek 2">
            <a:extLst>
              <a:ext uri="{FF2B5EF4-FFF2-40B4-BE49-F238E27FC236}">
                <a16:creationId xmlns:a16="http://schemas.microsoft.com/office/drawing/2014/main" id="{B86487C9-D034-490D-C8BB-5F5CCEA38D6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2645" name="Symbol zastępczy numeru slajdu 3">
            <a:extLst>
              <a:ext uri="{FF2B5EF4-FFF2-40B4-BE49-F238E27FC236}">
                <a16:creationId xmlns:a16="http://schemas.microsoft.com/office/drawing/2014/main" id="{30BFB662-EDAC-3303-3E71-9EA47644282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EF86102E-FED5-4694-BA60-6C3342CE8F2E}" type="slidenum">
              <a:rPr lang="en-US" altLang="it-IT" sz="1200">
                <a:latin typeface="Calibri" panose="020F0502020204030204" pitchFamily="34" charset="0"/>
              </a:rPr>
              <a:pPr algn="r" eaLnBrk="1" hangingPunct="1"/>
              <a:t>84</a:t>
            </a:fld>
            <a:endParaRPr lang="en-US" altLang="it-IT"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6E843CCC-BA0B-AF9A-DA03-88C143D1AB8A}"/>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46549873-5F19-468A-A288-A88570096369}" type="slidenum">
              <a:rPr lang="en-AU" altLang="it-IT" sz="1200">
                <a:latin typeface="Arial" panose="020B0604020202020204" pitchFamily="34" charset="0"/>
              </a:rPr>
              <a:pPr algn="r" eaLnBrk="1" hangingPunct="1"/>
              <a:t>85</a:t>
            </a:fld>
            <a:endParaRPr lang="en-AU" altLang="it-IT" sz="1200">
              <a:latin typeface="Arial" panose="020B0604020202020204" pitchFamily="34" charset="0"/>
            </a:endParaRPr>
          </a:p>
        </p:txBody>
      </p:sp>
      <p:sp>
        <p:nvSpPr>
          <p:cNvPr id="114691" name="Symbol zastępczy obrazu slajdu 1">
            <a:extLst>
              <a:ext uri="{FF2B5EF4-FFF2-40B4-BE49-F238E27FC236}">
                <a16:creationId xmlns:a16="http://schemas.microsoft.com/office/drawing/2014/main" id="{9CEE7093-77AF-843F-2B14-0909B36BD4E0}"/>
              </a:ext>
            </a:extLst>
          </p:cNvPr>
          <p:cNvSpPr>
            <a:spLocks noGrp="1" noRot="1" noChangeAspect="1" noChangeArrowheads="1" noTextEdit="1"/>
          </p:cNvSpPr>
          <p:nvPr>
            <p:ph type="sldImg"/>
          </p:nvPr>
        </p:nvSpPr>
        <p:spPr>
          <a:ln/>
        </p:spPr>
      </p:sp>
      <p:sp>
        <p:nvSpPr>
          <p:cNvPr id="114692" name="Symbol zastępczy notatek 2">
            <a:extLst>
              <a:ext uri="{FF2B5EF4-FFF2-40B4-BE49-F238E27FC236}">
                <a16:creationId xmlns:a16="http://schemas.microsoft.com/office/drawing/2014/main" id="{8447B98B-3C47-E735-43D4-FC576FBA8E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4693" name="Symbol zastępczy numeru slajdu 3">
            <a:extLst>
              <a:ext uri="{FF2B5EF4-FFF2-40B4-BE49-F238E27FC236}">
                <a16:creationId xmlns:a16="http://schemas.microsoft.com/office/drawing/2014/main" id="{F093D5E7-F703-751E-245A-66CE51F91DF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A22DD8FF-E139-44B8-A7D7-5D3E72A05919}" type="slidenum">
              <a:rPr lang="en-US" altLang="it-IT" sz="1200">
                <a:latin typeface="Calibri" panose="020F0502020204030204" pitchFamily="34" charset="0"/>
              </a:rPr>
              <a:pPr algn="r" eaLnBrk="1" hangingPunct="1"/>
              <a:t>85</a:t>
            </a:fld>
            <a:endParaRPr lang="en-US" altLang="it-IT"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021CF30E-3A65-E5A2-4275-C87F27CC85E8}"/>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1C7F899F-08CA-4938-A2F8-53865319AAA1}" type="slidenum">
              <a:rPr lang="en-AU" altLang="it-IT" sz="1200">
                <a:latin typeface="Arial" panose="020B0604020202020204" pitchFamily="34" charset="0"/>
              </a:rPr>
              <a:pPr algn="r" eaLnBrk="1" hangingPunct="1"/>
              <a:t>86</a:t>
            </a:fld>
            <a:endParaRPr lang="en-AU" altLang="it-IT" sz="1200">
              <a:latin typeface="Arial" panose="020B0604020202020204" pitchFamily="34" charset="0"/>
            </a:endParaRPr>
          </a:p>
        </p:txBody>
      </p:sp>
      <p:sp>
        <p:nvSpPr>
          <p:cNvPr id="116739" name="Symbol zastępczy obrazu slajdu 1">
            <a:extLst>
              <a:ext uri="{FF2B5EF4-FFF2-40B4-BE49-F238E27FC236}">
                <a16:creationId xmlns:a16="http://schemas.microsoft.com/office/drawing/2014/main" id="{5C2D42F2-900C-85F9-4FC6-F7BF121F3EAE}"/>
              </a:ext>
            </a:extLst>
          </p:cNvPr>
          <p:cNvSpPr>
            <a:spLocks noGrp="1" noRot="1" noChangeAspect="1" noChangeArrowheads="1" noTextEdit="1"/>
          </p:cNvSpPr>
          <p:nvPr>
            <p:ph type="sldImg"/>
          </p:nvPr>
        </p:nvSpPr>
        <p:spPr>
          <a:ln/>
        </p:spPr>
      </p:sp>
      <p:sp>
        <p:nvSpPr>
          <p:cNvPr id="116740" name="Symbol zastępczy notatek 2">
            <a:extLst>
              <a:ext uri="{FF2B5EF4-FFF2-40B4-BE49-F238E27FC236}">
                <a16:creationId xmlns:a16="http://schemas.microsoft.com/office/drawing/2014/main" id="{CD88F031-083F-CBCA-C938-2EBB8F1251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6741" name="Symbol zastępczy numeru slajdu 3">
            <a:extLst>
              <a:ext uri="{FF2B5EF4-FFF2-40B4-BE49-F238E27FC236}">
                <a16:creationId xmlns:a16="http://schemas.microsoft.com/office/drawing/2014/main" id="{8451022F-D3C4-9C0B-2A3E-F4B244539E7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BEA4822B-4B41-4677-AE08-7C7139E99F2F}" type="slidenum">
              <a:rPr lang="en-US" altLang="it-IT" sz="1200">
                <a:latin typeface="Calibri" panose="020F0502020204030204" pitchFamily="34" charset="0"/>
              </a:rPr>
              <a:pPr algn="r" eaLnBrk="1" hangingPunct="1"/>
              <a:t>86</a:t>
            </a:fld>
            <a:endParaRPr lang="en-US" altLang="it-IT"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3811EB57-C42D-D474-5651-3614825A09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B8BE1EA2-6B78-4781-A527-5AC9258CEF38}" type="slidenum">
              <a:rPr lang="en-AU" altLang="it-IT" sz="1200" smtClean="0">
                <a:latin typeface="Arial" panose="020B0604020202020204" pitchFamily="34" charset="0"/>
              </a:rPr>
              <a:pPr/>
              <a:t>87</a:t>
            </a:fld>
            <a:endParaRPr lang="en-AU" altLang="it-IT" sz="1200">
              <a:latin typeface="Arial" panose="020B0604020202020204" pitchFamily="34" charset="0"/>
            </a:endParaRPr>
          </a:p>
        </p:txBody>
      </p:sp>
      <p:sp>
        <p:nvSpPr>
          <p:cNvPr id="118787" name="Symbol zastępczy obrazu slajdu 1">
            <a:extLst>
              <a:ext uri="{FF2B5EF4-FFF2-40B4-BE49-F238E27FC236}">
                <a16:creationId xmlns:a16="http://schemas.microsoft.com/office/drawing/2014/main" id="{ABDE87EC-0102-DE37-34F0-FA72A27F4268}"/>
              </a:ext>
            </a:extLst>
          </p:cNvPr>
          <p:cNvSpPr>
            <a:spLocks noGrp="1" noRot="1" noChangeAspect="1" noChangeArrowheads="1" noTextEdit="1"/>
          </p:cNvSpPr>
          <p:nvPr>
            <p:ph type="sldImg"/>
          </p:nvPr>
        </p:nvSpPr>
        <p:spPr>
          <a:ln/>
        </p:spPr>
      </p:sp>
      <p:sp>
        <p:nvSpPr>
          <p:cNvPr id="118788" name="Symbol zastępczy notatek 2">
            <a:extLst>
              <a:ext uri="{FF2B5EF4-FFF2-40B4-BE49-F238E27FC236}">
                <a16:creationId xmlns:a16="http://schemas.microsoft.com/office/drawing/2014/main" id="{121075AD-453F-95EC-7D86-56D2144BB2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8789" name="Symbol zastępczy numeru slajdu 3">
            <a:extLst>
              <a:ext uri="{FF2B5EF4-FFF2-40B4-BE49-F238E27FC236}">
                <a16:creationId xmlns:a16="http://schemas.microsoft.com/office/drawing/2014/main" id="{CCE4DEF9-DE7C-62D8-F877-9DBD7C2EA3F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D7715B2E-C088-4D42-AF09-E5BF04099862}" type="slidenum">
              <a:rPr lang="en-US" altLang="it-IT" sz="1200">
                <a:latin typeface="Calibri" panose="020F0502020204030204" pitchFamily="34" charset="0"/>
              </a:rPr>
              <a:pPr algn="r" eaLnBrk="1" hangingPunct="1"/>
              <a:t>87</a:t>
            </a:fld>
            <a:endParaRPr lang="en-US" altLang="it-IT"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1AD42201-3277-AB79-5461-74ABCC9C671F}"/>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C7DD428F-461D-425A-9874-AC117EAC0F22}" type="slidenum">
              <a:rPr lang="en-AU" altLang="it-IT" sz="1200">
                <a:latin typeface="Arial" panose="020B0604020202020204" pitchFamily="34" charset="0"/>
              </a:rPr>
              <a:pPr algn="r" eaLnBrk="1" hangingPunct="1"/>
              <a:t>88</a:t>
            </a:fld>
            <a:endParaRPr lang="en-AU" altLang="it-IT" sz="1200">
              <a:latin typeface="Arial" panose="020B0604020202020204" pitchFamily="34" charset="0"/>
            </a:endParaRPr>
          </a:p>
        </p:txBody>
      </p:sp>
      <p:sp>
        <p:nvSpPr>
          <p:cNvPr id="120835" name="Symbol zastępczy obrazu slajdu 1">
            <a:extLst>
              <a:ext uri="{FF2B5EF4-FFF2-40B4-BE49-F238E27FC236}">
                <a16:creationId xmlns:a16="http://schemas.microsoft.com/office/drawing/2014/main" id="{7EE523B6-4146-96E3-4668-92564A127BC2}"/>
              </a:ext>
            </a:extLst>
          </p:cNvPr>
          <p:cNvSpPr>
            <a:spLocks noGrp="1" noRot="1" noChangeAspect="1" noChangeArrowheads="1" noTextEdit="1"/>
          </p:cNvSpPr>
          <p:nvPr>
            <p:ph type="sldImg"/>
          </p:nvPr>
        </p:nvSpPr>
        <p:spPr>
          <a:ln/>
        </p:spPr>
      </p:sp>
      <p:sp>
        <p:nvSpPr>
          <p:cNvPr id="120836" name="Symbol zastępczy notatek 2">
            <a:extLst>
              <a:ext uri="{FF2B5EF4-FFF2-40B4-BE49-F238E27FC236}">
                <a16:creationId xmlns:a16="http://schemas.microsoft.com/office/drawing/2014/main" id="{99074505-4B27-BFAC-5C00-62B0A87184A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0837" name="Symbol zastępczy numeru slajdu 3">
            <a:extLst>
              <a:ext uri="{FF2B5EF4-FFF2-40B4-BE49-F238E27FC236}">
                <a16:creationId xmlns:a16="http://schemas.microsoft.com/office/drawing/2014/main" id="{28E4D21D-110E-9440-26F8-A94FE15D88B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D422201C-9DC4-46A3-86DC-DF45ACB48CA6}" type="slidenum">
              <a:rPr lang="en-US" altLang="it-IT" sz="1200">
                <a:latin typeface="Calibri" panose="020F0502020204030204" pitchFamily="34" charset="0"/>
              </a:rPr>
              <a:pPr algn="r" eaLnBrk="1" hangingPunct="1"/>
              <a:t>88</a:t>
            </a:fld>
            <a:endParaRPr lang="en-US" altLang="it-IT"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92D0DEA9-79D7-D17F-EFC7-A6ABBECBE58C}"/>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01B495D6-E1C3-467A-BE71-58D580DBD6E8}" type="slidenum">
              <a:rPr lang="en-AU" altLang="it-IT" sz="1200">
                <a:latin typeface="Arial" panose="020B0604020202020204" pitchFamily="34" charset="0"/>
              </a:rPr>
              <a:pPr algn="r" eaLnBrk="1" hangingPunct="1"/>
              <a:t>89</a:t>
            </a:fld>
            <a:endParaRPr lang="en-AU" altLang="it-IT" sz="1200">
              <a:latin typeface="Arial" panose="020B0604020202020204" pitchFamily="34" charset="0"/>
            </a:endParaRPr>
          </a:p>
        </p:txBody>
      </p:sp>
      <p:sp>
        <p:nvSpPr>
          <p:cNvPr id="122883" name="Symbol zastępczy obrazu slajdu 1">
            <a:extLst>
              <a:ext uri="{FF2B5EF4-FFF2-40B4-BE49-F238E27FC236}">
                <a16:creationId xmlns:a16="http://schemas.microsoft.com/office/drawing/2014/main" id="{E3B3AC39-809C-25E4-9B00-F072779038DD}"/>
              </a:ext>
            </a:extLst>
          </p:cNvPr>
          <p:cNvSpPr>
            <a:spLocks noGrp="1" noRot="1" noChangeAspect="1" noChangeArrowheads="1" noTextEdit="1"/>
          </p:cNvSpPr>
          <p:nvPr>
            <p:ph type="sldImg"/>
          </p:nvPr>
        </p:nvSpPr>
        <p:spPr>
          <a:ln/>
        </p:spPr>
      </p:sp>
      <p:sp>
        <p:nvSpPr>
          <p:cNvPr id="122884" name="Symbol zastępczy notatek 2">
            <a:extLst>
              <a:ext uri="{FF2B5EF4-FFF2-40B4-BE49-F238E27FC236}">
                <a16:creationId xmlns:a16="http://schemas.microsoft.com/office/drawing/2014/main" id="{F33FB267-9C64-221C-5C2E-A5D4E5F7F3F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2885" name="Symbol zastępczy numeru slajdu 3">
            <a:extLst>
              <a:ext uri="{FF2B5EF4-FFF2-40B4-BE49-F238E27FC236}">
                <a16:creationId xmlns:a16="http://schemas.microsoft.com/office/drawing/2014/main" id="{AEDE911D-760D-F8B0-E1FE-E2A02E4495D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97ABEAA1-5D5E-4961-AB2A-7EA383780E84}" type="slidenum">
              <a:rPr lang="en-US" altLang="it-IT" sz="1200">
                <a:latin typeface="Calibri" panose="020F0502020204030204" pitchFamily="34" charset="0"/>
              </a:rPr>
              <a:pPr algn="r" eaLnBrk="1" hangingPunct="1"/>
              <a:t>89</a:t>
            </a:fld>
            <a:endParaRPr lang="en-US" altLang="it-IT"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00033DA4-5AFC-D982-71B6-FEF0FC9150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5378DEBB-4E06-4913-BE74-3E5E2C2A47BE}" type="slidenum">
              <a:rPr lang="en-AU" altLang="it-IT" sz="1200" smtClean="0">
                <a:latin typeface="Arial" panose="020B0604020202020204" pitchFamily="34" charset="0"/>
              </a:rPr>
              <a:pPr/>
              <a:t>3</a:t>
            </a:fld>
            <a:endParaRPr lang="en-AU" altLang="it-IT" sz="1200">
              <a:latin typeface="Arial" panose="020B0604020202020204" pitchFamily="34" charset="0"/>
            </a:endParaRPr>
          </a:p>
        </p:txBody>
      </p:sp>
      <p:sp>
        <p:nvSpPr>
          <p:cNvPr id="8195" name="Symbol zastępczy obrazu slajdu 1">
            <a:extLst>
              <a:ext uri="{FF2B5EF4-FFF2-40B4-BE49-F238E27FC236}">
                <a16:creationId xmlns:a16="http://schemas.microsoft.com/office/drawing/2014/main" id="{012771B5-0444-716B-7C9F-5F1FB77F29EC}"/>
              </a:ext>
            </a:extLst>
          </p:cNvPr>
          <p:cNvSpPr>
            <a:spLocks noGrp="1" noRot="1" noChangeAspect="1" noChangeArrowheads="1" noTextEdit="1"/>
          </p:cNvSpPr>
          <p:nvPr>
            <p:ph type="sldImg"/>
          </p:nvPr>
        </p:nvSpPr>
        <p:spPr>
          <a:ln/>
        </p:spPr>
      </p:sp>
      <p:sp>
        <p:nvSpPr>
          <p:cNvPr id="8196" name="Symbol zastępczy notatek 2">
            <a:extLst>
              <a:ext uri="{FF2B5EF4-FFF2-40B4-BE49-F238E27FC236}">
                <a16:creationId xmlns:a16="http://schemas.microsoft.com/office/drawing/2014/main" id="{201616B2-A05C-940E-DF14-A80DD6D6FDE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8197" name="Symbol zastępczy numeru slajdu 3">
            <a:extLst>
              <a:ext uri="{FF2B5EF4-FFF2-40B4-BE49-F238E27FC236}">
                <a16:creationId xmlns:a16="http://schemas.microsoft.com/office/drawing/2014/main" id="{166803E0-C913-9BEE-E8DA-0270D33B7E5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BAE1199C-C700-4170-88BE-5AAAE2B73838}" type="slidenum">
              <a:rPr lang="en-US" altLang="it-IT" sz="1200">
                <a:latin typeface="Calibri" panose="020F0502020204030204" pitchFamily="34" charset="0"/>
              </a:rPr>
              <a:pPr algn="r" eaLnBrk="1" hangingPunct="1"/>
              <a:t>3</a:t>
            </a:fld>
            <a:endParaRPr lang="en-US" altLang="it-IT"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BD001087-40FD-EBD5-D077-4C721D884863}"/>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C19C3EFB-8ACF-405C-A7CC-B2108A56837E}" type="slidenum">
              <a:rPr lang="en-AU" altLang="it-IT" sz="1200">
                <a:latin typeface="Arial" panose="020B0604020202020204" pitchFamily="34" charset="0"/>
              </a:rPr>
              <a:pPr algn="r" eaLnBrk="1" hangingPunct="1"/>
              <a:t>90</a:t>
            </a:fld>
            <a:endParaRPr lang="en-AU" altLang="it-IT" sz="1200">
              <a:latin typeface="Arial" panose="020B0604020202020204" pitchFamily="34" charset="0"/>
            </a:endParaRPr>
          </a:p>
        </p:txBody>
      </p:sp>
      <p:sp>
        <p:nvSpPr>
          <p:cNvPr id="124931" name="Symbol zastępczy obrazu slajdu 1">
            <a:extLst>
              <a:ext uri="{FF2B5EF4-FFF2-40B4-BE49-F238E27FC236}">
                <a16:creationId xmlns:a16="http://schemas.microsoft.com/office/drawing/2014/main" id="{61500958-DFD1-605C-E2C1-2CAACA98227C}"/>
              </a:ext>
            </a:extLst>
          </p:cNvPr>
          <p:cNvSpPr>
            <a:spLocks noGrp="1" noRot="1" noChangeAspect="1" noChangeArrowheads="1" noTextEdit="1"/>
          </p:cNvSpPr>
          <p:nvPr>
            <p:ph type="sldImg"/>
          </p:nvPr>
        </p:nvSpPr>
        <p:spPr>
          <a:ln/>
        </p:spPr>
      </p:sp>
      <p:sp>
        <p:nvSpPr>
          <p:cNvPr id="124932" name="Symbol zastępczy notatek 2">
            <a:extLst>
              <a:ext uri="{FF2B5EF4-FFF2-40B4-BE49-F238E27FC236}">
                <a16:creationId xmlns:a16="http://schemas.microsoft.com/office/drawing/2014/main" id="{DDC90DB8-C033-A4E5-4F6D-C002CF8C24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4933" name="Symbol zastępczy numeru slajdu 3">
            <a:extLst>
              <a:ext uri="{FF2B5EF4-FFF2-40B4-BE49-F238E27FC236}">
                <a16:creationId xmlns:a16="http://schemas.microsoft.com/office/drawing/2014/main" id="{DC7674E4-EC58-9F29-058F-8040DCEC3F0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E701472A-26E1-40B3-954E-55E4AFEE493B}" type="slidenum">
              <a:rPr lang="en-US" altLang="it-IT" sz="1200">
                <a:latin typeface="Calibri" panose="020F0502020204030204" pitchFamily="34" charset="0"/>
              </a:rPr>
              <a:pPr algn="r" eaLnBrk="1" hangingPunct="1"/>
              <a:t>90</a:t>
            </a:fld>
            <a:endParaRPr lang="en-US" altLang="it-IT"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B37AB9BE-4442-4B04-6133-E6326EB4C08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3AB76F85-7488-42D3-B002-FE3893E873D5}" type="slidenum">
              <a:rPr lang="en-AU" altLang="it-IT" sz="1200" smtClean="0">
                <a:latin typeface="Arial" panose="020B0604020202020204" pitchFamily="34" charset="0"/>
              </a:rPr>
              <a:pPr/>
              <a:t>91</a:t>
            </a:fld>
            <a:endParaRPr lang="en-AU" altLang="it-IT" sz="1200">
              <a:latin typeface="Arial" panose="020B0604020202020204" pitchFamily="34" charset="0"/>
            </a:endParaRPr>
          </a:p>
        </p:txBody>
      </p:sp>
      <p:sp>
        <p:nvSpPr>
          <p:cNvPr id="126979" name="Symbol zastępczy obrazu slajdu 1">
            <a:extLst>
              <a:ext uri="{FF2B5EF4-FFF2-40B4-BE49-F238E27FC236}">
                <a16:creationId xmlns:a16="http://schemas.microsoft.com/office/drawing/2014/main" id="{51EAFAD4-69D1-31C9-4AFC-51A6609479D5}"/>
              </a:ext>
            </a:extLst>
          </p:cNvPr>
          <p:cNvSpPr>
            <a:spLocks noGrp="1" noRot="1" noChangeAspect="1" noChangeArrowheads="1" noTextEdit="1"/>
          </p:cNvSpPr>
          <p:nvPr>
            <p:ph type="sldImg"/>
          </p:nvPr>
        </p:nvSpPr>
        <p:spPr>
          <a:ln/>
        </p:spPr>
      </p:sp>
      <p:sp>
        <p:nvSpPr>
          <p:cNvPr id="126980" name="Symbol zastępczy notatek 2">
            <a:extLst>
              <a:ext uri="{FF2B5EF4-FFF2-40B4-BE49-F238E27FC236}">
                <a16:creationId xmlns:a16="http://schemas.microsoft.com/office/drawing/2014/main" id="{6862904D-614F-AEBF-1881-D6A32214CA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6981" name="Symbol zastępczy numeru slajdu 3">
            <a:extLst>
              <a:ext uri="{FF2B5EF4-FFF2-40B4-BE49-F238E27FC236}">
                <a16:creationId xmlns:a16="http://schemas.microsoft.com/office/drawing/2014/main" id="{A2413932-7EC5-4875-52CE-C01CB4F8BDB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5E54E260-4702-4957-A1B8-A6C8B5852199}" type="slidenum">
              <a:rPr lang="en-US" altLang="it-IT" sz="1200">
                <a:latin typeface="Calibri" panose="020F0502020204030204" pitchFamily="34" charset="0"/>
              </a:rPr>
              <a:pPr algn="r" eaLnBrk="1" hangingPunct="1"/>
              <a:t>91</a:t>
            </a:fld>
            <a:endParaRPr lang="en-US" altLang="it-IT"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3D8C7ADE-74A1-83E8-54EE-F8A7AD8463BC}"/>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059EDC01-BFB6-4D22-B7C4-B91A20765DCC}" type="slidenum">
              <a:rPr lang="en-AU" altLang="it-IT" sz="1200">
                <a:latin typeface="Arial" panose="020B0604020202020204" pitchFamily="34" charset="0"/>
              </a:rPr>
              <a:pPr algn="r" eaLnBrk="1" hangingPunct="1"/>
              <a:t>92</a:t>
            </a:fld>
            <a:endParaRPr lang="en-AU" altLang="it-IT" sz="1200">
              <a:latin typeface="Arial" panose="020B0604020202020204" pitchFamily="34" charset="0"/>
            </a:endParaRPr>
          </a:p>
        </p:txBody>
      </p:sp>
      <p:sp>
        <p:nvSpPr>
          <p:cNvPr id="129027" name="Symbol zastępczy obrazu slajdu 1">
            <a:extLst>
              <a:ext uri="{FF2B5EF4-FFF2-40B4-BE49-F238E27FC236}">
                <a16:creationId xmlns:a16="http://schemas.microsoft.com/office/drawing/2014/main" id="{DFFE018C-910A-D742-8F5B-F96505DA81FE}"/>
              </a:ext>
            </a:extLst>
          </p:cNvPr>
          <p:cNvSpPr>
            <a:spLocks noGrp="1" noRot="1" noChangeAspect="1" noChangeArrowheads="1" noTextEdit="1"/>
          </p:cNvSpPr>
          <p:nvPr>
            <p:ph type="sldImg"/>
          </p:nvPr>
        </p:nvSpPr>
        <p:spPr>
          <a:ln/>
        </p:spPr>
      </p:sp>
      <p:sp>
        <p:nvSpPr>
          <p:cNvPr id="129028" name="Symbol zastępczy notatek 2">
            <a:extLst>
              <a:ext uri="{FF2B5EF4-FFF2-40B4-BE49-F238E27FC236}">
                <a16:creationId xmlns:a16="http://schemas.microsoft.com/office/drawing/2014/main" id="{DE7CE621-AFD1-EE07-1D8B-32647EBB48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9029" name="Symbol zastępczy numeru slajdu 3">
            <a:extLst>
              <a:ext uri="{FF2B5EF4-FFF2-40B4-BE49-F238E27FC236}">
                <a16:creationId xmlns:a16="http://schemas.microsoft.com/office/drawing/2014/main" id="{B970EF56-533B-3265-7F6E-6476BD8CCD1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E4697197-8182-4E4C-9A41-738F3876849E}" type="slidenum">
              <a:rPr lang="en-US" altLang="it-IT" sz="1200">
                <a:latin typeface="Calibri" panose="020F0502020204030204" pitchFamily="34" charset="0"/>
              </a:rPr>
              <a:pPr algn="r" eaLnBrk="1" hangingPunct="1"/>
              <a:t>92</a:t>
            </a:fld>
            <a:endParaRPr lang="en-US" altLang="it-IT"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27F87A91-6363-E641-97DF-B306611013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D5A84AAD-33D0-4D91-B3CF-70245FFE24DC}" type="slidenum">
              <a:rPr lang="en-AU" altLang="it-IT" sz="1200" smtClean="0">
                <a:latin typeface="Arial" panose="020B0604020202020204" pitchFamily="34" charset="0"/>
              </a:rPr>
              <a:pPr/>
              <a:t>93</a:t>
            </a:fld>
            <a:endParaRPr lang="en-AU" altLang="it-IT" sz="1200">
              <a:latin typeface="Arial" panose="020B0604020202020204" pitchFamily="34" charset="0"/>
            </a:endParaRPr>
          </a:p>
        </p:txBody>
      </p:sp>
      <p:sp>
        <p:nvSpPr>
          <p:cNvPr id="131075" name="Symbol zastępczy obrazu slajdu 1">
            <a:extLst>
              <a:ext uri="{FF2B5EF4-FFF2-40B4-BE49-F238E27FC236}">
                <a16:creationId xmlns:a16="http://schemas.microsoft.com/office/drawing/2014/main" id="{0C3EEA84-AB54-CD88-F70A-25935727E86B}"/>
              </a:ext>
            </a:extLst>
          </p:cNvPr>
          <p:cNvSpPr>
            <a:spLocks noGrp="1" noRot="1" noChangeAspect="1" noChangeArrowheads="1" noTextEdit="1"/>
          </p:cNvSpPr>
          <p:nvPr>
            <p:ph type="sldImg"/>
          </p:nvPr>
        </p:nvSpPr>
        <p:spPr>
          <a:ln/>
        </p:spPr>
      </p:sp>
      <p:sp>
        <p:nvSpPr>
          <p:cNvPr id="131076" name="Symbol zastępczy notatek 2">
            <a:extLst>
              <a:ext uri="{FF2B5EF4-FFF2-40B4-BE49-F238E27FC236}">
                <a16:creationId xmlns:a16="http://schemas.microsoft.com/office/drawing/2014/main" id="{264A3343-0CC6-4483-9143-9ACAA774C1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31077" name="Symbol zastępczy numeru slajdu 3">
            <a:extLst>
              <a:ext uri="{FF2B5EF4-FFF2-40B4-BE49-F238E27FC236}">
                <a16:creationId xmlns:a16="http://schemas.microsoft.com/office/drawing/2014/main" id="{D84E0FD7-DBBA-DECA-3EBC-98DD96F5411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7DAD6FB6-4F8A-4E40-8209-EFDE57A95B25}" type="slidenum">
              <a:rPr lang="en-US" altLang="it-IT" sz="1200">
                <a:latin typeface="Calibri" panose="020F0502020204030204" pitchFamily="34" charset="0"/>
              </a:rPr>
              <a:pPr algn="r" eaLnBrk="1" hangingPunct="1"/>
              <a:t>93</a:t>
            </a:fld>
            <a:endParaRPr lang="en-US" altLang="it-IT"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8787F722-B89E-7D51-CD21-BA70C4844650}"/>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3AA8A484-7AAB-48A6-B5EA-2F6CA1C43AF9}" type="slidenum">
              <a:rPr lang="en-AU" altLang="it-IT" sz="1200">
                <a:latin typeface="Arial" panose="020B0604020202020204" pitchFamily="34" charset="0"/>
              </a:rPr>
              <a:pPr algn="r" eaLnBrk="1" hangingPunct="1"/>
              <a:t>94</a:t>
            </a:fld>
            <a:endParaRPr lang="en-AU" altLang="it-IT" sz="1200">
              <a:latin typeface="Arial" panose="020B0604020202020204" pitchFamily="34" charset="0"/>
            </a:endParaRPr>
          </a:p>
        </p:txBody>
      </p:sp>
      <p:sp>
        <p:nvSpPr>
          <p:cNvPr id="133123" name="Symbol zastępczy obrazu slajdu 1">
            <a:extLst>
              <a:ext uri="{FF2B5EF4-FFF2-40B4-BE49-F238E27FC236}">
                <a16:creationId xmlns:a16="http://schemas.microsoft.com/office/drawing/2014/main" id="{2D9461F9-2C18-BA79-E6EA-DC20EE70DCC6}"/>
              </a:ext>
            </a:extLst>
          </p:cNvPr>
          <p:cNvSpPr>
            <a:spLocks noGrp="1" noRot="1" noChangeAspect="1" noChangeArrowheads="1" noTextEdit="1"/>
          </p:cNvSpPr>
          <p:nvPr>
            <p:ph type="sldImg"/>
          </p:nvPr>
        </p:nvSpPr>
        <p:spPr>
          <a:ln/>
        </p:spPr>
      </p:sp>
      <p:sp>
        <p:nvSpPr>
          <p:cNvPr id="133124" name="Symbol zastępczy notatek 2">
            <a:extLst>
              <a:ext uri="{FF2B5EF4-FFF2-40B4-BE49-F238E27FC236}">
                <a16:creationId xmlns:a16="http://schemas.microsoft.com/office/drawing/2014/main" id="{5CBB636F-B87F-372A-6C29-7BB60BDBCA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33125" name="Symbol zastępczy numeru slajdu 3">
            <a:extLst>
              <a:ext uri="{FF2B5EF4-FFF2-40B4-BE49-F238E27FC236}">
                <a16:creationId xmlns:a16="http://schemas.microsoft.com/office/drawing/2014/main" id="{996142C6-D8BE-3F94-4F57-B32B455C0EC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40BF83DC-669B-4F8F-8848-B5266E893F03}" type="slidenum">
              <a:rPr lang="en-US" altLang="it-IT" sz="1200">
                <a:latin typeface="Calibri" panose="020F0502020204030204" pitchFamily="34" charset="0"/>
              </a:rPr>
              <a:pPr algn="r" eaLnBrk="1" hangingPunct="1"/>
              <a:t>94</a:t>
            </a:fld>
            <a:endParaRPr lang="en-US" altLang="it-IT"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1F93F898-6687-7F27-A3A5-CDAAF68AE6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F64BB952-F44D-4044-BEB7-86AAB4C90917}" type="slidenum">
              <a:rPr lang="en-AU" altLang="it-IT" sz="1200" smtClean="0">
                <a:latin typeface="Arial" panose="020B0604020202020204" pitchFamily="34" charset="0"/>
              </a:rPr>
              <a:pPr/>
              <a:t>4</a:t>
            </a:fld>
            <a:endParaRPr lang="en-AU" altLang="it-IT" sz="1200">
              <a:latin typeface="Arial" panose="020B0604020202020204" pitchFamily="34" charset="0"/>
            </a:endParaRPr>
          </a:p>
        </p:txBody>
      </p:sp>
      <p:sp>
        <p:nvSpPr>
          <p:cNvPr id="10243" name="Symbol zastępczy obrazu slajdu 1">
            <a:extLst>
              <a:ext uri="{FF2B5EF4-FFF2-40B4-BE49-F238E27FC236}">
                <a16:creationId xmlns:a16="http://schemas.microsoft.com/office/drawing/2014/main" id="{4A891E63-6EF3-55AF-89D9-AAEEE50DAC17}"/>
              </a:ext>
            </a:extLst>
          </p:cNvPr>
          <p:cNvSpPr>
            <a:spLocks noGrp="1" noRot="1" noChangeAspect="1" noChangeArrowheads="1" noTextEdit="1"/>
          </p:cNvSpPr>
          <p:nvPr>
            <p:ph type="sldImg"/>
          </p:nvPr>
        </p:nvSpPr>
        <p:spPr>
          <a:ln/>
        </p:spPr>
      </p:sp>
      <p:sp>
        <p:nvSpPr>
          <p:cNvPr id="10244" name="Symbol zastępczy notatek 2">
            <a:extLst>
              <a:ext uri="{FF2B5EF4-FFF2-40B4-BE49-F238E27FC236}">
                <a16:creationId xmlns:a16="http://schemas.microsoft.com/office/drawing/2014/main" id="{7DC435EF-C432-A930-E598-B2A0B09834D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10245" name="Symbol zastępczy numeru slajdu 3">
            <a:extLst>
              <a:ext uri="{FF2B5EF4-FFF2-40B4-BE49-F238E27FC236}">
                <a16:creationId xmlns:a16="http://schemas.microsoft.com/office/drawing/2014/main" id="{39128D01-4F26-F0CC-EDEB-594406D629CB}"/>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13DF45A3-975D-4719-ABC1-D78F6A980C7A}" type="slidenum">
              <a:rPr lang="en-US" altLang="it-IT" sz="1200">
                <a:latin typeface="Calibri" panose="020F0502020204030204" pitchFamily="34" charset="0"/>
              </a:rPr>
              <a:pPr algn="r" eaLnBrk="1" hangingPunct="1"/>
              <a:t>4</a:t>
            </a:fld>
            <a:endParaRPr lang="en-US" altLang="it-IT"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4B28AA7-6C4C-C0D4-7A77-F642A21A468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F113F0B7-1359-4D96-8849-54833A314E30}" type="slidenum">
              <a:rPr lang="en-AU" altLang="it-IT" sz="1200" smtClean="0">
                <a:latin typeface="Arial" panose="020B0604020202020204" pitchFamily="34" charset="0"/>
              </a:rPr>
              <a:pPr/>
              <a:t>20</a:t>
            </a:fld>
            <a:endParaRPr lang="en-AU" altLang="it-IT" sz="1200">
              <a:latin typeface="Arial" panose="020B0604020202020204" pitchFamily="34" charset="0"/>
            </a:endParaRPr>
          </a:p>
        </p:txBody>
      </p:sp>
      <p:sp>
        <p:nvSpPr>
          <p:cNvPr id="27651" name="Symbol zastępczy obrazu slajdu 1">
            <a:extLst>
              <a:ext uri="{FF2B5EF4-FFF2-40B4-BE49-F238E27FC236}">
                <a16:creationId xmlns:a16="http://schemas.microsoft.com/office/drawing/2014/main" id="{B518B069-3042-CCFA-38EF-CC8BFBF19942}"/>
              </a:ext>
            </a:extLst>
          </p:cNvPr>
          <p:cNvSpPr>
            <a:spLocks noGrp="1" noRot="1" noChangeAspect="1" noChangeArrowheads="1" noTextEdit="1"/>
          </p:cNvSpPr>
          <p:nvPr>
            <p:ph type="sldImg"/>
          </p:nvPr>
        </p:nvSpPr>
        <p:spPr>
          <a:ln/>
        </p:spPr>
      </p:sp>
      <p:sp>
        <p:nvSpPr>
          <p:cNvPr id="27652" name="Symbol zastępczy notatek 2">
            <a:extLst>
              <a:ext uri="{FF2B5EF4-FFF2-40B4-BE49-F238E27FC236}">
                <a16:creationId xmlns:a16="http://schemas.microsoft.com/office/drawing/2014/main" id="{76FF6D94-E53F-8E43-9206-A8758DE3AFB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27653" name="Symbol zastępczy numeru slajdu 3">
            <a:extLst>
              <a:ext uri="{FF2B5EF4-FFF2-40B4-BE49-F238E27FC236}">
                <a16:creationId xmlns:a16="http://schemas.microsoft.com/office/drawing/2014/main" id="{413D8AD9-D98B-92E8-009F-E5209275AF3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F264A5D3-C03F-4493-AD61-FED6B4372514}" type="slidenum">
              <a:rPr lang="en-US" altLang="it-IT" sz="1200">
                <a:latin typeface="Calibri" panose="020F0502020204030204" pitchFamily="34" charset="0"/>
              </a:rPr>
              <a:pPr algn="r" eaLnBrk="1" hangingPunct="1"/>
              <a:t>20</a:t>
            </a:fld>
            <a:endParaRPr lang="en-US" altLang="it-IT"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F4FA8EC-0B44-882E-594C-1FCC65BC964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2ED7F97C-1730-4DCB-9445-F1B28761834B}" type="slidenum">
              <a:rPr lang="en-AU" altLang="it-IT" sz="1200" smtClean="0">
                <a:latin typeface="Arial" panose="020B0604020202020204" pitchFamily="34" charset="0"/>
              </a:rPr>
              <a:pPr/>
              <a:t>21</a:t>
            </a:fld>
            <a:endParaRPr lang="en-AU" altLang="it-IT" sz="1200">
              <a:latin typeface="Arial" panose="020B0604020202020204" pitchFamily="34" charset="0"/>
            </a:endParaRPr>
          </a:p>
        </p:txBody>
      </p:sp>
      <p:sp>
        <p:nvSpPr>
          <p:cNvPr id="29699" name="Symbol zastępczy obrazu slajdu 1">
            <a:extLst>
              <a:ext uri="{FF2B5EF4-FFF2-40B4-BE49-F238E27FC236}">
                <a16:creationId xmlns:a16="http://schemas.microsoft.com/office/drawing/2014/main" id="{44F00030-201E-17B1-0248-0B54080D293E}"/>
              </a:ext>
            </a:extLst>
          </p:cNvPr>
          <p:cNvSpPr>
            <a:spLocks noGrp="1" noRot="1" noChangeAspect="1" noChangeArrowheads="1" noTextEdit="1"/>
          </p:cNvSpPr>
          <p:nvPr>
            <p:ph type="sldImg"/>
          </p:nvPr>
        </p:nvSpPr>
        <p:spPr>
          <a:ln/>
        </p:spPr>
      </p:sp>
      <p:sp>
        <p:nvSpPr>
          <p:cNvPr id="29700" name="Symbol zastępczy notatek 2">
            <a:extLst>
              <a:ext uri="{FF2B5EF4-FFF2-40B4-BE49-F238E27FC236}">
                <a16:creationId xmlns:a16="http://schemas.microsoft.com/office/drawing/2014/main" id="{392FA509-D7F1-3BDE-611B-39A0752EEA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29701" name="Symbol zastępczy numeru slajdu 3">
            <a:extLst>
              <a:ext uri="{FF2B5EF4-FFF2-40B4-BE49-F238E27FC236}">
                <a16:creationId xmlns:a16="http://schemas.microsoft.com/office/drawing/2014/main" id="{A3D69F81-F1D9-E07D-295D-BCAB0D8E2A5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0E6350C9-3979-4010-8DB5-080571536FCE}" type="slidenum">
              <a:rPr lang="en-US" altLang="it-IT" sz="1200">
                <a:latin typeface="Calibri" panose="020F0502020204030204" pitchFamily="34" charset="0"/>
              </a:rPr>
              <a:pPr algn="r" eaLnBrk="1" hangingPunct="1"/>
              <a:t>21</a:t>
            </a:fld>
            <a:endParaRPr lang="en-US" altLang="it-IT"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86B10C5-F020-5AD0-FED8-1557FA65EEF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BC510F4D-6ACB-47FC-B1C0-8BF0C8F95F3C}" type="slidenum">
              <a:rPr lang="en-AU" altLang="it-IT" sz="1200" smtClean="0">
                <a:latin typeface="Arial" panose="020B0604020202020204" pitchFamily="34" charset="0"/>
              </a:rPr>
              <a:pPr/>
              <a:t>22</a:t>
            </a:fld>
            <a:endParaRPr lang="en-AU" altLang="it-IT" sz="1200">
              <a:latin typeface="Arial" panose="020B0604020202020204" pitchFamily="34" charset="0"/>
            </a:endParaRPr>
          </a:p>
        </p:txBody>
      </p:sp>
      <p:sp>
        <p:nvSpPr>
          <p:cNvPr id="31747" name="Symbol zastępczy obrazu slajdu 1">
            <a:extLst>
              <a:ext uri="{FF2B5EF4-FFF2-40B4-BE49-F238E27FC236}">
                <a16:creationId xmlns:a16="http://schemas.microsoft.com/office/drawing/2014/main" id="{387B44FC-6675-CF77-66D7-3CEB5759CCBA}"/>
              </a:ext>
            </a:extLst>
          </p:cNvPr>
          <p:cNvSpPr>
            <a:spLocks noGrp="1" noRot="1" noChangeAspect="1" noChangeArrowheads="1" noTextEdit="1"/>
          </p:cNvSpPr>
          <p:nvPr>
            <p:ph type="sldImg"/>
          </p:nvPr>
        </p:nvSpPr>
        <p:spPr>
          <a:ln/>
        </p:spPr>
      </p:sp>
      <p:sp>
        <p:nvSpPr>
          <p:cNvPr id="31748" name="Symbol zastępczy notatek 2">
            <a:extLst>
              <a:ext uri="{FF2B5EF4-FFF2-40B4-BE49-F238E27FC236}">
                <a16:creationId xmlns:a16="http://schemas.microsoft.com/office/drawing/2014/main" id="{53BAA944-2046-3A9F-7E34-5BF2EC1973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31749" name="Symbol zastępczy numeru slajdu 3">
            <a:extLst>
              <a:ext uri="{FF2B5EF4-FFF2-40B4-BE49-F238E27FC236}">
                <a16:creationId xmlns:a16="http://schemas.microsoft.com/office/drawing/2014/main" id="{4A8D2633-B718-7B58-F057-5C59828BEF2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75882435-7EF6-41F7-BB8B-B92A65E8F83F}" type="slidenum">
              <a:rPr lang="en-US" altLang="it-IT" sz="1200">
                <a:latin typeface="Calibri" panose="020F0502020204030204" pitchFamily="34" charset="0"/>
              </a:rPr>
              <a:pPr algn="r" eaLnBrk="1" hangingPunct="1"/>
              <a:t>22</a:t>
            </a:fld>
            <a:endParaRPr lang="en-US" altLang="it-IT"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25EA63C-D633-E285-3DB4-EE1DC606A3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EE41B80D-98C9-4C23-86AA-2980A0F22D29}" type="slidenum">
              <a:rPr lang="en-AU" altLang="it-IT" sz="1200" smtClean="0">
                <a:latin typeface="Arial" panose="020B0604020202020204" pitchFamily="34" charset="0"/>
              </a:rPr>
              <a:pPr/>
              <a:t>23</a:t>
            </a:fld>
            <a:endParaRPr lang="en-AU" altLang="it-IT" sz="1200">
              <a:latin typeface="Arial" panose="020B0604020202020204" pitchFamily="34" charset="0"/>
            </a:endParaRPr>
          </a:p>
        </p:txBody>
      </p:sp>
      <p:sp>
        <p:nvSpPr>
          <p:cNvPr id="33795" name="Symbol zastępczy obrazu slajdu 1">
            <a:extLst>
              <a:ext uri="{FF2B5EF4-FFF2-40B4-BE49-F238E27FC236}">
                <a16:creationId xmlns:a16="http://schemas.microsoft.com/office/drawing/2014/main" id="{097D9221-C3E9-CE10-02EE-CB68FB35651E}"/>
              </a:ext>
            </a:extLst>
          </p:cNvPr>
          <p:cNvSpPr>
            <a:spLocks noGrp="1" noRot="1" noChangeAspect="1" noChangeArrowheads="1" noTextEdit="1"/>
          </p:cNvSpPr>
          <p:nvPr>
            <p:ph type="sldImg"/>
          </p:nvPr>
        </p:nvSpPr>
        <p:spPr>
          <a:ln/>
        </p:spPr>
      </p:sp>
      <p:sp>
        <p:nvSpPr>
          <p:cNvPr id="33796" name="Symbol zastępczy notatek 2">
            <a:extLst>
              <a:ext uri="{FF2B5EF4-FFF2-40B4-BE49-F238E27FC236}">
                <a16:creationId xmlns:a16="http://schemas.microsoft.com/office/drawing/2014/main" id="{21F5AF0E-DEA3-8343-54ED-C9E7A44BCB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33797" name="Symbol zastępczy numeru slajdu 3">
            <a:extLst>
              <a:ext uri="{FF2B5EF4-FFF2-40B4-BE49-F238E27FC236}">
                <a16:creationId xmlns:a16="http://schemas.microsoft.com/office/drawing/2014/main" id="{54F77967-8983-ACC4-B89C-B47AAD2B82D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B5A3B3DF-5014-4324-B99B-83C1E6D94379}" type="slidenum">
              <a:rPr lang="en-US" altLang="it-IT" sz="1200">
                <a:latin typeface="Calibri" panose="020F0502020204030204" pitchFamily="34" charset="0"/>
              </a:rPr>
              <a:pPr algn="r" eaLnBrk="1" hangingPunct="1"/>
              <a:t>23</a:t>
            </a:fld>
            <a:endParaRPr lang="en-US" altLang="it-IT"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7CEB0AC-D980-C765-AD01-1D9FE56C9BB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fld id="{350F02C7-748A-4477-966C-D5C1F54C0966}" type="slidenum">
              <a:rPr lang="en-AU" altLang="it-IT" sz="1200" smtClean="0">
                <a:latin typeface="Arial" panose="020B0604020202020204" pitchFamily="34" charset="0"/>
              </a:rPr>
              <a:pPr/>
              <a:t>24</a:t>
            </a:fld>
            <a:endParaRPr lang="en-AU" altLang="it-IT" sz="1200">
              <a:latin typeface="Arial" panose="020B0604020202020204" pitchFamily="34" charset="0"/>
            </a:endParaRPr>
          </a:p>
        </p:txBody>
      </p:sp>
      <p:sp>
        <p:nvSpPr>
          <p:cNvPr id="35843" name="Symbol zastępczy obrazu slajdu 1">
            <a:extLst>
              <a:ext uri="{FF2B5EF4-FFF2-40B4-BE49-F238E27FC236}">
                <a16:creationId xmlns:a16="http://schemas.microsoft.com/office/drawing/2014/main" id="{2A163CFB-64BB-1DB3-B57A-8508033FA8E7}"/>
              </a:ext>
            </a:extLst>
          </p:cNvPr>
          <p:cNvSpPr>
            <a:spLocks noGrp="1" noRot="1" noChangeAspect="1" noChangeArrowheads="1" noTextEdit="1"/>
          </p:cNvSpPr>
          <p:nvPr>
            <p:ph type="sldImg"/>
          </p:nvPr>
        </p:nvSpPr>
        <p:spPr>
          <a:ln/>
        </p:spPr>
      </p:sp>
      <p:sp>
        <p:nvSpPr>
          <p:cNvPr id="35844" name="Symbol zastępczy notatek 2">
            <a:extLst>
              <a:ext uri="{FF2B5EF4-FFF2-40B4-BE49-F238E27FC236}">
                <a16:creationId xmlns:a16="http://schemas.microsoft.com/office/drawing/2014/main" id="{BF86FDC1-3024-5BE0-4BD5-FB51D5B594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35845" name="Symbol zastępczy numeru slajdu 3">
            <a:extLst>
              <a:ext uri="{FF2B5EF4-FFF2-40B4-BE49-F238E27FC236}">
                <a16:creationId xmlns:a16="http://schemas.microsoft.com/office/drawing/2014/main" id="{0B62B7C1-EC7C-E9BC-5855-06CD21B6E7E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fld id="{500D9C0C-E942-4540-82E2-097C5A6941DB}" type="slidenum">
              <a:rPr lang="en-US" altLang="it-IT" sz="1200">
                <a:latin typeface="Calibri" panose="020F0502020204030204" pitchFamily="34" charset="0"/>
              </a:rPr>
              <a:pPr algn="r" eaLnBrk="1" hangingPunct="1"/>
              <a:t>24</a:t>
            </a:fld>
            <a:endParaRPr lang="en-US" altLang="it-IT"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14566E4E-F6CD-1B1E-3309-EDF20698345E}"/>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275FA060-3CAD-8F4F-FD0D-2E541DFA0329}"/>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3B57FAED-7729-368C-29A1-0EB2F20F5ADB}"/>
              </a:ext>
            </a:extLst>
          </p:cNvPr>
          <p:cNvSpPr>
            <a:spLocks noGrp="1" noChangeArrowheads="1"/>
          </p:cNvSpPr>
          <p:nvPr>
            <p:ph type="sldNum" sz="quarter" idx="12"/>
          </p:nvPr>
        </p:nvSpPr>
        <p:spPr>
          <a:ln/>
        </p:spPr>
        <p:txBody>
          <a:bodyPr/>
          <a:lstStyle>
            <a:lvl1pPr>
              <a:defRPr/>
            </a:lvl1pPr>
          </a:lstStyle>
          <a:p>
            <a:pPr>
              <a:defRPr/>
            </a:pPr>
            <a:fld id="{966CC345-D006-45BC-9FF3-FC3956D84953}" type="slidenum">
              <a:rPr lang="en-AU" altLang="it-IT"/>
              <a:pPr>
                <a:defRPr/>
              </a:pPr>
              <a:t>‹#›</a:t>
            </a:fld>
            <a:endParaRPr lang="en-AU" altLang="it-IT" dirty="0"/>
          </a:p>
        </p:txBody>
      </p:sp>
    </p:spTree>
    <p:extLst>
      <p:ext uri="{BB962C8B-B14F-4D97-AF65-F5344CB8AC3E}">
        <p14:creationId xmlns:p14="http://schemas.microsoft.com/office/powerpoint/2010/main" val="46839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C202489-4E68-D074-7C63-4790940A07B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CFD3D34E-4385-6FAA-CC80-762BB6A53B1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CE361676-BC32-419A-ED39-4ACC65F9F57D}"/>
              </a:ext>
            </a:extLst>
          </p:cNvPr>
          <p:cNvSpPr>
            <a:spLocks noGrp="1" noChangeArrowheads="1"/>
          </p:cNvSpPr>
          <p:nvPr>
            <p:ph type="sldNum" sz="quarter" idx="12"/>
          </p:nvPr>
        </p:nvSpPr>
        <p:spPr>
          <a:ln/>
        </p:spPr>
        <p:txBody>
          <a:bodyPr/>
          <a:lstStyle>
            <a:lvl1pPr>
              <a:defRPr/>
            </a:lvl1pPr>
          </a:lstStyle>
          <a:p>
            <a:pPr>
              <a:defRPr/>
            </a:pPr>
            <a:fld id="{00CA6EB3-57EF-4B52-823B-92FD9C784763}" type="slidenum">
              <a:rPr lang="en-AU" altLang="it-IT"/>
              <a:pPr>
                <a:defRPr/>
              </a:pPr>
              <a:t>‹#›</a:t>
            </a:fld>
            <a:endParaRPr lang="en-AU" altLang="it-IT" dirty="0"/>
          </a:p>
        </p:txBody>
      </p:sp>
    </p:spTree>
    <p:extLst>
      <p:ext uri="{BB962C8B-B14F-4D97-AF65-F5344CB8AC3E}">
        <p14:creationId xmlns:p14="http://schemas.microsoft.com/office/powerpoint/2010/main" val="791351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DADA188-76C4-730E-9FA6-5028CB36819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E6567B06-3A1B-0FD2-BBFB-C9E3643688F2}"/>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12DCF353-A6DC-E4AD-F6DB-69F4BDF1AEEE}"/>
              </a:ext>
            </a:extLst>
          </p:cNvPr>
          <p:cNvSpPr>
            <a:spLocks noGrp="1" noChangeArrowheads="1"/>
          </p:cNvSpPr>
          <p:nvPr>
            <p:ph type="sldNum" sz="quarter" idx="12"/>
          </p:nvPr>
        </p:nvSpPr>
        <p:spPr>
          <a:ln/>
        </p:spPr>
        <p:txBody>
          <a:bodyPr/>
          <a:lstStyle>
            <a:lvl1pPr>
              <a:defRPr/>
            </a:lvl1pPr>
          </a:lstStyle>
          <a:p>
            <a:pPr>
              <a:defRPr/>
            </a:pPr>
            <a:fld id="{7761144C-ABC5-45DD-8D89-846C2E65FC30}" type="slidenum">
              <a:rPr lang="en-AU" altLang="it-IT"/>
              <a:pPr>
                <a:defRPr/>
              </a:pPr>
              <a:t>‹#›</a:t>
            </a:fld>
            <a:endParaRPr lang="en-AU" altLang="it-IT" dirty="0"/>
          </a:p>
        </p:txBody>
      </p:sp>
    </p:spTree>
    <p:extLst>
      <p:ext uri="{BB962C8B-B14F-4D97-AF65-F5344CB8AC3E}">
        <p14:creationId xmlns:p14="http://schemas.microsoft.com/office/powerpoint/2010/main" val="1988308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3446E6E-3B5B-85D1-CE78-D96418D47AFB}"/>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121E5617-C351-56D4-1D05-562FE6EB800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57A9E298-68F1-B9EA-73EF-9ECCCA44BC7E}"/>
              </a:ext>
            </a:extLst>
          </p:cNvPr>
          <p:cNvSpPr>
            <a:spLocks noGrp="1" noChangeArrowheads="1"/>
          </p:cNvSpPr>
          <p:nvPr>
            <p:ph type="sldNum" sz="quarter" idx="12"/>
          </p:nvPr>
        </p:nvSpPr>
        <p:spPr>
          <a:ln/>
        </p:spPr>
        <p:txBody>
          <a:bodyPr/>
          <a:lstStyle>
            <a:lvl1pPr>
              <a:defRPr/>
            </a:lvl1pPr>
          </a:lstStyle>
          <a:p>
            <a:pPr>
              <a:defRPr/>
            </a:pPr>
            <a:fld id="{9AE64E21-3E13-4AB5-92A4-618303C97FB3}" type="slidenum">
              <a:rPr lang="en-AU" altLang="it-IT"/>
              <a:pPr>
                <a:defRPr/>
              </a:pPr>
              <a:t>‹#›</a:t>
            </a:fld>
            <a:endParaRPr lang="en-AU" altLang="it-IT" dirty="0"/>
          </a:p>
        </p:txBody>
      </p:sp>
    </p:spTree>
    <p:extLst>
      <p:ext uri="{BB962C8B-B14F-4D97-AF65-F5344CB8AC3E}">
        <p14:creationId xmlns:p14="http://schemas.microsoft.com/office/powerpoint/2010/main" val="2868350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C952D6D0-D477-A0B0-A1DD-DB464E458C62}"/>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E97C950E-11D8-C03A-5513-79DFFAA31735}"/>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34B92F35-A988-98A0-3450-F16278C7AD68}"/>
              </a:ext>
            </a:extLst>
          </p:cNvPr>
          <p:cNvSpPr>
            <a:spLocks noGrp="1" noChangeArrowheads="1"/>
          </p:cNvSpPr>
          <p:nvPr>
            <p:ph type="sldNum" sz="quarter" idx="12"/>
          </p:nvPr>
        </p:nvSpPr>
        <p:spPr>
          <a:ln/>
        </p:spPr>
        <p:txBody>
          <a:bodyPr/>
          <a:lstStyle>
            <a:lvl1pPr>
              <a:defRPr/>
            </a:lvl1pPr>
          </a:lstStyle>
          <a:p>
            <a:pPr>
              <a:defRPr/>
            </a:pPr>
            <a:fld id="{AE537FD7-FD2E-4EE4-AA28-40FB92F50952}" type="slidenum">
              <a:rPr lang="en-AU" altLang="it-IT"/>
              <a:pPr>
                <a:defRPr/>
              </a:pPr>
              <a:t>‹#›</a:t>
            </a:fld>
            <a:endParaRPr lang="en-AU" altLang="it-IT" dirty="0"/>
          </a:p>
        </p:txBody>
      </p:sp>
    </p:spTree>
    <p:extLst>
      <p:ext uri="{BB962C8B-B14F-4D97-AF65-F5344CB8AC3E}">
        <p14:creationId xmlns:p14="http://schemas.microsoft.com/office/powerpoint/2010/main" val="153431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EA022CBD-45D8-AA1E-03BA-A5CF39514A42}"/>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0DF1258B-7938-4F4F-B60B-A40C07D3ED7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A846991C-A642-CAF6-3A9A-4A0188E85080}"/>
              </a:ext>
            </a:extLst>
          </p:cNvPr>
          <p:cNvSpPr>
            <a:spLocks noGrp="1" noChangeArrowheads="1"/>
          </p:cNvSpPr>
          <p:nvPr>
            <p:ph type="sldNum" sz="quarter" idx="12"/>
          </p:nvPr>
        </p:nvSpPr>
        <p:spPr>
          <a:ln/>
        </p:spPr>
        <p:txBody>
          <a:bodyPr/>
          <a:lstStyle>
            <a:lvl1pPr>
              <a:defRPr/>
            </a:lvl1pPr>
          </a:lstStyle>
          <a:p>
            <a:pPr>
              <a:defRPr/>
            </a:pPr>
            <a:fld id="{8C99C806-E607-4049-AA3F-F4368245E1B8}" type="slidenum">
              <a:rPr lang="en-AU" altLang="it-IT"/>
              <a:pPr>
                <a:defRPr/>
              </a:pPr>
              <a:t>‹#›</a:t>
            </a:fld>
            <a:endParaRPr lang="en-AU" altLang="it-IT" dirty="0"/>
          </a:p>
        </p:txBody>
      </p:sp>
    </p:spTree>
    <p:extLst>
      <p:ext uri="{BB962C8B-B14F-4D97-AF65-F5344CB8AC3E}">
        <p14:creationId xmlns:p14="http://schemas.microsoft.com/office/powerpoint/2010/main" val="3122432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57CA92BD-5D73-D9F5-65ED-9A07E33FA8C2}"/>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B958CF7F-2AE0-2B8D-BC32-635FD9127B9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09B47B4F-43B0-1ADC-62F1-18500A2A18DE}"/>
              </a:ext>
            </a:extLst>
          </p:cNvPr>
          <p:cNvSpPr>
            <a:spLocks noGrp="1" noChangeArrowheads="1"/>
          </p:cNvSpPr>
          <p:nvPr>
            <p:ph type="sldNum" sz="quarter" idx="12"/>
          </p:nvPr>
        </p:nvSpPr>
        <p:spPr>
          <a:ln/>
        </p:spPr>
        <p:txBody>
          <a:bodyPr/>
          <a:lstStyle>
            <a:lvl1pPr>
              <a:defRPr/>
            </a:lvl1pPr>
          </a:lstStyle>
          <a:p>
            <a:pPr>
              <a:defRPr/>
            </a:pPr>
            <a:fld id="{187AB3F5-4732-4BD1-9DC5-B18BE6D2E0CC}" type="slidenum">
              <a:rPr lang="en-AU" altLang="it-IT"/>
              <a:pPr>
                <a:defRPr/>
              </a:pPr>
              <a:t>‹#›</a:t>
            </a:fld>
            <a:endParaRPr lang="en-AU" altLang="it-IT" dirty="0"/>
          </a:p>
        </p:txBody>
      </p:sp>
    </p:spTree>
    <p:extLst>
      <p:ext uri="{BB962C8B-B14F-4D97-AF65-F5344CB8AC3E}">
        <p14:creationId xmlns:p14="http://schemas.microsoft.com/office/powerpoint/2010/main" val="70634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97D2369C-F6C6-BD5E-4A7F-7ECAB468AA67}"/>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F4C05F87-973F-4B64-DEBD-8C3CB3D51B3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F68F1BD2-37AA-6043-7B2D-99F91F9CA6B9}"/>
              </a:ext>
            </a:extLst>
          </p:cNvPr>
          <p:cNvSpPr>
            <a:spLocks noGrp="1" noChangeArrowheads="1"/>
          </p:cNvSpPr>
          <p:nvPr>
            <p:ph type="sldNum" sz="quarter" idx="12"/>
          </p:nvPr>
        </p:nvSpPr>
        <p:spPr>
          <a:ln/>
        </p:spPr>
        <p:txBody>
          <a:bodyPr/>
          <a:lstStyle>
            <a:lvl1pPr>
              <a:defRPr/>
            </a:lvl1pPr>
          </a:lstStyle>
          <a:p>
            <a:pPr>
              <a:defRPr/>
            </a:pPr>
            <a:fld id="{B8F8AA8E-9F22-4397-858D-3A6966BC1DE3}" type="slidenum">
              <a:rPr lang="en-AU" altLang="it-IT"/>
              <a:pPr>
                <a:defRPr/>
              </a:pPr>
              <a:t>‹#›</a:t>
            </a:fld>
            <a:endParaRPr lang="en-AU" altLang="it-IT" dirty="0"/>
          </a:p>
        </p:txBody>
      </p:sp>
    </p:spTree>
    <p:extLst>
      <p:ext uri="{BB962C8B-B14F-4D97-AF65-F5344CB8AC3E}">
        <p14:creationId xmlns:p14="http://schemas.microsoft.com/office/powerpoint/2010/main" val="1602402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9B257F-7404-0CD1-58BA-D7F132CD78E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315106E3-2C3C-860A-565A-25398F2F325D}"/>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798209DC-2867-27F7-7CC3-FB591759FF83}"/>
              </a:ext>
            </a:extLst>
          </p:cNvPr>
          <p:cNvSpPr>
            <a:spLocks noGrp="1" noChangeArrowheads="1"/>
          </p:cNvSpPr>
          <p:nvPr>
            <p:ph type="sldNum" sz="quarter" idx="12"/>
          </p:nvPr>
        </p:nvSpPr>
        <p:spPr>
          <a:ln/>
        </p:spPr>
        <p:txBody>
          <a:bodyPr/>
          <a:lstStyle>
            <a:lvl1pPr>
              <a:defRPr/>
            </a:lvl1pPr>
          </a:lstStyle>
          <a:p>
            <a:pPr>
              <a:defRPr/>
            </a:pPr>
            <a:fld id="{083A43FA-7BB1-428B-B447-4A7A7BEE3FB9}" type="slidenum">
              <a:rPr lang="en-AU" altLang="it-IT"/>
              <a:pPr>
                <a:defRPr/>
              </a:pPr>
              <a:t>‹#›</a:t>
            </a:fld>
            <a:endParaRPr lang="en-AU" altLang="it-IT" dirty="0"/>
          </a:p>
        </p:txBody>
      </p:sp>
    </p:spTree>
    <p:extLst>
      <p:ext uri="{BB962C8B-B14F-4D97-AF65-F5344CB8AC3E}">
        <p14:creationId xmlns:p14="http://schemas.microsoft.com/office/powerpoint/2010/main" val="277303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5E438CF1-D755-C5A0-82A3-05228078B8F1}"/>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B161773C-9C6E-B970-16E2-E91FA9B57CC5}"/>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E61A413D-B0B9-466D-3388-B2191914503C}"/>
              </a:ext>
            </a:extLst>
          </p:cNvPr>
          <p:cNvSpPr>
            <a:spLocks noGrp="1" noChangeArrowheads="1"/>
          </p:cNvSpPr>
          <p:nvPr>
            <p:ph type="sldNum" sz="quarter" idx="12"/>
          </p:nvPr>
        </p:nvSpPr>
        <p:spPr>
          <a:ln/>
        </p:spPr>
        <p:txBody>
          <a:bodyPr/>
          <a:lstStyle>
            <a:lvl1pPr>
              <a:defRPr/>
            </a:lvl1pPr>
          </a:lstStyle>
          <a:p>
            <a:pPr>
              <a:defRPr/>
            </a:pPr>
            <a:fld id="{65BD47E9-FC61-4837-8BC5-40A4F090B2F8}" type="slidenum">
              <a:rPr lang="en-AU" altLang="it-IT"/>
              <a:pPr>
                <a:defRPr/>
              </a:pPr>
              <a:t>‹#›</a:t>
            </a:fld>
            <a:endParaRPr lang="en-AU" altLang="it-IT" dirty="0"/>
          </a:p>
        </p:txBody>
      </p:sp>
    </p:spTree>
    <p:extLst>
      <p:ext uri="{BB962C8B-B14F-4D97-AF65-F5344CB8AC3E}">
        <p14:creationId xmlns:p14="http://schemas.microsoft.com/office/powerpoint/2010/main" val="2071012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945D9305-3A96-9DA2-93DB-18F65A28659A}"/>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AC22299A-390D-6CFD-074D-DEF59729781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60A7FA2C-EE48-7E95-43F8-B6CFBE4D1E25}"/>
              </a:ext>
            </a:extLst>
          </p:cNvPr>
          <p:cNvSpPr>
            <a:spLocks noGrp="1" noChangeArrowheads="1"/>
          </p:cNvSpPr>
          <p:nvPr>
            <p:ph type="sldNum" sz="quarter" idx="12"/>
          </p:nvPr>
        </p:nvSpPr>
        <p:spPr>
          <a:ln/>
        </p:spPr>
        <p:txBody>
          <a:bodyPr/>
          <a:lstStyle>
            <a:lvl1pPr>
              <a:defRPr/>
            </a:lvl1pPr>
          </a:lstStyle>
          <a:p>
            <a:pPr>
              <a:defRPr/>
            </a:pPr>
            <a:fld id="{7C44B344-B2A3-4C96-90B7-0913ACDC9933}" type="slidenum">
              <a:rPr lang="en-AU" altLang="it-IT"/>
              <a:pPr>
                <a:defRPr/>
              </a:pPr>
              <a:t>‹#›</a:t>
            </a:fld>
            <a:endParaRPr lang="en-AU" altLang="it-IT" dirty="0"/>
          </a:p>
        </p:txBody>
      </p:sp>
    </p:spTree>
    <p:extLst>
      <p:ext uri="{BB962C8B-B14F-4D97-AF65-F5344CB8AC3E}">
        <p14:creationId xmlns:p14="http://schemas.microsoft.com/office/powerpoint/2010/main" val="3902719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FAA27C-A2E0-6F38-FCD7-35EB5738A64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9B162A53-B3EB-447B-4A5B-54B10BEF595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47CE7BFD-A33F-49AA-4E77-5FFA5BD0413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Arial Unicode MS" pitchFamily="34" charset="-128"/>
                <a:cs typeface="+mn-cs"/>
              </a:defRPr>
            </a:lvl1pPr>
          </a:lstStyle>
          <a:p>
            <a:pPr>
              <a:defRPr/>
            </a:pPr>
            <a:endParaRPr lang="en-AU" altLang="it-IT"/>
          </a:p>
        </p:txBody>
      </p:sp>
      <p:sp>
        <p:nvSpPr>
          <p:cNvPr id="1029" name="Rectangle 5">
            <a:extLst>
              <a:ext uri="{FF2B5EF4-FFF2-40B4-BE49-F238E27FC236}">
                <a16:creationId xmlns:a16="http://schemas.microsoft.com/office/drawing/2014/main" id="{63F3C8F1-CA39-604B-7C66-94887E74E30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Arial Unicode MS" pitchFamily="34" charset="-128"/>
                <a:cs typeface="+mn-cs"/>
              </a:defRPr>
            </a:lvl1pPr>
          </a:lstStyle>
          <a:p>
            <a:pPr>
              <a:defRPr/>
            </a:pPr>
            <a:endParaRPr lang="en-AU" altLang="it-IT"/>
          </a:p>
        </p:txBody>
      </p:sp>
      <p:sp>
        <p:nvSpPr>
          <p:cNvPr id="1030" name="Rectangle 6">
            <a:extLst>
              <a:ext uri="{FF2B5EF4-FFF2-40B4-BE49-F238E27FC236}">
                <a16:creationId xmlns:a16="http://schemas.microsoft.com/office/drawing/2014/main" id="{0C05B314-DC17-6CFF-E65A-14D3053DD989}"/>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ea typeface="Arial Unicode MS" pitchFamily="34" charset="-128"/>
                <a:cs typeface="+mn-cs"/>
              </a:defRPr>
            </a:lvl1pPr>
          </a:lstStyle>
          <a:p>
            <a:pPr>
              <a:defRPr/>
            </a:pPr>
            <a:fld id="{981BAFB8-6E33-4FA8-9750-A733EC5EC03D}" type="slidenum">
              <a:rPr lang="en-AU" altLang="it-IT"/>
              <a:pPr>
                <a:defRPr/>
              </a:pPr>
              <a:t>‹#›</a:t>
            </a:fld>
            <a:endParaRPr lang="en-AU" alt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arwasz@fizyka.umk.p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ydaktyka.fizyka.umk.pl/Wystawy_archiwum/z_omegi/tecza.html"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raiscuola.rai.it/scienze/articoli/2021/02/Officina-delle-idee-il-prisma-di-Newton--fc8e037d-ebd0-4fe0-a220-8fcdee03e390.html"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customXml" Target="../ink/ink5.xml"/><Relationship Id="rId3" Type="http://schemas.openxmlformats.org/officeDocument/2006/relationships/image" Target="../media/image31.png"/><Relationship Id="rId7" Type="http://schemas.openxmlformats.org/officeDocument/2006/relationships/customXml" Target="../ink/ink2.xml"/><Relationship Id="rId12" Type="http://schemas.openxmlformats.org/officeDocument/2006/relationships/image" Target="../media/image36.png"/><Relationship Id="rId2" Type="http://schemas.openxmlformats.org/officeDocument/2006/relationships/hyperlink" Target="http://www.nimbus.it/liguria/rlm06/arcobaleno.htm" TargetMode="Externa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35.png"/><Relationship Id="rId4" Type="http://schemas.openxmlformats.org/officeDocument/2006/relationships/image" Target="../media/image32.jpeg"/><Relationship Id="rId9" Type="http://schemas.openxmlformats.org/officeDocument/2006/relationships/customXml" Target="../ink/ink3.xml"/><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hyperlink" Target="http://dydaktyka.fizyka.umk.pl/zabawki/files/optyka/bluesky.html" TargetMode="External"/><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customXml" Target="../ink/ink15.xml"/><Relationship Id="rId18" Type="http://schemas.openxmlformats.org/officeDocument/2006/relationships/customXml" Target="../ink/ink20.xml"/><Relationship Id="rId3" Type="http://schemas.openxmlformats.org/officeDocument/2006/relationships/image" Target="../media/image41.jpeg"/><Relationship Id="rId7" Type="http://schemas.openxmlformats.org/officeDocument/2006/relationships/customXml" Target="../ink/ink9.xml"/><Relationship Id="rId12" Type="http://schemas.openxmlformats.org/officeDocument/2006/relationships/customXml" Target="../ink/ink14.xml"/><Relationship Id="rId17" Type="http://schemas.openxmlformats.org/officeDocument/2006/relationships/customXml" Target="../ink/ink19.xml"/><Relationship Id="rId2" Type="http://schemas.openxmlformats.org/officeDocument/2006/relationships/notesSlide" Target="../notesSlides/notesSlide5.xml"/><Relationship Id="rId16" Type="http://schemas.openxmlformats.org/officeDocument/2006/relationships/customXml" Target="../ink/ink18.xml"/><Relationship Id="rId1" Type="http://schemas.openxmlformats.org/officeDocument/2006/relationships/slideLayout" Target="../slideLayouts/slideLayout7.xml"/><Relationship Id="rId6" Type="http://schemas.openxmlformats.org/officeDocument/2006/relationships/customXml" Target="../ink/ink8.xml"/><Relationship Id="rId11" Type="http://schemas.openxmlformats.org/officeDocument/2006/relationships/customXml" Target="../ink/ink13.xml"/><Relationship Id="rId5" Type="http://schemas.openxmlformats.org/officeDocument/2006/relationships/image" Target="../media/image33.png"/><Relationship Id="rId15" Type="http://schemas.openxmlformats.org/officeDocument/2006/relationships/customXml" Target="../ink/ink17.xml"/><Relationship Id="rId10" Type="http://schemas.openxmlformats.org/officeDocument/2006/relationships/customXml" Target="../ink/ink12.xml"/><Relationship Id="rId4" Type="http://schemas.openxmlformats.org/officeDocument/2006/relationships/customXml" Target="../ink/ink7.xml"/><Relationship Id="rId9" Type="http://schemas.openxmlformats.org/officeDocument/2006/relationships/customXml" Target="../ink/ink11.xml"/><Relationship Id="rId14" Type="http://schemas.openxmlformats.org/officeDocument/2006/relationships/customXml" Target="../ink/ink16.xml"/></Relationships>
</file>

<file path=ppt/slides/_rels/slide21.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customXml" Target="../ink/ink28.xml"/><Relationship Id="rId18" Type="http://schemas.openxmlformats.org/officeDocument/2006/relationships/customXml" Target="../ink/ink33.xml"/><Relationship Id="rId3" Type="http://schemas.openxmlformats.org/officeDocument/2006/relationships/image" Target="../media/image41.jpeg"/><Relationship Id="rId21" Type="http://schemas.openxmlformats.org/officeDocument/2006/relationships/customXml" Target="../ink/ink36.xml"/><Relationship Id="rId7" Type="http://schemas.openxmlformats.org/officeDocument/2006/relationships/customXml" Target="../ink/ink22.xml"/><Relationship Id="rId12" Type="http://schemas.openxmlformats.org/officeDocument/2006/relationships/customXml" Target="../ink/ink27.xml"/><Relationship Id="rId17" Type="http://schemas.openxmlformats.org/officeDocument/2006/relationships/customXml" Target="../ink/ink32.xml"/><Relationship Id="rId2" Type="http://schemas.openxmlformats.org/officeDocument/2006/relationships/notesSlide" Target="../notesSlides/notesSlide6.xml"/><Relationship Id="rId16" Type="http://schemas.openxmlformats.org/officeDocument/2006/relationships/customXml" Target="../ink/ink31.xml"/><Relationship Id="rId20" Type="http://schemas.openxmlformats.org/officeDocument/2006/relationships/customXml" Target="../ink/ink35.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customXml" Target="../ink/ink26.xml"/><Relationship Id="rId5" Type="http://schemas.openxmlformats.org/officeDocument/2006/relationships/customXml" Target="../ink/ink21.xml"/><Relationship Id="rId15" Type="http://schemas.openxmlformats.org/officeDocument/2006/relationships/customXml" Target="../ink/ink30.xml"/><Relationship Id="rId10" Type="http://schemas.openxmlformats.org/officeDocument/2006/relationships/customXml" Target="../ink/ink25.xml"/><Relationship Id="rId19" Type="http://schemas.openxmlformats.org/officeDocument/2006/relationships/customXml" Target="../ink/ink34.xml"/><Relationship Id="rId4" Type="http://schemas.openxmlformats.org/officeDocument/2006/relationships/image" Target="../media/image42.jpeg"/><Relationship Id="rId9" Type="http://schemas.openxmlformats.org/officeDocument/2006/relationships/customXml" Target="../ink/ink24.xml"/><Relationship Id="rId14" Type="http://schemas.openxmlformats.org/officeDocument/2006/relationships/customXml" Target="../ink/ink29.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5.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wmf"/><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5.emf"/><Relationship Id="rId1" Type="http://schemas.openxmlformats.org/officeDocument/2006/relationships/slideLayout" Target="../slideLayouts/slideLayout6.xml"/><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hyperlink" Target="https://www.teachersource.com/" TargetMode="External"/><Relationship Id="rId4" Type="http://schemas.openxmlformats.org/officeDocument/2006/relationships/hyperlink" Target="http://dydaktyka.fizyka.umk.pl/FIAT_LUX"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oleObject" Target="../embeddings/oleObject2.bin"/><Relationship Id="rId7" Type="http://schemas.openxmlformats.org/officeDocument/2006/relationships/image" Target="../media/image12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jpeg"/></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journal.frontiersin.org/article/10.3389/fevo.2016.00018/full" TargetMode="External"/><Relationship Id="rId2" Type="http://schemas.openxmlformats.org/officeDocument/2006/relationships/hyperlink" Target="http://www.sciencemag.org/author/virginia-morel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7.xml.rels><?xml version="1.0" encoding="UTF-8" standalone="yes"?>
<Relationships xmlns="http://schemas.openxmlformats.org/package/2006/relationships"><Relationship Id="rId3" Type="http://schemas.openxmlformats.org/officeDocument/2006/relationships/hyperlink" Target="http://dydaktyka.fizyka.umk.pl/FIAT_LUX/html/" TargetMode="External"/><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7.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8.wmf"/></Relationships>
</file>

<file path=ppt/slides/_rels/slide73.xml.rels><?xml version="1.0" encoding="UTF-8" standalone="yes"?>
<Relationships xmlns="http://schemas.openxmlformats.org/package/2006/relationships"><Relationship Id="rId3" Type="http://schemas.openxmlformats.org/officeDocument/2006/relationships/hyperlink" Target="http://chemwiki.ucdavis.edu/Core/Analytical_Chemistry/" TargetMode="External"/><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74.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8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9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9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65.jpeg"/></Relationships>
</file>

<file path=ppt/slides/_rels/slide9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dydaktyka.fizyka.umk.pl/Physics_is_fun/posters/ita-ghost6.ppt" TargetMode="External"/><Relationship Id="rId2" Type="http://schemas.openxmlformats.org/officeDocument/2006/relationships/hyperlink" Target="http://dydaktyka.fizyka.umk.pl/zabawki1/index-it.html" TargetMode="External"/><Relationship Id="rId1" Type="http://schemas.openxmlformats.org/officeDocument/2006/relationships/slideLayout" Target="../slideLayouts/slideLayout2.xml"/><Relationship Id="rId5" Type="http://schemas.openxmlformats.org/officeDocument/2006/relationships/hyperlink" Target="https://www.gruppodelcolore.org/" TargetMode="External"/><Relationship Id="rId4" Type="http://schemas.openxmlformats.org/officeDocument/2006/relationships/hyperlink" Target="http://dydaktyka.fizyka.umk.pl/Physics_is_fun/posters/ita-specop5.ppt"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FA94094D-E30B-1A58-2BEF-32510F7E866A}"/>
              </a:ext>
            </a:extLst>
          </p:cNvPr>
          <p:cNvSpPr txBox="1">
            <a:spLocks noChangeArrowheads="1"/>
          </p:cNvSpPr>
          <p:nvPr/>
        </p:nvSpPr>
        <p:spPr bwMode="auto">
          <a:xfrm>
            <a:off x="483202" y="476250"/>
            <a:ext cx="817759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3600" b="1" dirty="0">
                <a:solidFill>
                  <a:schemeClr val="bg1"/>
                </a:solidFill>
                <a:cs typeface="Arial Unicode MS" panose="020B0604020202020204" pitchFamily="34" charset="-128"/>
              </a:rPr>
              <a:t>Цвета неба</a:t>
            </a:r>
            <a:endParaRPr lang="pl-PL" altLang="it-IT" sz="3600" b="1" dirty="0">
              <a:solidFill>
                <a:schemeClr val="bg1"/>
              </a:solidFill>
              <a:cs typeface="Arial Unicode MS" panose="020B0604020202020204" pitchFamily="34" charset="-128"/>
            </a:endParaRPr>
          </a:p>
          <a:p>
            <a:pPr eaLnBrk="1" hangingPunct="1">
              <a:spcBef>
                <a:spcPct val="0"/>
              </a:spcBef>
              <a:buFontTx/>
              <a:buNone/>
            </a:pPr>
            <a:r>
              <a:rPr lang="ru-RU" altLang="it-IT" sz="3600" b="1" dirty="0">
                <a:solidFill>
                  <a:schemeClr val="bg1"/>
                </a:solidFill>
                <a:cs typeface="Arial Unicode MS" panose="020B0604020202020204" pitchFamily="34" charset="-128"/>
              </a:rPr>
              <a:t>
</a:t>
            </a:r>
            <a:r>
              <a:rPr lang="ru-RU" altLang="it-IT" b="1" dirty="0">
                <a:solidFill>
                  <a:srgbClr val="FFFF00"/>
                </a:solidFill>
                <a:cs typeface="Arial Unicode MS" panose="020B0604020202020204" pitchFamily="34" charset="-128"/>
              </a:rPr>
              <a:t>Сколько всего цветов?
Цвета в физике, химии, биологии
Спектроскопия, т.е. наука о духах</a:t>
            </a:r>
            <a:endParaRPr lang="pl-PL" altLang="it-IT" sz="3600" dirty="0">
              <a:solidFill>
                <a:srgbClr val="FFFF00"/>
              </a:solidFill>
              <a:cs typeface="Arial Unicode MS" panose="020B0604020202020204" pitchFamily="34" charset="-128"/>
            </a:endParaRPr>
          </a:p>
        </p:txBody>
      </p:sp>
      <p:sp>
        <p:nvSpPr>
          <p:cNvPr id="3075" name="Text Box 7">
            <a:extLst>
              <a:ext uri="{FF2B5EF4-FFF2-40B4-BE49-F238E27FC236}">
                <a16:creationId xmlns:a16="http://schemas.microsoft.com/office/drawing/2014/main" id="{1F79D706-178B-4803-23C1-F21D90BCD142}"/>
              </a:ext>
            </a:extLst>
          </p:cNvPr>
          <p:cNvSpPr txBox="1">
            <a:spLocks noChangeArrowheads="1"/>
          </p:cNvSpPr>
          <p:nvPr/>
        </p:nvSpPr>
        <p:spPr bwMode="auto">
          <a:xfrm>
            <a:off x="539750" y="3516313"/>
            <a:ext cx="48260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dirty="0">
                <a:solidFill>
                  <a:srgbClr val="CCFFCC"/>
                </a:solidFill>
                <a:cs typeface="Arial Unicode MS" panose="020B0604020202020204" pitchFamily="34" charset="-128"/>
              </a:rPr>
              <a:t>Grzegorz Karwasz</a:t>
            </a:r>
          </a:p>
          <a:p>
            <a:pPr eaLnBrk="1" hangingPunct="1">
              <a:spcBef>
                <a:spcPct val="0"/>
              </a:spcBef>
              <a:buFontTx/>
              <a:buNone/>
            </a:pPr>
            <a:endParaRPr lang="pl-PL" altLang="it-IT" sz="2800" dirty="0">
              <a:solidFill>
                <a:srgbClr val="CCFFCC"/>
              </a:solidFill>
              <a:cs typeface="Arial Unicode MS" panose="020B0604020202020204" pitchFamily="34" charset="-128"/>
            </a:endParaRPr>
          </a:p>
          <a:p>
            <a:pPr eaLnBrk="1" hangingPunct="1">
              <a:spcBef>
                <a:spcPct val="0"/>
              </a:spcBef>
              <a:buFontTx/>
              <a:buNone/>
            </a:pPr>
            <a:r>
              <a:rPr lang="pl-PL" altLang="it-IT" sz="2800" i="1" dirty="0" err="1">
                <a:solidFill>
                  <a:srgbClr val="CCFFCC"/>
                </a:solidFill>
                <a:cs typeface="Arial Unicode MS" panose="020B0604020202020204" pitchFamily="34" charset="-128"/>
              </a:rPr>
              <a:t>Dipartimento</a:t>
            </a:r>
            <a:r>
              <a:rPr lang="pl-PL" altLang="it-IT" sz="2800" i="1" dirty="0">
                <a:solidFill>
                  <a:srgbClr val="CCFFCC"/>
                </a:solidFill>
                <a:cs typeface="Arial Unicode MS" panose="020B0604020202020204" pitchFamily="34" charset="-128"/>
              </a:rPr>
              <a:t> di </a:t>
            </a:r>
            <a:r>
              <a:rPr lang="pl-PL" altLang="it-IT" sz="2800" i="1" dirty="0" err="1">
                <a:solidFill>
                  <a:srgbClr val="CCFFCC"/>
                </a:solidFill>
                <a:cs typeface="Arial Unicode MS" panose="020B0604020202020204" pitchFamily="34" charset="-128"/>
              </a:rPr>
              <a:t>Fisica</a:t>
            </a:r>
            <a:r>
              <a:rPr lang="pl-PL" altLang="it-IT" sz="2800" i="1" dirty="0">
                <a:solidFill>
                  <a:srgbClr val="CCFFCC"/>
                </a:solidFill>
                <a:cs typeface="Arial Unicode MS" panose="020B0604020202020204" pitchFamily="34" charset="-128"/>
              </a:rPr>
              <a:t>, </a:t>
            </a:r>
            <a:endParaRPr lang="it-IT" altLang="it-IT" sz="2800" i="1" dirty="0">
              <a:solidFill>
                <a:srgbClr val="CCFFCC"/>
              </a:solidFill>
              <a:cs typeface="Arial Unicode MS" panose="020B0604020202020204" pitchFamily="34" charset="-128"/>
            </a:endParaRPr>
          </a:p>
          <a:p>
            <a:pPr eaLnBrk="1" hangingPunct="1">
              <a:spcBef>
                <a:spcPct val="0"/>
              </a:spcBef>
              <a:buFontTx/>
              <a:buNone/>
            </a:pPr>
            <a:r>
              <a:rPr lang="pl-PL" altLang="it-IT" sz="2800" i="1" dirty="0" err="1">
                <a:solidFill>
                  <a:srgbClr val="CCFFCC"/>
                </a:solidFill>
                <a:cs typeface="Arial Unicode MS" panose="020B0604020202020204" pitchFamily="34" charset="-128"/>
              </a:rPr>
              <a:t>Universit</a:t>
            </a:r>
            <a:r>
              <a:rPr lang="it-IT" altLang="it-IT" sz="2800" i="1" dirty="0">
                <a:solidFill>
                  <a:srgbClr val="CCFFCC"/>
                </a:solidFill>
                <a:cs typeface="Arial Unicode MS" panose="020B0604020202020204" pitchFamily="34" charset="-128"/>
              </a:rPr>
              <a:t>à Nicolao Copernico</a:t>
            </a:r>
          </a:p>
          <a:p>
            <a:pPr eaLnBrk="1" hangingPunct="1">
              <a:spcBef>
                <a:spcPct val="0"/>
              </a:spcBef>
              <a:buFontTx/>
              <a:buNone/>
            </a:pPr>
            <a:r>
              <a:rPr lang="it-IT" altLang="it-IT" sz="2800" i="1" dirty="0">
                <a:solidFill>
                  <a:srgbClr val="CCFFCC"/>
                </a:solidFill>
                <a:cs typeface="Arial Unicode MS" panose="020B0604020202020204" pitchFamily="34" charset="-128"/>
              </a:rPr>
              <a:t>Torun, Polonia</a:t>
            </a:r>
          </a:p>
          <a:p>
            <a:pPr eaLnBrk="1" hangingPunct="1">
              <a:spcBef>
                <a:spcPct val="0"/>
              </a:spcBef>
              <a:buFontTx/>
              <a:buNone/>
            </a:pPr>
            <a:endParaRPr lang="it-IT" altLang="it-IT" sz="2800" i="1" dirty="0">
              <a:solidFill>
                <a:srgbClr val="CCFFCC"/>
              </a:solidFill>
              <a:cs typeface="Arial Unicode MS" panose="020B0604020202020204" pitchFamily="34" charset="-128"/>
            </a:endParaRPr>
          </a:p>
          <a:p>
            <a:pPr eaLnBrk="1" hangingPunct="1">
              <a:spcBef>
                <a:spcPct val="0"/>
              </a:spcBef>
              <a:buFontTx/>
              <a:buNone/>
            </a:pPr>
            <a:r>
              <a:rPr lang="it-IT" altLang="it-IT" sz="2800" dirty="0">
                <a:solidFill>
                  <a:srgbClr val="CCFFCC"/>
                </a:solidFill>
                <a:cs typeface="Arial Unicode MS" panose="020B0604020202020204" pitchFamily="34" charset="-128"/>
                <a:hlinkClick r:id="rId3"/>
              </a:rPr>
              <a:t>karwasz@fizyka.umk.pl</a:t>
            </a:r>
            <a:endParaRPr lang="it-IT" altLang="it-IT" sz="2800" dirty="0">
              <a:solidFill>
                <a:srgbClr val="CCFFCC"/>
              </a:solidFill>
              <a:cs typeface="Arial Unicode MS" panose="020B0604020202020204" pitchFamily="34" charset="-128"/>
            </a:endParaRPr>
          </a:p>
        </p:txBody>
      </p:sp>
      <p:pic>
        <p:nvPicPr>
          <p:cNvPr id="3076" name="Picture 4">
            <a:extLst>
              <a:ext uri="{FF2B5EF4-FFF2-40B4-BE49-F238E27FC236}">
                <a16:creationId xmlns:a16="http://schemas.microsoft.com/office/drawing/2014/main" id="{D3B57B7E-FB0F-D9FB-7E71-20F3A8E03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3933825"/>
            <a:ext cx="19716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pole tekstowe 2">
            <a:extLst>
              <a:ext uri="{FF2B5EF4-FFF2-40B4-BE49-F238E27FC236}">
                <a16:creationId xmlns:a16="http://schemas.microsoft.com/office/drawing/2014/main" id="{C0422030-9974-2A5D-733D-FCACDBA35B5B}"/>
              </a:ext>
            </a:extLst>
          </p:cNvPr>
          <p:cNvSpPr txBox="1">
            <a:spLocks noChangeArrowheads="1"/>
          </p:cNvSpPr>
          <p:nvPr/>
        </p:nvSpPr>
        <p:spPr bwMode="auto">
          <a:xfrm>
            <a:off x="6084888" y="6357938"/>
            <a:ext cx="1766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r>
              <a:rPr lang="it-IT" altLang="pl-PL" sz="1600">
                <a:solidFill>
                  <a:srgbClr val="FFC000"/>
                </a:solidFill>
              </a:rPr>
              <a:t>Drawing E: Rajch</a:t>
            </a:r>
            <a:endParaRPr lang="pl-PL" altLang="pl-PL" sz="1600">
              <a:solidFill>
                <a:srgbClr val="FFC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D29F1FF6-7D96-546F-C2D9-054DA6530DA3}"/>
              </a:ext>
            </a:extLst>
          </p:cNvPr>
          <p:cNvSpPr>
            <a:spLocks noGrp="1" noChangeArrowheads="1"/>
          </p:cNvSpPr>
          <p:nvPr>
            <p:ph type="title"/>
          </p:nvPr>
        </p:nvSpPr>
        <p:spPr/>
        <p:txBody>
          <a:bodyPr/>
          <a:lstStyle/>
          <a:p>
            <a:pPr eaLnBrk="1" hangingPunct="1"/>
            <a:r>
              <a:rPr lang="az-Cyrl-AZ" altLang="it-IT" sz="3200" dirty="0"/>
              <a:t>Основные цвета в поглощении</a:t>
            </a:r>
            <a:endParaRPr lang="it-IT" altLang="it-IT" sz="3200" dirty="0"/>
          </a:p>
        </p:txBody>
      </p:sp>
      <p:pic>
        <p:nvPicPr>
          <p:cNvPr id="16387" name="Immagine 3">
            <a:extLst>
              <a:ext uri="{FF2B5EF4-FFF2-40B4-BE49-F238E27FC236}">
                <a16:creationId xmlns:a16="http://schemas.microsoft.com/office/drawing/2014/main" id="{D9D92FE4-F580-A32C-7025-6386B3861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7543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a:extLst>
              <a:ext uri="{FF2B5EF4-FFF2-40B4-BE49-F238E27FC236}">
                <a16:creationId xmlns:a16="http://schemas.microsoft.com/office/drawing/2014/main" id="{292603AC-734C-B09E-B838-ED994D96F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463" y="5622925"/>
            <a:ext cx="477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95A728C-7F59-94A7-2A8B-4D5F40F16420}"/>
              </a:ext>
            </a:extLst>
          </p:cNvPr>
          <p:cNvSpPr>
            <a:spLocks noGrp="1" noChangeArrowheads="1"/>
          </p:cNvSpPr>
          <p:nvPr>
            <p:ph type="title"/>
          </p:nvPr>
        </p:nvSpPr>
        <p:spPr>
          <a:xfrm>
            <a:off x="395288" y="404813"/>
            <a:ext cx="8229600" cy="1143000"/>
          </a:xfrm>
        </p:spPr>
        <p:txBody>
          <a:bodyPr/>
          <a:lstStyle/>
          <a:p>
            <a:pPr eaLnBrk="1" hangingPunct="1"/>
            <a:r>
              <a:rPr lang="az-Cyrl-AZ" altLang="it-IT" sz="3600" dirty="0"/>
              <a:t>Цвета при вычитании</a:t>
            </a:r>
            <a:endParaRPr lang="en-US" altLang="it-IT" sz="3600" dirty="0"/>
          </a:p>
        </p:txBody>
      </p:sp>
      <p:pic>
        <p:nvPicPr>
          <p:cNvPr id="17411" name="Picture 5">
            <a:extLst>
              <a:ext uri="{FF2B5EF4-FFF2-40B4-BE49-F238E27FC236}">
                <a16:creationId xmlns:a16="http://schemas.microsoft.com/office/drawing/2014/main" id="{70C77BBF-3C56-3142-CB41-1DF7C7E25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484313"/>
            <a:ext cx="316547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a:extLst>
              <a:ext uri="{FF2B5EF4-FFF2-40B4-BE49-F238E27FC236}">
                <a16:creationId xmlns:a16="http://schemas.microsoft.com/office/drawing/2014/main" id="{E1DBC9A8-7FF4-7376-BB6B-44BCDB9EFA3F}"/>
              </a:ext>
            </a:extLst>
          </p:cNvPr>
          <p:cNvSpPr txBox="1">
            <a:spLocks noChangeArrowheads="1"/>
          </p:cNvSpPr>
          <p:nvPr/>
        </p:nvSpPr>
        <p:spPr bwMode="auto">
          <a:xfrm>
            <a:off x="4427984" y="5693641"/>
            <a:ext cx="48245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Берлин, метро:
желтый (Na) и голубоватый (Hg)</a:t>
            </a:r>
            <a:endParaRPr lang="en-US" altLang="it-IT" sz="2400" dirty="0">
              <a:latin typeface="Arial Unicode MS" panose="020B0604020202020204" pitchFamily="34" charset="-128"/>
              <a:cs typeface="Arial Unicode MS" panose="020B0604020202020204" pitchFamily="34" charset="-128"/>
            </a:endParaRPr>
          </a:p>
        </p:txBody>
      </p:sp>
      <p:pic>
        <p:nvPicPr>
          <p:cNvPr id="17413" name="Picture 7">
            <a:extLst>
              <a:ext uri="{FF2B5EF4-FFF2-40B4-BE49-F238E27FC236}">
                <a16:creationId xmlns:a16="http://schemas.microsoft.com/office/drawing/2014/main" id="{CBBE550A-1E83-CE06-A38D-FB36895A7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49500"/>
            <a:ext cx="3743325"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8">
            <a:extLst>
              <a:ext uri="{FF2B5EF4-FFF2-40B4-BE49-F238E27FC236}">
                <a16:creationId xmlns:a16="http://schemas.microsoft.com/office/drawing/2014/main" id="{AB4D5EA9-29B7-7A84-AC04-9EC7EE639ED4}"/>
              </a:ext>
            </a:extLst>
          </p:cNvPr>
          <p:cNvSpPr txBox="1">
            <a:spLocks noChangeArrowheads="1"/>
          </p:cNvSpPr>
          <p:nvPr/>
        </p:nvSpPr>
        <p:spPr bwMode="auto">
          <a:xfrm>
            <a:off x="755650" y="5338763"/>
            <a:ext cx="33970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err="1">
                <a:latin typeface="Arial Unicode MS" panose="020B0604020202020204" pitchFamily="34" charset="-128"/>
                <a:cs typeface="Arial Unicode MS" panose="020B0604020202020204" pitchFamily="34" charset="-128"/>
              </a:rPr>
              <a:t>Questacom</a:t>
            </a:r>
            <a:r>
              <a:rPr lang="pl-PL" altLang="it-IT" sz="2400" dirty="0">
                <a:latin typeface="Arial Unicode MS" panose="020B0604020202020204" pitchFamily="34" charset="-128"/>
                <a:cs typeface="Arial Unicode MS" panose="020B0604020202020204" pitchFamily="34" charset="-128"/>
              </a:rPr>
              <a:t>, </a:t>
            </a:r>
            <a:r>
              <a:rPr lang="az-Cyrl-AZ" altLang="it-IT" sz="2400" dirty="0">
                <a:latin typeface="Arial Unicode MS" panose="020B0604020202020204" pitchFamily="34" charset="-128"/>
                <a:cs typeface="Arial Unicode MS" panose="020B0604020202020204" pitchFamily="34" charset="-128"/>
              </a:rPr>
              <a:t>Канберра:
</a:t>
            </a:r>
            <a:r>
              <a:rPr lang="pl-PL" altLang="it-IT" sz="2400" dirty="0">
                <a:latin typeface="Arial Unicode MS" panose="020B0604020202020204" pitchFamily="34" charset="-128"/>
                <a:cs typeface="Arial Unicode MS" panose="020B0604020202020204" pitchFamily="34" charset="-128"/>
              </a:rPr>
              <a:t>RGB-</a:t>
            </a:r>
            <a:r>
              <a:rPr lang="az-Cyrl-AZ" altLang="it-IT" sz="2400" dirty="0">
                <a:latin typeface="Arial Unicode MS" panose="020B0604020202020204" pitchFamily="34" charset="-128"/>
                <a:cs typeface="Arial Unicode MS" panose="020B0604020202020204" pitchFamily="34" charset="-128"/>
              </a:rPr>
              <a:t>подсветка</a:t>
            </a:r>
            <a:endParaRPr lang="en-US" altLang="it-IT" sz="24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F19EF099-A704-EFA6-15DE-2D8FEB665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626427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5">
            <a:extLst>
              <a:ext uri="{FF2B5EF4-FFF2-40B4-BE49-F238E27FC236}">
                <a16:creationId xmlns:a16="http://schemas.microsoft.com/office/drawing/2014/main" id="{EC9E9911-6F3A-590C-8740-565A4D27D9E9}"/>
              </a:ext>
            </a:extLst>
          </p:cNvPr>
          <p:cNvSpPr>
            <a:spLocks noChangeArrowheads="1"/>
          </p:cNvSpPr>
          <p:nvPr/>
        </p:nvSpPr>
        <p:spPr bwMode="auto">
          <a:xfrm>
            <a:off x="7938" y="6596063"/>
            <a:ext cx="7956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200" dirty="0">
                <a:cs typeface="Arial Unicode MS" panose="020B0604020202020204" pitchFamily="34" charset="-128"/>
                <a:hlinkClick r:id="rId3"/>
              </a:rPr>
              <a:t>http</a:t>
            </a:r>
            <a:r>
              <a:rPr lang="pl-PL" altLang="it-IT" sz="1200" dirty="0">
                <a:cs typeface="Arial Unicode MS" panose="020B0604020202020204" pitchFamily="34" charset="-128"/>
                <a:hlinkClick r:id="rId3"/>
              </a:rPr>
              <a:t>s</a:t>
            </a:r>
            <a:r>
              <a:rPr lang="en-AU" altLang="it-IT" sz="1200" dirty="0">
                <a:cs typeface="Arial Unicode MS" panose="020B0604020202020204" pitchFamily="34" charset="-128"/>
                <a:hlinkClick r:id="rId3"/>
              </a:rPr>
              <a:t>://dydaktyka.fizyka.umk.pl/</a:t>
            </a:r>
            <a:r>
              <a:rPr lang="en-AU" altLang="it-IT" sz="1200" dirty="0" err="1">
                <a:cs typeface="Arial Unicode MS" panose="020B0604020202020204" pitchFamily="34" charset="-128"/>
                <a:hlinkClick r:id="rId3"/>
              </a:rPr>
              <a:t>Wystawy_archiwum</a:t>
            </a:r>
            <a:r>
              <a:rPr lang="en-AU" altLang="it-IT" sz="1200" dirty="0">
                <a:cs typeface="Arial Unicode MS" panose="020B0604020202020204" pitchFamily="34" charset="-128"/>
                <a:hlinkClick r:id="rId3"/>
              </a:rPr>
              <a:t>/</a:t>
            </a:r>
            <a:r>
              <a:rPr lang="en-AU" altLang="it-IT" sz="1200" dirty="0" err="1">
                <a:cs typeface="Arial Unicode MS" panose="020B0604020202020204" pitchFamily="34" charset="-128"/>
                <a:hlinkClick r:id="rId3"/>
              </a:rPr>
              <a:t>z_omegi</a:t>
            </a:r>
            <a:r>
              <a:rPr lang="en-AU" altLang="it-IT" sz="1200" dirty="0">
                <a:cs typeface="Arial Unicode MS" panose="020B0604020202020204" pitchFamily="34" charset="-128"/>
                <a:hlinkClick r:id="rId3"/>
              </a:rPr>
              <a:t>/tecza.htm</a:t>
            </a:r>
            <a:r>
              <a:rPr lang="pl-PL" altLang="it-IT" sz="1200" dirty="0">
                <a:cs typeface="Arial Unicode MS" panose="020B0604020202020204" pitchFamily="34" charset="-128"/>
                <a:hlinkClick r:id="rId3"/>
              </a:rPr>
              <a:t>l</a:t>
            </a:r>
            <a:r>
              <a:rPr lang="pl-PL" altLang="it-IT" sz="1200" dirty="0">
                <a:cs typeface="Arial Unicode MS" panose="020B0604020202020204" pitchFamily="34" charset="-128"/>
              </a:rPr>
              <a:t>  S. Lorenzo in Banale, GK, 19.09.2014)</a:t>
            </a:r>
            <a:endParaRPr lang="en-AU" altLang="it-IT" sz="1200" dirty="0">
              <a:cs typeface="Arial Unicode MS" panose="020B0604020202020204" pitchFamily="34" charset="-128"/>
            </a:endParaRPr>
          </a:p>
        </p:txBody>
      </p:sp>
      <p:sp>
        <p:nvSpPr>
          <p:cNvPr id="18436" name="Text Box 8">
            <a:extLst>
              <a:ext uri="{FF2B5EF4-FFF2-40B4-BE49-F238E27FC236}">
                <a16:creationId xmlns:a16="http://schemas.microsoft.com/office/drawing/2014/main" id="{587245B2-C54B-8B35-BE8B-98F91CF20A40}"/>
              </a:ext>
            </a:extLst>
          </p:cNvPr>
          <p:cNvSpPr txBox="1">
            <a:spLocks noChangeArrowheads="1"/>
          </p:cNvSpPr>
          <p:nvPr/>
        </p:nvSpPr>
        <p:spPr bwMode="auto">
          <a:xfrm rot="-5400000">
            <a:off x="8311356" y="6023769"/>
            <a:ext cx="1360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Tęcza na suficie</a:t>
            </a:r>
            <a:endParaRPr lang="en-AU" altLang="it-IT" sz="1400">
              <a:solidFill>
                <a:srgbClr val="CC0066"/>
              </a:solidFill>
              <a:latin typeface="Times New Roman" panose="02020603050405020304" pitchFamily="18" charset="0"/>
              <a:cs typeface="Arial Unicode MS" panose="020B0604020202020204" pitchFamily="34" charset="-128"/>
            </a:endParaRPr>
          </a:p>
        </p:txBody>
      </p:sp>
      <p:sp>
        <p:nvSpPr>
          <p:cNvPr id="18437" name="WordArt 9">
            <a:extLst>
              <a:ext uri="{FF2B5EF4-FFF2-40B4-BE49-F238E27FC236}">
                <a16:creationId xmlns:a16="http://schemas.microsoft.com/office/drawing/2014/main" id="{5E6D952E-0F1A-DCCD-5911-4FE0211F092D}"/>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az-Cyrl-AZ"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Сколько цветов в радуге?</a:t>
            </a:r>
            <a:endParaRPr lang="pl-PL"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18438" name="Text Box 11">
            <a:extLst>
              <a:ext uri="{FF2B5EF4-FFF2-40B4-BE49-F238E27FC236}">
                <a16:creationId xmlns:a16="http://schemas.microsoft.com/office/drawing/2014/main" id="{908DC739-BF8E-87EC-544C-3EA2DB70E3CE}"/>
              </a:ext>
            </a:extLst>
          </p:cNvPr>
          <p:cNvSpPr txBox="1">
            <a:spLocks noChangeArrowheads="1"/>
          </p:cNvSpPr>
          <p:nvPr/>
        </p:nvSpPr>
        <p:spPr bwMode="auto">
          <a:xfrm>
            <a:off x="5153025" y="6251575"/>
            <a:ext cx="42432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1800" b="1" dirty="0">
                <a:solidFill>
                  <a:schemeClr val="accent2"/>
                </a:solidFill>
                <a:cs typeface="Arial Unicode MS" panose="020B0604020202020204" pitchFamily="34" charset="-128"/>
              </a:rPr>
              <a:t>Сан-Лоренцо-ин-Банале (Теннесси)</a:t>
            </a:r>
            <a:endParaRPr lang="en-AU" altLang="it-IT" sz="1800" dirty="0">
              <a:cs typeface="Arial Unicode MS" panose="020B0604020202020204" pitchFamily="34" charset="-128"/>
            </a:endParaRPr>
          </a:p>
        </p:txBody>
      </p:sp>
      <p:sp>
        <p:nvSpPr>
          <p:cNvPr id="18439" name="Text Box 11">
            <a:extLst>
              <a:ext uri="{FF2B5EF4-FFF2-40B4-BE49-F238E27FC236}">
                <a16:creationId xmlns:a16="http://schemas.microsoft.com/office/drawing/2014/main" id="{FECB9147-F53A-0CC9-14F9-A1C6B6D1E958}"/>
              </a:ext>
            </a:extLst>
          </p:cNvPr>
          <p:cNvSpPr txBox="1">
            <a:spLocks noChangeArrowheads="1"/>
          </p:cNvSpPr>
          <p:nvPr/>
        </p:nvSpPr>
        <p:spPr bwMode="auto">
          <a:xfrm>
            <a:off x="350838" y="5672138"/>
            <a:ext cx="82570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b="1" dirty="0">
                <a:solidFill>
                  <a:schemeClr val="accent2"/>
                </a:solidFill>
                <a:cs typeface="Arial Unicode MS" panose="020B0604020202020204" pitchFamily="34" charset="-128"/>
              </a:rPr>
              <a:t>Инфракрасный (вверху), ультрафиолетовый (внизу)</a:t>
            </a:r>
            <a:endParaRPr lang="en-AU" altLang="it-IT" sz="2400" dirty="0">
              <a:cs typeface="Arial Unicode MS" panose="020B0604020202020204" pitchFamily="34" charset="-128"/>
            </a:endParaRPr>
          </a:p>
        </p:txBody>
      </p:sp>
      <p:sp>
        <p:nvSpPr>
          <p:cNvPr id="18440" name="Text Box 11">
            <a:extLst>
              <a:ext uri="{FF2B5EF4-FFF2-40B4-BE49-F238E27FC236}">
                <a16:creationId xmlns:a16="http://schemas.microsoft.com/office/drawing/2014/main" id="{FAE6CCB8-0621-804C-DB07-8C8CADEF25EC}"/>
              </a:ext>
            </a:extLst>
          </p:cNvPr>
          <p:cNvSpPr txBox="1">
            <a:spLocks noChangeArrowheads="1"/>
          </p:cNvSpPr>
          <p:nvPr/>
        </p:nvSpPr>
        <p:spPr bwMode="auto">
          <a:xfrm>
            <a:off x="6829425" y="3178175"/>
            <a:ext cx="213506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b="1" dirty="0">
                <a:solidFill>
                  <a:schemeClr val="accent2"/>
                </a:solidFill>
                <a:cs typeface="Arial Unicode MS" panose="020B0604020202020204" pitchFamily="34" charset="-128"/>
              </a:rPr>
              <a:t>Семь цветов
К ним относятся: 1) Красные
2) …</a:t>
            </a:r>
            <a:endParaRPr lang="en-AU" altLang="it-IT" sz="2400" dirty="0">
              <a:cs typeface="Arial Unicode MS" panose="020B060402020202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1FCBDD2A-0BAC-A4DE-AF55-A0F8B9B44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626427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a:extLst>
              <a:ext uri="{FF2B5EF4-FFF2-40B4-BE49-F238E27FC236}">
                <a16:creationId xmlns:a16="http://schemas.microsoft.com/office/drawing/2014/main" id="{794CA790-0470-7084-B2F4-FE6738FE4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25538"/>
            <a:ext cx="6265863"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WordArt 9">
            <a:extLst>
              <a:ext uri="{FF2B5EF4-FFF2-40B4-BE49-F238E27FC236}">
                <a16:creationId xmlns:a16="http://schemas.microsoft.com/office/drawing/2014/main" id="{F807FB52-DC3A-BEB0-CF51-0C73FA52C628}"/>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az-Cyrl-AZ"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Сколько цветов в радуге?</a:t>
            </a:r>
            <a:endParaRPr lang="pl-PL"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19461" name="Text Box 11">
            <a:extLst>
              <a:ext uri="{FF2B5EF4-FFF2-40B4-BE49-F238E27FC236}">
                <a16:creationId xmlns:a16="http://schemas.microsoft.com/office/drawing/2014/main" id="{0E196F60-E7A3-E883-BC43-FF144D7C6A6E}"/>
              </a:ext>
            </a:extLst>
          </p:cNvPr>
          <p:cNvSpPr txBox="1">
            <a:spLocks noChangeArrowheads="1"/>
          </p:cNvSpPr>
          <p:nvPr/>
        </p:nvSpPr>
        <p:spPr bwMode="auto">
          <a:xfrm>
            <a:off x="439738" y="5943600"/>
            <a:ext cx="86423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b="1" dirty="0">
                <a:solidFill>
                  <a:schemeClr val="accent2"/>
                </a:solidFill>
                <a:cs typeface="Arial Unicode MS" panose="020B0604020202020204" pitchFamily="34" charset="-128"/>
              </a:rPr>
              <a:t>Вторичная радуга (вверху) – инвертированные цвета,
с темной полосой посередине</a:t>
            </a:r>
            <a:endParaRPr lang="en-AU" altLang="it-IT" sz="2400" dirty="0">
              <a:cs typeface="Arial Unicode MS" panose="020B060402020202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F5CF897E-AF1D-838A-5ED6-057BF95C3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626427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a:extLst>
              <a:ext uri="{FF2B5EF4-FFF2-40B4-BE49-F238E27FC236}">
                <a16:creationId xmlns:a16="http://schemas.microsoft.com/office/drawing/2014/main" id="{0F1DFDF1-52C6-DC60-82F4-6870FFCB1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25538"/>
            <a:ext cx="6265863"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a:extLst>
              <a:ext uri="{FF2B5EF4-FFF2-40B4-BE49-F238E27FC236}">
                <a16:creationId xmlns:a16="http://schemas.microsoft.com/office/drawing/2014/main" id="{AA520C1C-A941-E221-7B2E-C2B424781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484313"/>
            <a:ext cx="6264275"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WordArt 9">
            <a:extLst>
              <a:ext uri="{FF2B5EF4-FFF2-40B4-BE49-F238E27FC236}">
                <a16:creationId xmlns:a16="http://schemas.microsoft.com/office/drawing/2014/main" id="{E030A440-C0E7-253B-DE1B-D255687E98C9}"/>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az-Cyrl-AZ"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Сколько цветов в радуге?</a:t>
            </a:r>
            <a:endParaRPr lang="pl-PL"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20486" name="Text Box 11">
            <a:extLst>
              <a:ext uri="{FF2B5EF4-FFF2-40B4-BE49-F238E27FC236}">
                <a16:creationId xmlns:a16="http://schemas.microsoft.com/office/drawing/2014/main" id="{8D38A905-838D-05EB-FD64-446AE14AA338}"/>
              </a:ext>
            </a:extLst>
          </p:cNvPr>
          <p:cNvSpPr txBox="1">
            <a:spLocks noChangeArrowheads="1"/>
          </p:cNvSpPr>
          <p:nvPr/>
        </p:nvSpPr>
        <p:spPr bwMode="auto">
          <a:xfrm>
            <a:off x="234950" y="6191250"/>
            <a:ext cx="70950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b="1" dirty="0">
                <a:solidFill>
                  <a:schemeClr val="accent2"/>
                </a:solidFill>
                <a:cs typeface="Arial Unicode MS" panose="020B0604020202020204" pitchFamily="34" charset="-128"/>
              </a:rPr>
              <a:t>Но под ним еще одна полоса, другого цвета?</a:t>
            </a:r>
            <a:endParaRPr lang="en-AU" altLang="it-IT" sz="2400" dirty="0">
              <a:cs typeface="Arial Unicode MS" panose="020B0604020202020204"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904ABBF2-7D91-5603-9B39-7BDF8A66AC59}"/>
              </a:ext>
            </a:extLst>
          </p:cNvPr>
          <p:cNvSpPr>
            <a:spLocks noGrp="1" noChangeArrowheads="1"/>
          </p:cNvSpPr>
          <p:nvPr>
            <p:ph type="title"/>
          </p:nvPr>
        </p:nvSpPr>
        <p:spPr>
          <a:xfrm>
            <a:off x="457200" y="225425"/>
            <a:ext cx="8229600" cy="1143000"/>
          </a:xfrm>
        </p:spPr>
        <p:txBody>
          <a:bodyPr/>
          <a:lstStyle/>
          <a:p>
            <a:pPr eaLnBrk="1" hangingPunct="1"/>
            <a:r>
              <a:rPr lang="az-Cyrl-AZ" altLang="it-IT" sz="3200" dirty="0"/>
              <a:t>Призма Ньютона (Школа </a:t>
            </a:r>
            <a:r>
              <a:rPr lang="it-IT" altLang="it-IT" sz="3200" dirty="0"/>
              <a:t>RAI)</a:t>
            </a:r>
          </a:p>
        </p:txBody>
      </p:sp>
      <p:sp>
        <p:nvSpPr>
          <p:cNvPr id="21507" name="CasellaDiTesto 3">
            <a:extLst>
              <a:ext uri="{FF2B5EF4-FFF2-40B4-BE49-F238E27FC236}">
                <a16:creationId xmlns:a16="http://schemas.microsoft.com/office/drawing/2014/main" id="{428A0E21-8FB2-635E-E855-D87998640143}"/>
              </a:ext>
            </a:extLst>
          </p:cNvPr>
          <p:cNvSpPr txBox="1">
            <a:spLocks noChangeArrowheads="1"/>
          </p:cNvSpPr>
          <p:nvPr/>
        </p:nvSpPr>
        <p:spPr bwMode="auto">
          <a:xfrm>
            <a:off x="3175" y="5940425"/>
            <a:ext cx="871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dirty="0">
                <a:latin typeface="Arial Unicode MS" panose="020B0604020202020204" pitchFamily="34" charset="-128"/>
                <a:cs typeface="Arial Unicode MS" panose="020B0604020202020204" pitchFamily="34" charset="-128"/>
                <a:hlinkClick r:id="rId2"/>
              </a:rPr>
              <a:t>https://www.raiscuola.rai.it/scienze/articoli/2021/02/Officina-delle-idee-il-prisma-di-Newton--fc8e037d-ebd0-4fe0-a220-8fcdee03e390.html</a:t>
            </a:r>
            <a:r>
              <a:rPr lang="it-IT" altLang="it-IT" sz="1400" dirty="0">
                <a:latin typeface="Arial Unicode MS" panose="020B0604020202020204" pitchFamily="34" charset="-128"/>
                <a:cs typeface="Arial Unicode MS" panose="020B0604020202020204" pitchFamily="34" charset="-128"/>
              </a:rPr>
              <a:t>   16/02/2022</a:t>
            </a:r>
          </a:p>
        </p:txBody>
      </p:sp>
      <p:sp>
        <p:nvSpPr>
          <p:cNvPr id="21508" name="CasellaDiTesto 5">
            <a:extLst>
              <a:ext uri="{FF2B5EF4-FFF2-40B4-BE49-F238E27FC236}">
                <a16:creationId xmlns:a16="http://schemas.microsoft.com/office/drawing/2014/main" id="{B767DD33-CDFD-8B0F-11E8-13B57C639C63}"/>
              </a:ext>
            </a:extLst>
          </p:cNvPr>
          <p:cNvSpPr txBox="1">
            <a:spLocks noChangeArrowheads="1"/>
          </p:cNvSpPr>
          <p:nvPr/>
        </p:nvSpPr>
        <p:spPr bwMode="auto">
          <a:xfrm>
            <a:off x="9524" y="4737100"/>
            <a:ext cx="90269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1800" dirty="0">
                <a:solidFill>
                  <a:srgbClr val="485459"/>
                </a:solidFill>
                <a:latin typeface="Montserrat" panose="020F0502020204030204" pitchFamily="2" charset="-18"/>
                <a:cs typeface="Arial Unicode MS" panose="020B0604020202020204" pitchFamily="34" charset="-128"/>
              </a:rPr>
              <a:t>Массимо Темпорелли реконструирует эксперимент английского ученого Исаака Ньютона, который через призму смог раскрыть природу света. Ньютон обнаружил, что белый свет на самом деле состоит из мириад цветов, которые можно наблюдать, проходя через призму.</a:t>
            </a:r>
            <a:endParaRPr lang="it-IT" altLang="it-IT" sz="1800" dirty="0">
              <a:latin typeface="Arial Unicode MS" panose="020B0604020202020204" pitchFamily="34" charset="-128"/>
              <a:cs typeface="Arial Unicode MS" panose="020B0604020202020204" pitchFamily="34" charset="-128"/>
            </a:endParaRPr>
          </a:p>
        </p:txBody>
      </p:sp>
      <p:pic>
        <p:nvPicPr>
          <p:cNvPr id="21509" name="Immagine 7">
            <a:extLst>
              <a:ext uri="{FF2B5EF4-FFF2-40B4-BE49-F238E27FC236}">
                <a16:creationId xmlns:a16="http://schemas.microsoft.com/office/drawing/2014/main" id="{8FD19BC9-18D7-C0BD-1AE5-8F1C297F4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54125"/>
            <a:ext cx="6192838"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CasellaDiTesto 2">
            <a:extLst>
              <a:ext uri="{FF2B5EF4-FFF2-40B4-BE49-F238E27FC236}">
                <a16:creationId xmlns:a16="http://schemas.microsoft.com/office/drawing/2014/main" id="{6ADBD401-F1C2-C695-E61A-C8701B8BCE33}"/>
              </a:ext>
            </a:extLst>
          </p:cNvPr>
          <p:cNvSpPr txBox="1">
            <a:spLocks noChangeArrowheads="1"/>
          </p:cNvSpPr>
          <p:nvPr/>
        </p:nvSpPr>
        <p:spPr bwMode="auto">
          <a:xfrm>
            <a:off x="6588124" y="2230438"/>
            <a:ext cx="23763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dirty="0">
                <a:latin typeface="Arial Unicode MS" panose="020B0604020202020204" pitchFamily="34" charset="-128"/>
                <a:cs typeface="Arial Unicode MS" panose="020B0604020202020204" pitchFamily="34" charset="-128"/>
              </a:rPr>
              <a:t>Внимание:
Радужный дизайн неправильный</a:t>
            </a:r>
            <a:endParaRPr lang="it-IT" altLang="it-IT" sz="24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9D24FD41-EA11-5CE4-C13E-44F6EAF3594C}"/>
              </a:ext>
            </a:extLst>
          </p:cNvPr>
          <p:cNvSpPr>
            <a:spLocks noGrp="1" noChangeArrowheads="1"/>
          </p:cNvSpPr>
          <p:nvPr>
            <p:ph type="title"/>
          </p:nvPr>
        </p:nvSpPr>
        <p:spPr>
          <a:xfrm>
            <a:off x="457200" y="225425"/>
            <a:ext cx="8229600" cy="1143000"/>
          </a:xfrm>
        </p:spPr>
        <p:txBody>
          <a:bodyPr/>
          <a:lstStyle/>
          <a:p>
            <a:pPr eaLnBrk="1" hangingPunct="1"/>
            <a:r>
              <a:rPr lang="az-Cyrl-AZ" altLang="it-IT" sz="3600" dirty="0"/>
              <a:t>Призма Ньютона</a:t>
            </a:r>
            <a:endParaRPr lang="it-IT" altLang="it-IT" sz="3600" dirty="0"/>
          </a:p>
        </p:txBody>
      </p:sp>
      <p:sp>
        <p:nvSpPr>
          <p:cNvPr id="22531" name="CasellaDiTesto 3">
            <a:extLst>
              <a:ext uri="{FF2B5EF4-FFF2-40B4-BE49-F238E27FC236}">
                <a16:creationId xmlns:a16="http://schemas.microsoft.com/office/drawing/2014/main" id="{5C02289C-2230-098B-AE0D-8AC3D3BB76AE}"/>
              </a:ext>
            </a:extLst>
          </p:cNvPr>
          <p:cNvSpPr txBox="1">
            <a:spLocks noChangeArrowheads="1"/>
          </p:cNvSpPr>
          <p:nvPr/>
        </p:nvSpPr>
        <p:spPr bwMode="auto">
          <a:xfrm>
            <a:off x="161925" y="6325557"/>
            <a:ext cx="871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dirty="0">
                <a:latin typeface="Arial Unicode MS" panose="020B0604020202020204" pitchFamily="34" charset="-128"/>
                <a:cs typeface="Arial Unicode MS" panose="020B0604020202020204" pitchFamily="34" charset="-128"/>
              </a:rPr>
              <a:t>https://www.milannight.com/redazionali/voglio-essere-chiara/il-prisma-di-newton/</a:t>
            </a:r>
          </a:p>
        </p:txBody>
      </p:sp>
      <p:sp>
        <p:nvSpPr>
          <p:cNvPr id="22532" name="CasellaDiTesto 5">
            <a:extLst>
              <a:ext uri="{FF2B5EF4-FFF2-40B4-BE49-F238E27FC236}">
                <a16:creationId xmlns:a16="http://schemas.microsoft.com/office/drawing/2014/main" id="{23ADF0A3-BDE1-7760-2352-E9A6B2C31F96}"/>
              </a:ext>
            </a:extLst>
          </p:cNvPr>
          <p:cNvSpPr txBox="1">
            <a:spLocks noChangeArrowheads="1"/>
          </p:cNvSpPr>
          <p:nvPr/>
        </p:nvSpPr>
        <p:spPr bwMode="auto">
          <a:xfrm>
            <a:off x="161925" y="4881563"/>
            <a:ext cx="88201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1800" dirty="0">
                <a:latin typeface="Arial Unicode MS" panose="020B0604020202020204" pitchFamily="34" charset="-128"/>
                <a:cs typeface="Arial Unicode MS" panose="020B0604020202020204" pitchFamily="34" charset="-128"/>
              </a:rPr>
              <a:t>Показатель преломления зависит от цвета (длины волны)
Для красного цвета (самая длинная волна, более низкая частота) этот показатель ниже
Для фиолетового цвета (короткая волна, более высокая частота) показатель преломления выше</a:t>
            </a:r>
            <a:endParaRPr lang="it-IT" altLang="it-IT" sz="1800" dirty="0">
              <a:latin typeface="Arial Unicode MS" panose="020B0604020202020204" pitchFamily="34" charset="-128"/>
              <a:cs typeface="Arial Unicode MS" panose="020B0604020202020204" pitchFamily="34" charset="-128"/>
            </a:endParaRPr>
          </a:p>
        </p:txBody>
      </p:sp>
      <p:sp>
        <p:nvSpPr>
          <p:cNvPr id="22533" name="AutoShape 2">
            <a:extLst>
              <a:ext uri="{FF2B5EF4-FFF2-40B4-BE49-F238E27FC236}">
                <a16:creationId xmlns:a16="http://schemas.microsoft.com/office/drawing/2014/main" id="{2E8C4054-6205-3F01-C6CA-29C57C4E692A}"/>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2400">
              <a:latin typeface="Arial Unicode MS" panose="020B0604020202020204" pitchFamily="34" charset="-128"/>
              <a:cs typeface="Arial Unicode MS" panose="020B0604020202020204" pitchFamily="34" charset="-128"/>
            </a:endParaRPr>
          </a:p>
        </p:txBody>
      </p:sp>
      <p:pic>
        <p:nvPicPr>
          <p:cNvPr id="22534" name="Picture 4">
            <a:extLst>
              <a:ext uri="{FF2B5EF4-FFF2-40B4-BE49-F238E27FC236}">
                <a16:creationId xmlns:a16="http://schemas.microsoft.com/office/drawing/2014/main" id="{FB765F94-9AC6-D9B1-5FE7-6F923ABD0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87450"/>
            <a:ext cx="472757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CasellaDiTesto 8">
            <a:extLst>
              <a:ext uri="{FF2B5EF4-FFF2-40B4-BE49-F238E27FC236}">
                <a16:creationId xmlns:a16="http://schemas.microsoft.com/office/drawing/2014/main" id="{7F1D2B55-9CEE-1B80-A3C8-5B62C198DFBE}"/>
              </a:ext>
            </a:extLst>
          </p:cNvPr>
          <p:cNvSpPr txBox="1">
            <a:spLocks noChangeArrowheads="1"/>
          </p:cNvSpPr>
          <p:nvPr/>
        </p:nvSpPr>
        <p:spPr bwMode="auto">
          <a:xfrm>
            <a:off x="5436096" y="2651181"/>
            <a:ext cx="8820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1800" dirty="0">
                <a:latin typeface="Arial Unicode MS" panose="020B0604020202020204" pitchFamily="34" charset="-128"/>
                <a:cs typeface="Arial Unicode MS" panose="020B0604020202020204" pitchFamily="34" charset="-128"/>
              </a:rPr>
              <a:t>Внимание: розовый цвет здесь 
Это подделка</a:t>
            </a:r>
            <a:endParaRPr lang="it-IT" altLang="it-IT" sz="18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7A07D4E4-FD6F-EFEB-C86B-5E822E2A1AD8}"/>
              </a:ext>
            </a:extLst>
          </p:cNvPr>
          <p:cNvSpPr>
            <a:spLocks noGrp="1" noChangeArrowheads="1"/>
          </p:cNvSpPr>
          <p:nvPr>
            <p:ph type="title"/>
          </p:nvPr>
        </p:nvSpPr>
        <p:spPr/>
        <p:txBody>
          <a:bodyPr/>
          <a:lstStyle/>
          <a:p>
            <a:pPr eaLnBrk="1" hangingPunct="1"/>
            <a:r>
              <a:rPr lang="az-Cyrl-AZ" altLang="it-IT" sz="3600" dirty="0"/>
              <a:t>Закон преломления</a:t>
            </a:r>
            <a:endParaRPr lang="it-IT" altLang="it-IT" sz="3600" dirty="0"/>
          </a:p>
        </p:txBody>
      </p:sp>
      <p:pic>
        <p:nvPicPr>
          <p:cNvPr id="23555" name="Immagine 3">
            <a:extLst>
              <a:ext uri="{FF2B5EF4-FFF2-40B4-BE49-F238E27FC236}">
                <a16:creationId xmlns:a16="http://schemas.microsoft.com/office/drawing/2014/main" id="{611F86E7-920B-F068-BAF8-266F2BDFB6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792288"/>
            <a:ext cx="4884738" cy="2297112"/>
          </a:xfrm>
          <a:prstGeom prst="rect">
            <a:avLst/>
          </a:prstGeom>
          <a:noFill/>
          <a:ln w="9525">
            <a:solidFill>
              <a:srgbClr val="DAEDEF"/>
            </a:solidFill>
            <a:miter lim="800000"/>
            <a:headEnd/>
            <a:tailEnd/>
          </a:ln>
          <a:extLst>
            <a:ext uri="{909E8E84-426E-40DD-AFC4-6F175D3DCCD1}">
              <a14:hiddenFill xmlns:a14="http://schemas.microsoft.com/office/drawing/2010/main">
                <a:solidFill>
                  <a:srgbClr val="FFFFFF"/>
                </a:solidFill>
              </a14:hiddenFill>
            </a:ext>
          </a:extLst>
        </p:spPr>
      </p:pic>
      <p:pic>
        <p:nvPicPr>
          <p:cNvPr id="23556" name="Immagine 5">
            <a:extLst>
              <a:ext uri="{FF2B5EF4-FFF2-40B4-BE49-F238E27FC236}">
                <a16:creationId xmlns:a16="http://schemas.microsoft.com/office/drawing/2014/main" id="{17774CB7-64D7-BE9F-555F-46424CE86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075" y="3411538"/>
            <a:ext cx="3900488"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magine 9">
            <a:extLst>
              <a:ext uri="{FF2B5EF4-FFF2-40B4-BE49-F238E27FC236}">
                <a16:creationId xmlns:a16="http://schemas.microsoft.com/office/drawing/2014/main" id="{3A716445-D7BA-C661-F010-461844BB1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3440113"/>
            <a:ext cx="2085975"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9AED99DF-6523-8365-3B8C-4536BBDE6FD9}"/>
              </a:ext>
            </a:extLst>
          </p:cNvPr>
          <p:cNvSpPr>
            <a:spLocks noGrp="1" noChangeArrowheads="1"/>
          </p:cNvSpPr>
          <p:nvPr>
            <p:ph type="title"/>
          </p:nvPr>
        </p:nvSpPr>
        <p:spPr>
          <a:xfrm>
            <a:off x="457200" y="225425"/>
            <a:ext cx="8229600" cy="1143000"/>
          </a:xfrm>
        </p:spPr>
        <p:txBody>
          <a:bodyPr/>
          <a:lstStyle/>
          <a:p>
            <a:pPr eaLnBrk="1" hangingPunct="1"/>
            <a:r>
              <a:rPr lang="az-Cyrl-AZ" altLang="it-IT" sz="3600" dirty="0"/>
              <a:t>Радуга (Декарт)</a:t>
            </a:r>
            <a:endParaRPr lang="it-IT" altLang="it-IT" sz="3600" dirty="0"/>
          </a:p>
        </p:txBody>
      </p:sp>
      <p:sp>
        <p:nvSpPr>
          <p:cNvPr id="24579" name="CasellaDiTesto 3">
            <a:extLst>
              <a:ext uri="{FF2B5EF4-FFF2-40B4-BE49-F238E27FC236}">
                <a16:creationId xmlns:a16="http://schemas.microsoft.com/office/drawing/2014/main" id="{CE73A2FA-DF56-CB76-023A-7DDDD125A5CF}"/>
              </a:ext>
            </a:extLst>
          </p:cNvPr>
          <p:cNvSpPr txBox="1">
            <a:spLocks noChangeArrowheads="1"/>
          </p:cNvSpPr>
          <p:nvPr/>
        </p:nvSpPr>
        <p:spPr bwMode="auto">
          <a:xfrm>
            <a:off x="3175" y="5940425"/>
            <a:ext cx="871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1400" dirty="0">
                <a:latin typeface="Arial Unicode MS" panose="020B0604020202020204" pitchFamily="34" charset="-128"/>
                <a:cs typeface="Arial Unicode MS" panose="020B0604020202020204" pitchFamily="34" charset="-128"/>
              </a:rPr>
              <a:t>Диего Роза, «</a:t>
            </a:r>
            <a:r>
              <a:rPr lang="it-IT" altLang="it-IT" sz="1400" dirty="0">
                <a:latin typeface="Arial Unicode MS" panose="020B0604020202020204" pitchFamily="34" charset="-128"/>
                <a:cs typeface="Arial Unicode MS" panose="020B0604020202020204" pitchFamily="34" charset="-128"/>
              </a:rPr>
              <a:t>L'arcobaleno»</a:t>
            </a:r>
            <a:r>
              <a:rPr lang="it-IT" altLang="it-IT" sz="1400" dirty="0">
                <a:latin typeface="Arial Unicode MS" panose="020B0604020202020204" pitchFamily="34" charset="-128"/>
                <a:cs typeface="Arial Unicode MS" panose="020B0604020202020204" pitchFamily="34" charset="-128"/>
                <a:hlinkClick r:id="rId2"/>
              </a:rPr>
              <a:t>http://www.nimbus.it/liguria/rlm06/arcobaleno.htm</a:t>
            </a:r>
            <a:endParaRPr lang="it-IT" altLang="it-IT" sz="1400" dirty="0">
              <a:latin typeface="Arial Unicode MS" panose="020B0604020202020204" pitchFamily="34" charset="-128"/>
              <a:cs typeface="Arial Unicode MS" panose="020B0604020202020204" pitchFamily="34" charset="-128"/>
            </a:endParaRPr>
          </a:p>
          <a:p>
            <a:pPr eaLnBrk="1" hangingPunct="1">
              <a:spcBef>
                <a:spcPct val="0"/>
              </a:spcBef>
              <a:buFontTx/>
              <a:buNone/>
            </a:pPr>
            <a:r>
              <a:rPr lang="it-IT" altLang="it-IT" sz="1400" dirty="0">
                <a:latin typeface="Arial Unicode MS" panose="020B0604020202020204" pitchFamily="34" charset="-128"/>
                <a:cs typeface="Arial Unicode MS" panose="020B0604020202020204" pitchFamily="34" charset="-128"/>
              </a:rPr>
              <a:t>https://www.treccani.it/enciclopedia/arcobaleno_(Enciclopedia-dei-ragazzi)/</a:t>
            </a:r>
          </a:p>
        </p:txBody>
      </p:sp>
      <p:sp>
        <p:nvSpPr>
          <p:cNvPr id="24580" name="CasellaDiTesto 5">
            <a:extLst>
              <a:ext uri="{FF2B5EF4-FFF2-40B4-BE49-F238E27FC236}">
                <a16:creationId xmlns:a16="http://schemas.microsoft.com/office/drawing/2014/main" id="{DECF7B08-6A70-6287-0D58-94FCDCE93686}"/>
              </a:ext>
            </a:extLst>
          </p:cNvPr>
          <p:cNvSpPr txBox="1">
            <a:spLocks noChangeArrowheads="1"/>
          </p:cNvSpPr>
          <p:nvPr/>
        </p:nvSpPr>
        <p:spPr bwMode="auto">
          <a:xfrm>
            <a:off x="161925" y="4491038"/>
            <a:ext cx="88201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000" dirty="0">
                <a:latin typeface="Arial Unicode MS" panose="020B0604020202020204" pitchFamily="34" charset="-128"/>
                <a:cs typeface="Arial Unicode MS" panose="020B0604020202020204" pitchFamily="34" charset="-128"/>
              </a:rPr>
              <a:t>Он отражается и расщепляется на «радужные» цвета
Или более «научный»: в капле происходит внутреннее отражение, а при прохождении между двумя оптическими средами (воздухом и водой) происходит оптическое преломление</a:t>
            </a:r>
            <a:endParaRPr lang="it-IT" altLang="it-IT" sz="2000" dirty="0">
              <a:latin typeface="Arial Unicode MS" panose="020B0604020202020204" pitchFamily="34" charset="-128"/>
              <a:cs typeface="Arial Unicode MS" panose="020B0604020202020204" pitchFamily="34" charset="-128"/>
            </a:endParaRPr>
          </a:p>
        </p:txBody>
      </p:sp>
      <p:pic>
        <p:nvPicPr>
          <p:cNvPr id="24581" name="Picture 2">
            <a:extLst>
              <a:ext uri="{FF2B5EF4-FFF2-40B4-BE49-F238E27FC236}">
                <a16:creationId xmlns:a16="http://schemas.microsoft.com/office/drawing/2014/main" id="{A6F4F44D-22C9-3884-9A90-ADA03316B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030288"/>
            <a:ext cx="475138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a:extLst>
              <a:ext uri="{FF2B5EF4-FFF2-40B4-BE49-F238E27FC236}">
                <a16:creationId xmlns:a16="http://schemas.microsoft.com/office/drawing/2014/main" id="{8F2A1263-65EB-BA82-DF60-504E88EAF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9275" y="1293813"/>
            <a:ext cx="42957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5">
            <p14:nvContentPartPr>
              <p14:cNvPr id="7" name="Input penna 6">
                <a:extLst>
                  <a:ext uri="{FF2B5EF4-FFF2-40B4-BE49-F238E27FC236}">
                    <a16:creationId xmlns:a16="http://schemas.microsoft.com/office/drawing/2014/main" id="{CBE5092C-EA63-8A45-3E82-497117BA7E72}"/>
                  </a:ext>
                </a:extLst>
              </p14:cNvPr>
              <p14:cNvContentPartPr/>
              <p14:nvPr/>
            </p14:nvContentPartPr>
            <p14:xfrm>
              <a:off x="7877409" y="6358708"/>
              <a:ext cx="360" cy="360"/>
            </p14:xfrm>
          </p:contentPart>
        </mc:Choice>
        <mc:Fallback>
          <p:pic>
            <p:nvPicPr>
              <p:cNvPr id="7" name="Input penna 6">
                <a:extLst>
                  <a:ext uri="{FF2B5EF4-FFF2-40B4-BE49-F238E27FC236}">
                    <a16:creationId xmlns:a16="http://schemas.microsoft.com/office/drawing/2014/main" id="{CBE5092C-EA63-8A45-3E82-497117BA7E72}"/>
                  </a:ext>
                </a:extLst>
              </p:cNvPr>
              <p:cNvPicPr/>
              <p:nvPr/>
            </p:nvPicPr>
            <p:blipFill>
              <a:blip r:embed="rId6"/>
              <a:stretch>
                <a:fillRect/>
              </a:stretch>
            </p:blipFill>
            <p:spPr>
              <a:xfrm>
                <a:off x="7873089" y="635438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put penna 11">
                <a:extLst>
                  <a:ext uri="{FF2B5EF4-FFF2-40B4-BE49-F238E27FC236}">
                    <a16:creationId xmlns:a16="http://schemas.microsoft.com/office/drawing/2014/main" id="{51B38F25-B4F3-F2DD-D189-25C317C90E42}"/>
                  </a:ext>
                </a:extLst>
              </p14:cNvPr>
              <p14:cNvContentPartPr/>
              <p14:nvPr/>
            </p14:nvContentPartPr>
            <p14:xfrm>
              <a:off x="759849" y="2109988"/>
              <a:ext cx="2248920" cy="113760"/>
            </p14:xfrm>
          </p:contentPart>
        </mc:Choice>
        <mc:Fallback>
          <p:pic>
            <p:nvPicPr>
              <p:cNvPr id="12" name="Input penna 11">
                <a:extLst>
                  <a:ext uri="{FF2B5EF4-FFF2-40B4-BE49-F238E27FC236}">
                    <a16:creationId xmlns:a16="http://schemas.microsoft.com/office/drawing/2014/main" id="{51B38F25-B4F3-F2DD-D189-25C317C90E42}"/>
                  </a:ext>
                </a:extLst>
              </p:cNvPr>
              <p:cNvPicPr/>
              <p:nvPr/>
            </p:nvPicPr>
            <p:blipFill>
              <a:blip r:embed="rId8"/>
              <a:stretch>
                <a:fillRect/>
              </a:stretch>
            </p:blipFill>
            <p:spPr>
              <a:xfrm>
                <a:off x="755529" y="2105668"/>
                <a:ext cx="225756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3" name="Input penna 12">
                <a:extLst>
                  <a:ext uri="{FF2B5EF4-FFF2-40B4-BE49-F238E27FC236}">
                    <a16:creationId xmlns:a16="http://schemas.microsoft.com/office/drawing/2014/main" id="{CEB0ADAE-2DFA-70C7-6D4B-F0F1F4DB89F1}"/>
                  </a:ext>
                </a:extLst>
              </p14:cNvPr>
              <p14:cNvContentPartPr/>
              <p14:nvPr/>
            </p14:nvContentPartPr>
            <p14:xfrm>
              <a:off x="3024249" y="2115748"/>
              <a:ext cx="467640" cy="121320"/>
            </p14:xfrm>
          </p:contentPart>
        </mc:Choice>
        <mc:Fallback>
          <p:pic>
            <p:nvPicPr>
              <p:cNvPr id="13" name="Input penna 12">
                <a:extLst>
                  <a:ext uri="{FF2B5EF4-FFF2-40B4-BE49-F238E27FC236}">
                    <a16:creationId xmlns:a16="http://schemas.microsoft.com/office/drawing/2014/main" id="{CEB0ADAE-2DFA-70C7-6D4B-F0F1F4DB89F1}"/>
                  </a:ext>
                </a:extLst>
              </p:cNvPr>
              <p:cNvPicPr/>
              <p:nvPr/>
            </p:nvPicPr>
            <p:blipFill>
              <a:blip r:embed="rId10"/>
              <a:stretch>
                <a:fillRect/>
              </a:stretch>
            </p:blipFill>
            <p:spPr>
              <a:xfrm>
                <a:off x="3019932" y="2111428"/>
                <a:ext cx="476273"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Input penna 13">
                <a:extLst>
                  <a:ext uri="{FF2B5EF4-FFF2-40B4-BE49-F238E27FC236}">
                    <a16:creationId xmlns:a16="http://schemas.microsoft.com/office/drawing/2014/main" id="{8E327459-A79C-4838-A7DA-13475B77010D}"/>
                  </a:ext>
                </a:extLst>
              </p14:cNvPr>
              <p14:cNvContentPartPr/>
              <p14:nvPr/>
            </p14:nvContentPartPr>
            <p14:xfrm>
              <a:off x="3291369" y="1660708"/>
              <a:ext cx="212400" cy="449640"/>
            </p14:xfrm>
          </p:contentPart>
        </mc:Choice>
        <mc:Fallback>
          <p:pic>
            <p:nvPicPr>
              <p:cNvPr id="14" name="Input penna 13">
                <a:extLst>
                  <a:ext uri="{FF2B5EF4-FFF2-40B4-BE49-F238E27FC236}">
                    <a16:creationId xmlns:a16="http://schemas.microsoft.com/office/drawing/2014/main" id="{8E327459-A79C-4838-A7DA-13475B77010D}"/>
                  </a:ext>
                </a:extLst>
              </p:cNvPr>
              <p:cNvPicPr/>
              <p:nvPr/>
            </p:nvPicPr>
            <p:blipFill>
              <a:blip r:embed="rId12"/>
              <a:stretch>
                <a:fillRect/>
              </a:stretch>
            </p:blipFill>
            <p:spPr>
              <a:xfrm>
                <a:off x="3287042" y="1656388"/>
                <a:ext cx="221055" cy="4582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0" name="Input penna 19">
                <a:extLst>
                  <a:ext uri="{FF2B5EF4-FFF2-40B4-BE49-F238E27FC236}">
                    <a16:creationId xmlns:a16="http://schemas.microsoft.com/office/drawing/2014/main" id="{31989AC9-7E9E-E3BB-6A02-32E787B96D67}"/>
                  </a:ext>
                </a:extLst>
              </p14:cNvPr>
              <p14:cNvContentPartPr/>
              <p14:nvPr/>
            </p14:nvContentPartPr>
            <p14:xfrm>
              <a:off x="542409" y="1645588"/>
              <a:ext cx="2721240" cy="2366280"/>
            </p14:xfrm>
          </p:contentPart>
        </mc:Choice>
        <mc:Fallback>
          <p:pic>
            <p:nvPicPr>
              <p:cNvPr id="20" name="Input penna 19">
                <a:extLst>
                  <a:ext uri="{FF2B5EF4-FFF2-40B4-BE49-F238E27FC236}">
                    <a16:creationId xmlns:a16="http://schemas.microsoft.com/office/drawing/2014/main" id="{31989AC9-7E9E-E3BB-6A02-32E787B96D67}"/>
                  </a:ext>
                </a:extLst>
              </p:cNvPr>
              <p:cNvPicPr/>
              <p:nvPr/>
            </p:nvPicPr>
            <p:blipFill>
              <a:blip r:embed="rId14"/>
              <a:stretch>
                <a:fillRect/>
              </a:stretch>
            </p:blipFill>
            <p:spPr>
              <a:xfrm>
                <a:off x="538089" y="1641268"/>
                <a:ext cx="2729880" cy="23749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1" name="Input penna 20">
                <a:extLst>
                  <a:ext uri="{FF2B5EF4-FFF2-40B4-BE49-F238E27FC236}">
                    <a16:creationId xmlns:a16="http://schemas.microsoft.com/office/drawing/2014/main" id="{D06CA30B-DAB3-9B6C-018E-A2617C142D92}"/>
                  </a:ext>
                </a:extLst>
              </p14:cNvPr>
              <p14:cNvContentPartPr/>
              <p14:nvPr/>
            </p14:nvContentPartPr>
            <p14:xfrm>
              <a:off x="8397969" y="4557628"/>
              <a:ext cx="360" cy="360"/>
            </p14:xfrm>
          </p:contentPart>
        </mc:Choice>
        <mc:Fallback>
          <p:pic>
            <p:nvPicPr>
              <p:cNvPr id="21" name="Input penna 20">
                <a:extLst>
                  <a:ext uri="{FF2B5EF4-FFF2-40B4-BE49-F238E27FC236}">
                    <a16:creationId xmlns:a16="http://schemas.microsoft.com/office/drawing/2014/main" id="{D06CA30B-DAB3-9B6C-018E-A2617C142D92}"/>
                  </a:ext>
                </a:extLst>
              </p:cNvPr>
              <p:cNvPicPr/>
              <p:nvPr/>
            </p:nvPicPr>
            <p:blipFill>
              <a:blip r:embed="rId6"/>
              <a:stretch>
                <a:fillRect/>
              </a:stretch>
            </p:blipFill>
            <p:spPr>
              <a:xfrm>
                <a:off x="8393649" y="4553308"/>
                <a:ext cx="9000" cy="9000"/>
              </a:xfrm>
              <a:prstGeom prst="rect">
                <a:avLst/>
              </a:prstGeom>
            </p:spPr>
          </p:pic>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2A5AB71-FCF6-5F5D-6303-2193DF5EBC92}"/>
              </a:ext>
            </a:extLst>
          </p:cNvPr>
          <p:cNvSpPr>
            <a:spLocks noGrp="1" noChangeArrowheads="1"/>
          </p:cNvSpPr>
          <p:nvPr>
            <p:ph type="title"/>
          </p:nvPr>
        </p:nvSpPr>
        <p:spPr/>
        <p:txBody>
          <a:bodyPr/>
          <a:lstStyle/>
          <a:p>
            <a:pPr eaLnBrk="1" hangingPunct="1"/>
            <a:r>
              <a:rPr lang="az-Cyrl-AZ" altLang="it-IT" sz="4000" dirty="0">
                <a:solidFill>
                  <a:schemeClr val="accent2"/>
                </a:solidFill>
              </a:rPr>
              <a:t>Почему небо голубое (голубое)?</a:t>
            </a:r>
            <a:endParaRPr lang="en-AU" altLang="it-IT" sz="4000" dirty="0">
              <a:solidFill>
                <a:schemeClr val="accent2"/>
              </a:solidFill>
            </a:endParaRPr>
          </a:p>
        </p:txBody>
      </p:sp>
      <p:sp>
        <p:nvSpPr>
          <p:cNvPr id="25603" name="Text Box 3">
            <a:extLst>
              <a:ext uri="{FF2B5EF4-FFF2-40B4-BE49-F238E27FC236}">
                <a16:creationId xmlns:a16="http://schemas.microsoft.com/office/drawing/2014/main" id="{A16850AB-5204-9985-0379-24EB06487048}"/>
              </a:ext>
            </a:extLst>
          </p:cNvPr>
          <p:cNvSpPr txBox="1">
            <a:spLocks noChangeArrowheads="1"/>
          </p:cNvSpPr>
          <p:nvPr/>
        </p:nvSpPr>
        <p:spPr bwMode="auto">
          <a:xfrm>
            <a:off x="457200" y="5387975"/>
            <a:ext cx="72532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800" b="1" dirty="0">
                <a:solidFill>
                  <a:srgbClr val="CC0000"/>
                </a:solidFill>
                <a:cs typeface="Arial Unicode MS" panose="020B0604020202020204" pitchFamily="34" charset="-128"/>
              </a:rPr>
              <a:t>Потому что заходящее солнце красное!</a:t>
            </a:r>
            <a:endParaRPr lang="en-AU" altLang="it-IT" sz="2800" b="1" dirty="0">
              <a:solidFill>
                <a:srgbClr val="CC0000"/>
              </a:solidFill>
              <a:cs typeface="Arial Unicode MS" panose="020B0604020202020204" pitchFamily="34" charset="-128"/>
            </a:endParaRPr>
          </a:p>
        </p:txBody>
      </p:sp>
      <p:sp>
        <p:nvSpPr>
          <p:cNvPr id="25604" name="Text Box 4">
            <a:extLst>
              <a:ext uri="{FF2B5EF4-FFF2-40B4-BE49-F238E27FC236}">
                <a16:creationId xmlns:a16="http://schemas.microsoft.com/office/drawing/2014/main" id="{A7806A94-0156-4E04-EB8E-06EB239BF9C0}"/>
              </a:ext>
            </a:extLst>
          </p:cNvPr>
          <p:cNvSpPr txBox="1">
            <a:spLocks noChangeArrowheads="1"/>
          </p:cNvSpPr>
          <p:nvPr/>
        </p:nvSpPr>
        <p:spPr bwMode="auto">
          <a:xfrm>
            <a:off x="17463" y="5911850"/>
            <a:ext cx="8069262"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dirty="0">
                <a:cs typeface="Arial Unicode MS" panose="020B0604020202020204" pitchFamily="34" charset="-128"/>
              </a:rPr>
              <a:t>GK </a:t>
            </a:r>
            <a:r>
              <a:rPr lang="en-AU" altLang="it-IT" sz="1600" dirty="0">
                <a:cs typeface="Arial Unicode MS" panose="020B0604020202020204" pitchFamily="34" charset="-128"/>
                <a:hlinkClick r:id="rId3"/>
              </a:rPr>
              <a:t>http</a:t>
            </a:r>
            <a:r>
              <a:rPr lang="pl-PL" altLang="it-IT" sz="1600" dirty="0">
                <a:cs typeface="Arial Unicode MS" panose="020B0604020202020204" pitchFamily="34" charset="-128"/>
                <a:hlinkClick r:id="rId3"/>
              </a:rPr>
              <a:t>s</a:t>
            </a:r>
            <a:r>
              <a:rPr lang="en-AU" altLang="it-IT" sz="1600" dirty="0">
                <a:cs typeface="Arial Unicode MS" panose="020B0604020202020204" pitchFamily="34" charset="-128"/>
                <a:hlinkClick r:id="rId3"/>
              </a:rPr>
              <a:t>://dydaktyka.fizyka.umk.pl/</a:t>
            </a:r>
            <a:r>
              <a:rPr lang="en-AU" altLang="it-IT" sz="1600" dirty="0" err="1">
                <a:cs typeface="Arial Unicode MS" panose="020B0604020202020204" pitchFamily="34" charset="-128"/>
                <a:hlinkClick r:id="rId3"/>
              </a:rPr>
              <a:t>zabawki</a:t>
            </a:r>
            <a:r>
              <a:rPr lang="en-AU" altLang="it-IT" sz="1600" dirty="0">
                <a:cs typeface="Arial Unicode MS" panose="020B0604020202020204" pitchFamily="34" charset="-128"/>
                <a:hlinkClick r:id="rId3"/>
              </a:rPr>
              <a:t>/files/</a:t>
            </a:r>
            <a:r>
              <a:rPr lang="en-AU" altLang="it-IT" sz="1600" dirty="0" err="1">
                <a:cs typeface="Arial Unicode MS" panose="020B0604020202020204" pitchFamily="34" charset="-128"/>
                <a:hlinkClick r:id="rId3"/>
              </a:rPr>
              <a:t>optyka</a:t>
            </a:r>
            <a:r>
              <a:rPr lang="en-AU" altLang="it-IT" sz="1600" dirty="0">
                <a:cs typeface="Arial Unicode MS" panose="020B0604020202020204" pitchFamily="34" charset="-128"/>
                <a:hlinkClick r:id="rId3"/>
              </a:rPr>
              <a:t>/bluesky.html</a:t>
            </a:r>
            <a:endParaRPr lang="en-AU" altLang="it-IT" sz="1600" dirty="0">
              <a:cs typeface="Arial Unicode MS" panose="020B0604020202020204" pitchFamily="34" charset="-128"/>
            </a:endParaRPr>
          </a:p>
          <a:p>
            <a:pPr eaLnBrk="1" hangingPunct="1">
              <a:spcBef>
                <a:spcPct val="0"/>
              </a:spcBef>
              <a:buFontTx/>
              <a:buNone/>
            </a:pPr>
            <a:r>
              <a:rPr lang="en-US" altLang="it-IT" sz="1800" dirty="0">
                <a:cs typeface="Arial Unicode MS" panose="020B0604020202020204" pitchFamily="34" charset="-128"/>
              </a:rPr>
              <a:t>By </a:t>
            </a:r>
            <a:r>
              <a:rPr lang="en-US" altLang="it-IT" sz="1800" dirty="0" err="1">
                <a:cs typeface="Arial Unicode MS" panose="020B0604020202020204" pitchFamily="34" charset="-128"/>
              </a:rPr>
              <a:t>optick</a:t>
            </a:r>
            <a:r>
              <a:rPr lang="en-US" altLang="it-IT" sz="1800" dirty="0">
                <a:cs typeface="Arial Unicode MS" panose="020B0604020202020204" pitchFamily="34" charset="-128"/>
              </a:rPr>
              <a:t> - https://www.flickr.com/photos/optick/112909824/, </a:t>
            </a:r>
          </a:p>
          <a:p>
            <a:pPr eaLnBrk="1" hangingPunct="1">
              <a:spcBef>
                <a:spcPct val="0"/>
              </a:spcBef>
              <a:buFontTx/>
              <a:buNone/>
            </a:pPr>
            <a:r>
              <a:rPr lang="en-US" altLang="it-IT" sz="1800" dirty="0">
                <a:cs typeface="Arial Unicode MS" panose="020B0604020202020204" pitchFamily="34" charset="-128"/>
              </a:rPr>
              <a:t>CC BY-SA 2.0, https://commons.wikimedia.org/w/index.php?curid=10653821</a:t>
            </a:r>
            <a:r>
              <a:rPr lang="en-AU" altLang="it-IT" sz="1800" dirty="0">
                <a:cs typeface="Arial Unicode MS" panose="020B0604020202020204" pitchFamily="34" charset="-128"/>
              </a:rPr>
              <a:t> </a:t>
            </a:r>
          </a:p>
        </p:txBody>
      </p:sp>
      <p:pic>
        <p:nvPicPr>
          <p:cNvPr id="25605" name="Picture 5">
            <a:extLst>
              <a:ext uri="{FF2B5EF4-FFF2-40B4-BE49-F238E27FC236}">
                <a16:creationId xmlns:a16="http://schemas.microsoft.com/office/drawing/2014/main" id="{879E574B-A094-ACD9-D59D-9CE1F547C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6025"/>
            <a:ext cx="6624638"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a:extLst>
              <a:ext uri="{FF2B5EF4-FFF2-40B4-BE49-F238E27FC236}">
                <a16:creationId xmlns:a16="http://schemas.microsoft.com/office/drawing/2014/main" id="{09BB565E-9D7F-9EED-DBEC-88E011DBAD67}"/>
              </a:ext>
            </a:extLst>
          </p:cNvPr>
          <p:cNvSpPr txBox="1">
            <a:spLocks noChangeArrowheads="1"/>
          </p:cNvSpPr>
          <p:nvPr/>
        </p:nvSpPr>
        <p:spPr bwMode="auto">
          <a:xfrm rot="-5400000">
            <a:off x="8519318" y="6231732"/>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Akwarium</a:t>
            </a:r>
            <a:endParaRPr lang="en-AU" altLang="it-IT" sz="1400">
              <a:solidFill>
                <a:srgbClr val="CC0066"/>
              </a:solidFill>
              <a:latin typeface="Times New Roman" panose="02020603050405020304" pitchFamily="18" charset="0"/>
              <a:cs typeface="Arial Unicode MS" panose="020B0604020202020204" pitchFamily="34" charset="-128"/>
            </a:endParaRPr>
          </a:p>
        </p:txBody>
      </p:sp>
      <p:pic>
        <p:nvPicPr>
          <p:cNvPr id="25607" name="Immagine 3">
            <a:extLst>
              <a:ext uri="{FF2B5EF4-FFF2-40B4-BE49-F238E27FC236}">
                <a16:creationId xmlns:a16="http://schemas.microsoft.com/office/drawing/2014/main" id="{D841F7A9-C838-CE6F-62EC-066751FD0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5188" y="3981450"/>
            <a:ext cx="17938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ADFF3C7F-7095-4E5A-0BAC-35A8C5F00621}"/>
              </a:ext>
            </a:extLst>
          </p:cNvPr>
          <p:cNvSpPr txBox="1">
            <a:spLocks noChangeArrowheads="1"/>
          </p:cNvSpPr>
          <p:nvPr/>
        </p:nvSpPr>
        <p:spPr bwMode="auto">
          <a:xfrm>
            <a:off x="384969" y="404664"/>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4000" dirty="0">
                <a:solidFill>
                  <a:srgbClr val="FFFF00"/>
                </a:solidFill>
                <a:cs typeface="Arial Unicode MS" panose="020B0604020202020204" pitchFamily="34" charset="-128"/>
              </a:rPr>
              <a:t>Цвета в физике, химии, биологии,
Пищевая промышленность и искусство</a:t>
            </a:r>
            <a:endParaRPr lang="en-AU" altLang="it-IT" sz="4000" dirty="0">
              <a:solidFill>
                <a:srgbClr val="FFFF00"/>
              </a:solidFill>
              <a:cs typeface="Arial Unicode MS" panose="020B0604020202020204" pitchFamily="34" charset="-128"/>
            </a:endParaRPr>
          </a:p>
        </p:txBody>
      </p:sp>
      <p:sp>
        <p:nvSpPr>
          <p:cNvPr id="5123" name="Text Box 3">
            <a:extLst>
              <a:ext uri="{FF2B5EF4-FFF2-40B4-BE49-F238E27FC236}">
                <a16:creationId xmlns:a16="http://schemas.microsoft.com/office/drawing/2014/main" id="{AFDE0506-72EC-8DD8-E400-52960DF0395C}"/>
              </a:ext>
            </a:extLst>
          </p:cNvPr>
          <p:cNvSpPr txBox="1">
            <a:spLocks noChangeArrowheads="1"/>
          </p:cNvSpPr>
          <p:nvPr/>
        </p:nvSpPr>
        <p:spPr bwMode="auto">
          <a:xfrm>
            <a:off x="384969" y="2780928"/>
            <a:ext cx="837406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dirty="0">
                <a:solidFill>
                  <a:srgbClr val="FF0000"/>
                </a:solidFill>
                <a:cs typeface="Arial Unicode MS" panose="020B0604020202020204" pitchFamily="34" charset="-128"/>
              </a:rPr>
              <a:t>1 Волосы блондинки, какого они цвета?
2 Какого цвета розовая луковица?
3 Сколько цветов в радуге?
4 Как они возникают?
5 Какого цвета хорошая граппа?
6 Полезны ли «капуски»?</a:t>
            </a:r>
            <a:endParaRPr lang="en-AU" altLang="it-IT" dirty="0">
              <a:solidFill>
                <a:srgbClr val="FF0000"/>
              </a:solidFill>
              <a:cs typeface="Arial Unicode MS" panose="020B060402020202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a:extLst>
              <a:ext uri="{FF2B5EF4-FFF2-40B4-BE49-F238E27FC236}">
                <a16:creationId xmlns:a16="http://schemas.microsoft.com/office/drawing/2014/main" id="{FA409BF2-B854-C0D0-5ABE-3F0793FAEE77}"/>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t>Цвета неба (Сан-Паулу, Бразилия)</a:t>
            </a:r>
            <a:endParaRPr lang="en-US" altLang="it-IT" sz="3600" dirty="0"/>
          </a:p>
        </p:txBody>
      </p:sp>
      <p:pic>
        <p:nvPicPr>
          <p:cNvPr id="26627" name="Picture 3">
            <a:extLst>
              <a:ext uri="{FF2B5EF4-FFF2-40B4-BE49-F238E27FC236}">
                <a16:creationId xmlns:a16="http://schemas.microsoft.com/office/drawing/2014/main" id="{EC109E2D-55FC-15EB-2927-F65CC3AE6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5329238" cy="375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 Box 4">
            <a:extLst>
              <a:ext uri="{FF2B5EF4-FFF2-40B4-BE49-F238E27FC236}">
                <a16:creationId xmlns:a16="http://schemas.microsoft.com/office/drawing/2014/main" id="{6AC36292-FD23-37B3-40C8-A6FCCB8E4CC2}"/>
              </a:ext>
            </a:extLst>
          </p:cNvPr>
          <p:cNvSpPr txBox="1">
            <a:spLocks noChangeArrowheads="1"/>
          </p:cNvSpPr>
          <p:nvPr/>
        </p:nvSpPr>
        <p:spPr bwMode="auto">
          <a:xfrm>
            <a:off x="0" y="4797425"/>
            <a:ext cx="3059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200">
                <a:cs typeface="Arial Unicode MS" panose="020B0604020202020204" pitchFamily="34" charset="-128"/>
              </a:rPr>
              <a:t>Foto: Carmen Busco Sao Paol</a:t>
            </a:r>
            <a:endParaRPr lang="en-AU" altLang="it-IT" sz="1200">
              <a:cs typeface="Arial Unicode MS" panose="020B0604020202020204" pitchFamily="34" charset="-128"/>
            </a:endParaRPr>
          </a:p>
        </p:txBody>
      </p:sp>
      <p:grpSp>
        <p:nvGrpSpPr>
          <p:cNvPr id="26629" name="Gruppo 3">
            <a:extLst>
              <a:ext uri="{FF2B5EF4-FFF2-40B4-BE49-F238E27FC236}">
                <a16:creationId xmlns:a16="http://schemas.microsoft.com/office/drawing/2014/main" id="{60619ADB-01C1-3B42-29B2-7E71F13009E1}"/>
              </a:ext>
            </a:extLst>
          </p:cNvPr>
          <p:cNvGrpSpPr>
            <a:grpSpLocks/>
          </p:cNvGrpSpPr>
          <p:nvPr/>
        </p:nvGrpSpPr>
        <p:grpSpPr bwMode="auto">
          <a:xfrm>
            <a:off x="5865813" y="3573463"/>
            <a:ext cx="0" cy="0"/>
            <a:chOff x="5866089" y="3573028"/>
            <a:chExt cx="360" cy="360"/>
          </a:xfrm>
        </p:grpSpPr>
        <mc:AlternateContent xmlns:mc="http://schemas.openxmlformats.org/markup-compatibility/2006">
          <mc:Choice xmlns:p14="http://schemas.microsoft.com/office/powerpoint/2010/main" Requires="p14">
            <p:contentPart p14:bwMode="auto" r:id="rId4">
              <p14:nvContentPartPr>
                <p14:cNvPr id="2" name="Input penna 1">
                  <a:extLst>
                    <a:ext uri="{FF2B5EF4-FFF2-40B4-BE49-F238E27FC236}">
                      <a16:creationId xmlns:a16="http://schemas.microsoft.com/office/drawing/2014/main" id="{9428D6D4-AA3F-BE31-E22D-092E7796F6A2}"/>
                    </a:ext>
                  </a:extLst>
                </p14:cNvPr>
                <p14:cNvContentPartPr/>
                <p14:nvPr/>
              </p14:nvContentPartPr>
              <p14:xfrm>
                <a:off x="5866089" y="3573028"/>
                <a:ext cx="360" cy="360"/>
              </p14:xfrm>
            </p:contentPart>
          </mc:Choice>
          <mc:Fallback>
            <p:pic>
              <p:nvPicPr>
                <p:cNvPr id="2" name="Input penna 1">
                  <a:extLst>
                    <a:ext uri="{FF2B5EF4-FFF2-40B4-BE49-F238E27FC236}">
                      <a16:creationId xmlns:a16="http://schemas.microsoft.com/office/drawing/2014/main" id="{9428D6D4-AA3F-BE31-E22D-092E7796F6A2}"/>
                    </a:ext>
                  </a:extLst>
                </p:cNvPr>
                <p:cNvPicPr/>
                <p:nvPr/>
              </p:nvPicPr>
              <p:blipFill>
                <a:blip r:embed="rId5"/>
                <a:stretch>
                  <a:fillRect/>
                </a:stretch>
              </p:blipFill>
              <p:spPr>
                <a:xfrm>
                  <a:off x="5861769" y="356870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put penna 2">
                  <a:extLst>
                    <a:ext uri="{FF2B5EF4-FFF2-40B4-BE49-F238E27FC236}">
                      <a16:creationId xmlns:a16="http://schemas.microsoft.com/office/drawing/2014/main" id="{A2962759-A6DB-8277-9B63-C5DCDD4E9091}"/>
                    </a:ext>
                  </a:extLst>
                </p14:cNvPr>
                <p14:cNvContentPartPr/>
                <p14:nvPr/>
              </p14:nvContentPartPr>
              <p14:xfrm>
                <a:off x="5866089" y="3573028"/>
                <a:ext cx="360" cy="360"/>
              </p14:xfrm>
            </p:contentPart>
          </mc:Choice>
          <mc:Fallback>
            <p:pic>
              <p:nvPicPr>
                <p:cNvPr id="3" name="Input penna 2">
                  <a:extLst>
                    <a:ext uri="{FF2B5EF4-FFF2-40B4-BE49-F238E27FC236}">
                      <a16:creationId xmlns:a16="http://schemas.microsoft.com/office/drawing/2014/main" id="{A2962759-A6DB-8277-9B63-C5DCDD4E9091}"/>
                    </a:ext>
                  </a:extLst>
                </p:cNvPr>
                <p:cNvPicPr/>
                <p:nvPr/>
              </p:nvPicPr>
              <p:blipFill>
                <a:blip r:embed="rId5"/>
                <a:stretch>
                  <a:fillRect/>
                </a:stretch>
              </p:blipFill>
              <p:spPr>
                <a:xfrm>
                  <a:off x="5861769" y="3568708"/>
                  <a:ext cx="9000" cy="9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
            <p14:nvContentPartPr>
              <p14:cNvPr id="5" name="Input penna 4">
                <a:extLst>
                  <a:ext uri="{FF2B5EF4-FFF2-40B4-BE49-F238E27FC236}">
                    <a16:creationId xmlns:a16="http://schemas.microsoft.com/office/drawing/2014/main" id="{E88D7AAA-29F8-3B33-57C7-3CAEEB09404F}"/>
                  </a:ext>
                </a:extLst>
              </p14:cNvPr>
              <p14:cNvContentPartPr/>
              <p14:nvPr/>
            </p14:nvContentPartPr>
            <p14:xfrm>
              <a:off x="5838009" y="3586708"/>
              <a:ext cx="360" cy="360"/>
            </p14:xfrm>
          </p:contentPart>
        </mc:Choice>
        <mc:Fallback>
          <p:pic>
            <p:nvPicPr>
              <p:cNvPr id="5" name="Input penna 4">
                <a:extLst>
                  <a:ext uri="{FF2B5EF4-FFF2-40B4-BE49-F238E27FC236}">
                    <a16:creationId xmlns:a16="http://schemas.microsoft.com/office/drawing/2014/main" id="{E88D7AAA-29F8-3B33-57C7-3CAEEB09404F}"/>
                  </a:ext>
                </a:extLst>
              </p:cNvPr>
              <p:cNvPicPr/>
              <p:nvPr/>
            </p:nvPicPr>
            <p:blipFill>
              <a:blip r:embed="rId5"/>
              <a:stretch>
                <a:fillRect/>
              </a:stretch>
            </p:blipFill>
            <p:spPr>
              <a:xfrm>
                <a:off x="5833689" y="3582388"/>
                <a:ext cx="9000" cy="9000"/>
              </a:xfrm>
              <a:prstGeom prst="rect">
                <a:avLst/>
              </a:prstGeom>
            </p:spPr>
          </p:pic>
        </mc:Fallback>
      </mc:AlternateContent>
      <p:grpSp>
        <p:nvGrpSpPr>
          <p:cNvPr id="26631" name="Gruppo 7">
            <a:extLst>
              <a:ext uri="{FF2B5EF4-FFF2-40B4-BE49-F238E27FC236}">
                <a16:creationId xmlns:a16="http://schemas.microsoft.com/office/drawing/2014/main" id="{973559F8-84EC-0A69-6E87-6CF770A038DC}"/>
              </a:ext>
            </a:extLst>
          </p:cNvPr>
          <p:cNvGrpSpPr>
            <a:grpSpLocks/>
          </p:cNvGrpSpPr>
          <p:nvPr/>
        </p:nvGrpSpPr>
        <p:grpSpPr bwMode="auto">
          <a:xfrm>
            <a:off x="4108450" y="3573463"/>
            <a:ext cx="0" cy="0"/>
            <a:chOff x="4107849" y="3573028"/>
            <a:chExt cx="360" cy="360"/>
          </a:xfrm>
        </p:grpSpPr>
        <mc:AlternateContent xmlns:mc="http://schemas.openxmlformats.org/markup-compatibility/2006">
          <mc:Choice xmlns:p14="http://schemas.microsoft.com/office/powerpoint/2010/main" Requires="p14">
            <p:contentPart p14:bwMode="auto" r:id="rId8">
              <p14:nvContentPartPr>
                <p14:cNvPr id="6" name="Input penna 5">
                  <a:extLst>
                    <a:ext uri="{FF2B5EF4-FFF2-40B4-BE49-F238E27FC236}">
                      <a16:creationId xmlns:a16="http://schemas.microsoft.com/office/drawing/2014/main" id="{E755713D-9229-0C1F-6EFF-3267D1EF1EC4}"/>
                    </a:ext>
                  </a:extLst>
                </p14:cNvPr>
                <p14:cNvContentPartPr/>
                <p14:nvPr/>
              </p14:nvContentPartPr>
              <p14:xfrm>
                <a:off x="4107849" y="3573028"/>
                <a:ext cx="360" cy="360"/>
              </p14:xfrm>
            </p:contentPart>
          </mc:Choice>
          <mc:Fallback>
            <p:pic>
              <p:nvPicPr>
                <p:cNvPr id="6" name="Input penna 5">
                  <a:extLst>
                    <a:ext uri="{FF2B5EF4-FFF2-40B4-BE49-F238E27FC236}">
                      <a16:creationId xmlns:a16="http://schemas.microsoft.com/office/drawing/2014/main" id="{E755713D-9229-0C1F-6EFF-3267D1EF1EC4}"/>
                    </a:ext>
                  </a:extLst>
                </p:cNvPr>
                <p:cNvPicPr/>
                <p:nvPr/>
              </p:nvPicPr>
              <p:blipFill>
                <a:blip r:embed="rId5"/>
                <a:stretch>
                  <a:fillRect/>
                </a:stretch>
              </p:blipFill>
              <p:spPr>
                <a:xfrm>
                  <a:off x="4103529" y="356870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Input penna 6">
                  <a:extLst>
                    <a:ext uri="{FF2B5EF4-FFF2-40B4-BE49-F238E27FC236}">
                      <a16:creationId xmlns:a16="http://schemas.microsoft.com/office/drawing/2014/main" id="{BC0CDAE7-D662-C5EC-303E-18BB4B8F62B0}"/>
                    </a:ext>
                  </a:extLst>
                </p14:cNvPr>
                <p14:cNvContentPartPr/>
                <p14:nvPr/>
              </p14:nvContentPartPr>
              <p14:xfrm>
                <a:off x="4107849" y="3573028"/>
                <a:ext cx="360" cy="360"/>
              </p14:xfrm>
            </p:contentPart>
          </mc:Choice>
          <mc:Fallback>
            <p:pic>
              <p:nvPicPr>
                <p:cNvPr id="7" name="Input penna 6">
                  <a:extLst>
                    <a:ext uri="{FF2B5EF4-FFF2-40B4-BE49-F238E27FC236}">
                      <a16:creationId xmlns:a16="http://schemas.microsoft.com/office/drawing/2014/main" id="{BC0CDAE7-D662-C5EC-303E-18BB4B8F62B0}"/>
                    </a:ext>
                  </a:extLst>
                </p:cNvPr>
                <p:cNvPicPr/>
                <p:nvPr/>
              </p:nvPicPr>
              <p:blipFill>
                <a:blip r:embed="rId5"/>
                <a:stretch>
                  <a:fillRect/>
                </a:stretch>
              </p:blipFill>
              <p:spPr>
                <a:xfrm>
                  <a:off x="4103529" y="3568708"/>
                  <a:ext cx="9000" cy="9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9" name="Input penna 8">
                <a:extLst>
                  <a:ext uri="{FF2B5EF4-FFF2-40B4-BE49-F238E27FC236}">
                    <a16:creationId xmlns:a16="http://schemas.microsoft.com/office/drawing/2014/main" id="{3CAB840A-3368-C698-0261-C1F5DA955E32}"/>
                  </a:ext>
                </a:extLst>
              </p14:cNvPr>
              <p14:cNvContentPartPr/>
              <p14:nvPr/>
            </p14:nvContentPartPr>
            <p14:xfrm>
              <a:off x="4740369" y="2911708"/>
              <a:ext cx="360" cy="360"/>
            </p14:xfrm>
          </p:contentPart>
        </mc:Choice>
        <mc:Fallback>
          <p:pic>
            <p:nvPicPr>
              <p:cNvPr id="9" name="Input penna 8">
                <a:extLst>
                  <a:ext uri="{FF2B5EF4-FFF2-40B4-BE49-F238E27FC236}">
                    <a16:creationId xmlns:a16="http://schemas.microsoft.com/office/drawing/2014/main" id="{3CAB840A-3368-C698-0261-C1F5DA955E32}"/>
                  </a:ext>
                </a:extLst>
              </p:cNvPr>
              <p:cNvPicPr/>
              <p:nvPr/>
            </p:nvPicPr>
            <p:blipFill>
              <a:blip r:embed="rId5"/>
              <a:stretch>
                <a:fillRect/>
              </a:stretch>
            </p:blipFill>
            <p:spPr>
              <a:xfrm>
                <a:off x="4736049" y="290738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put penna 9">
                <a:extLst>
                  <a:ext uri="{FF2B5EF4-FFF2-40B4-BE49-F238E27FC236}">
                    <a16:creationId xmlns:a16="http://schemas.microsoft.com/office/drawing/2014/main" id="{33ECED98-F298-7510-2AD6-1F174B9240B5}"/>
                  </a:ext>
                </a:extLst>
              </p14:cNvPr>
              <p14:cNvContentPartPr/>
              <p14:nvPr/>
            </p14:nvContentPartPr>
            <p14:xfrm>
              <a:off x="4740369" y="2911708"/>
              <a:ext cx="360" cy="360"/>
            </p14:xfrm>
          </p:contentPart>
        </mc:Choice>
        <mc:Fallback>
          <p:pic>
            <p:nvPicPr>
              <p:cNvPr id="10" name="Input penna 9">
                <a:extLst>
                  <a:ext uri="{FF2B5EF4-FFF2-40B4-BE49-F238E27FC236}">
                    <a16:creationId xmlns:a16="http://schemas.microsoft.com/office/drawing/2014/main" id="{33ECED98-F298-7510-2AD6-1F174B9240B5}"/>
                  </a:ext>
                </a:extLst>
              </p:cNvPr>
              <p:cNvPicPr/>
              <p:nvPr/>
            </p:nvPicPr>
            <p:blipFill>
              <a:blip r:embed="rId5"/>
              <a:stretch>
                <a:fillRect/>
              </a:stretch>
            </p:blipFill>
            <p:spPr>
              <a:xfrm>
                <a:off x="4736049" y="290738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put penna 10">
                <a:extLst>
                  <a:ext uri="{FF2B5EF4-FFF2-40B4-BE49-F238E27FC236}">
                    <a16:creationId xmlns:a16="http://schemas.microsoft.com/office/drawing/2014/main" id="{354B631E-3EF7-AD32-A286-88E4E8F2C55A}"/>
                  </a:ext>
                </a:extLst>
              </p14:cNvPr>
              <p14:cNvContentPartPr/>
              <p14:nvPr/>
            </p14:nvContentPartPr>
            <p14:xfrm>
              <a:off x="6231849" y="2967868"/>
              <a:ext cx="360" cy="360"/>
            </p14:xfrm>
          </p:contentPart>
        </mc:Choice>
        <mc:Fallback>
          <p:pic>
            <p:nvPicPr>
              <p:cNvPr id="11" name="Input penna 10">
                <a:extLst>
                  <a:ext uri="{FF2B5EF4-FFF2-40B4-BE49-F238E27FC236}">
                    <a16:creationId xmlns:a16="http://schemas.microsoft.com/office/drawing/2014/main" id="{354B631E-3EF7-AD32-A286-88E4E8F2C55A}"/>
                  </a:ext>
                </a:extLst>
              </p:cNvPr>
              <p:cNvPicPr/>
              <p:nvPr/>
            </p:nvPicPr>
            <p:blipFill>
              <a:blip r:embed="rId5"/>
              <a:stretch>
                <a:fillRect/>
              </a:stretch>
            </p:blipFill>
            <p:spPr>
              <a:xfrm>
                <a:off x="6227529" y="296354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2" name="Input penna 11">
                <a:extLst>
                  <a:ext uri="{FF2B5EF4-FFF2-40B4-BE49-F238E27FC236}">
                    <a16:creationId xmlns:a16="http://schemas.microsoft.com/office/drawing/2014/main" id="{67C1F222-C8F1-B7D8-E46F-BB3D4669FBC9}"/>
                  </a:ext>
                </a:extLst>
              </p14:cNvPr>
              <p14:cNvContentPartPr/>
              <p14:nvPr/>
            </p14:nvContentPartPr>
            <p14:xfrm>
              <a:off x="9045249" y="4178188"/>
              <a:ext cx="360" cy="360"/>
            </p14:xfrm>
          </p:contentPart>
        </mc:Choice>
        <mc:Fallback>
          <p:pic>
            <p:nvPicPr>
              <p:cNvPr id="12" name="Input penna 11">
                <a:extLst>
                  <a:ext uri="{FF2B5EF4-FFF2-40B4-BE49-F238E27FC236}">
                    <a16:creationId xmlns:a16="http://schemas.microsoft.com/office/drawing/2014/main" id="{67C1F222-C8F1-B7D8-E46F-BB3D4669FBC9}"/>
                  </a:ext>
                </a:extLst>
              </p:cNvPr>
              <p:cNvPicPr/>
              <p:nvPr/>
            </p:nvPicPr>
            <p:blipFill>
              <a:blip r:embed="rId5"/>
              <a:stretch>
                <a:fillRect/>
              </a:stretch>
            </p:blipFill>
            <p:spPr>
              <a:xfrm>
                <a:off x="9040929" y="417386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3" name="Input penna 12">
                <a:extLst>
                  <a:ext uri="{FF2B5EF4-FFF2-40B4-BE49-F238E27FC236}">
                    <a16:creationId xmlns:a16="http://schemas.microsoft.com/office/drawing/2014/main" id="{BFCD88B2-CC8F-35E0-0EA1-590ED3D14B8D}"/>
                  </a:ext>
                </a:extLst>
              </p14:cNvPr>
              <p14:cNvContentPartPr/>
              <p14:nvPr/>
            </p14:nvContentPartPr>
            <p14:xfrm>
              <a:off x="6597609" y="4023388"/>
              <a:ext cx="360" cy="360"/>
            </p14:xfrm>
          </p:contentPart>
        </mc:Choice>
        <mc:Fallback>
          <p:pic>
            <p:nvPicPr>
              <p:cNvPr id="13" name="Input penna 12">
                <a:extLst>
                  <a:ext uri="{FF2B5EF4-FFF2-40B4-BE49-F238E27FC236}">
                    <a16:creationId xmlns:a16="http://schemas.microsoft.com/office/drawing/2014/main" id="{BFCD88B2-CC8F-35E0-0EA1-590ED3D14B8D}"/>
                  </a:ext>
                </a:extLst>
              </p:cNvPr>
              <p:cNvPicPr/>
              <p:nvPr/>
            </p:nvPicPr>
            <p:blipFill>
              <a:blip r:embed="rId5"/>
              <a:stretch>
                <a:fillRect/>
              </a:stretch>
            </p:blipFill>
            <p:spPr>
              <a:xfrm>
                <a:off x="6593289" y="401906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4" name="Input penna 13">
                <a:extLst>
                  <a:ext uri="{FF2B5EF4-FFF2-40B4-BE49-F238E27FC236}">
                    <a16:creationId xmlns:a16="http://schemas.microsoft.com/office/drawing/2014/main" id="{2617AF6F-0377-EBAB-9C4C-8B756FC5B875}"/>
                  </a:ext>
                </a:extLst>
              </p14:cNvPr>
              <p14:cNvContentPartPr/>
              <p14:nvPr/>
            </p14:nvContentPartPr>
            <p14:xfrm>
              <a:off x="3179049" y="4276468"/>
              <a:ext cx="360" cy="360"/>
            </p14:xfrm>
          </p:contentPart>
        </mc:Choice>
        <mc:Fallback>
          <p:pic>
            <p:nvPicPr>
              <p:cNvPr id="14" name="Input penna 13">
                <a:extLst>
                  <a:ext uri="{FF2B5EF4-FFF2-40B4-BE49-F238E27FC236}">
                    <a16:creationId xmlns:a16="http://schemas.microsoft.com/office/drawing/2014/main" id="{2617AF6F-0377-EBAB-9C4C-8B756FC5B875}"/>
                  </a:ext>
                </a:extLst>
              </p:cNvPr>
              <p:cNvPicPr/>
              <p:nvPr/>
            </p:nvPicPr>
            <p:blipFill>
              <a:blip r:embed="rId5"/>
              <a:stretch>
                <a:fillRect/>
              </a:stretch>
            </p:blipFill>
            <p:spPr>
              <a:xfrm>
                <a:off x="3174729" y="427214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put penna 14">
                <a:extLst>
                  <a:ext uri="{FF2B5EF4-FFF2-40B4-BE49-F238E27FC236}">
                    <a16:creationId xmlns:a16="http://schemas.microsoft.com/office/drawing/2014/main" id="{5B00CBE4-47A5-25B7-B878-3235BC458658}"/>
                  </a:ext>
                </a:extLst>
              </p14:cNvPr>
              <p14:cNvContentPartPr/>
              <p14:nvPr/>
            </p14:nvContentPartPr>
            <p14:xfrm>
              <a:off x="3347889" y="2124028"/>
              <a:ext cx="360" cy="360"/>
            </p14:xfrm>
          </p:contentPart>
        </mc:Choice>
        <mc:Fallback>
          <p:pic>
            <p:nvPicPr>
              <p:cNvPr id="15" name="Input penna 14">
                <a:extLst>
                  <a:ext uri="{FF2B5EF4-FFF2-40B4-BE49-F238E27FC236}">
                    <a16:creationId xmlns:a16="http://schemas.microsoft.com/office/drawing/2014/main" id="{5B00CBE4-47A5-25B7-B878-3235BC458658}"/>
                  </a:ext>
                </a:extLst>
              </p:cNvPr>
              <p:cNvPicPr/>
              <p:nvPr/>
            </p:nvPicPr>
            <p:blipFill>
              <a:blip r:embed="rId5"/>
              <a:stretch>
                <a:fillRect/>
              </a:stretch>
            </p:blipFill>
            <p:spPr>
              <a:xfrm>
                <a:off x="3343569" y="211970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Input penna 15">
                <a:extLst>
                  <a:ext uri="{FF2B5EF4-FFF2-40B4-BE49-F238E27FC236}">
                    <a16:creationId xmlns:a16="http://schemas.microsoft.com/office/drawing/2014/main" id="{450CBCE8-3118-4975-0BBE-9EBD3D7C230B}"/>
                  </a:ext>
                </a:extLst>
              </p14:cNvPr>
              <p14:cNvContentPartPr/>
              <p14:nvPr/>
            </p14:nvContentPartPr>
            <p14:xfrm>
              <a:off x="8131209" y="1673668"/>
              <a:ext cx="360" cy="360"/>
            </p14:xfrm>
          </p:contentPart>
        </mc:Choice>
        <mc:Fallback>
          <p:pic>
            <p:nvPicPr>
              <p:cNvPr id="16" name="Input penna 15">
                <a:extLst>
                  <a:ext uri="{FF2B5EF4-FFF2-40B4-BE49-F238E27FC236}">
                    <a16:creationId xmlns:a16="http://schemas.microsoft.com/office/drawing/2014/main" id="{450CBCE8-3118-4975-0BBE-9EBD3D7C230B}"/>
                  </a:ext>
                </a:extLst>
              </p:cNvPr>
              <p:cNvPicPr/>
              <p:nvPr/>
            </p:nvPicPr>
            <p:blipFill>
              <a:blip r:embed="rId5"/>
              <a:stretch>
                <a:fillRect/>
              </a:stretch>
            </p:blipFill>
            <p:spPr>
              <a:xfrm>
                <a:off x="8126889" y="166934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7" name="Input penna 16">
                <a:extLst>
                  <a:ext uri="{FF2B5EF4-FFF2-40B4-BE49-F238E27FC236}">
                    <a16:creationId xmlns:a16="http://schemas.microsoft.com/office/drawing/2014/main" id="{36723979-5558-D478-C37C-21FCA60C9442}"/>
                  </a:ext>
                </a:extLst>
              </p14:cNvPr>
              <p14:cNvContentPartPr/>
              <p14:nvPr/>
            </p14:nvContentPartPr>
            <p14:xfrm>
              <a:off x="6766449" y="2138068"/>
              <a:ext cx="360" cy="360"/>
            </p14:xfrm>
          </p:contentPart>
        </mc:Choice>
        <mc:Fallback>
          <p:pic>
            <p:nvPicPr>
              <p:cNvPr id="17" name="Input penna 16">
                <a:extLst>
                  <a:ext uri="{FF2B5EF4-FFF2-40B4-BE49-F238E27FC236}">
                    <a16:creationId xmlns:a16="http://schemas.microsoft.com/office/drawing/2014/main" id="{36723979-5558-D478-C37C-21FCA60C9442}"/>
                  </a:ext>
                </a:extLst>
              </p:cNvPr>
              <p:cNvPicPr/>
              <p:nvPr/>
            </p:nvPicPr>
            <p:blipFill>
              <a:blip r:embed="rId5"/>
              <a:stretch>
                <a:fillRect/>
              </a:stretch>
            </p:blipFill>
            <p:spPr>
              <a:xfrm>
                <a:off x="6762129" y="2133748"/>
                <a:ext cx="9000" cy="9000"/>
              </a:xfrm>
              <a:prstGeom prst="rect">
                <a:avLst/>
              </a:prstGeom>
            </p:spPr>
          </p:pic>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ytuł 1">
            <a:extLst>
              <a:ext uri="{FF2B5EF4-FFF2-40B4-BE49-F238E27FC236}">
                <a16:creationId xmlns:a16="http://schemas.microsoft.com/office/drawing/2014/main" id="{36E8B056-3333-A3EF-B36B-30D73C604AD7}"/>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t>Цвета неба (Сан-Паулу, Бразилия)</a:t>
            </a:r>
            <a:endParaRPr lang="en-US" altLang="it-IT" sz="3600" dirty="0"/>
          </a:p>
        </p:txBody>
      </p:sp>
      <p:pic>
        <p:nvPicPr>
          <p:cNvPr id="28675" name="Picture 3">
            <a:extLst>
              <a:ext uri="{FF2B5EF4-FFF2-40B4-BE49-F238E27FC236}">
                <a16:creationId xmlns:a16="http://schemas.microsoft.com/office/drawing/2014/main" id="{618CFB45-720B-6792-D884-C215E3153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5329238" cy="375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6" name="Text Box 4">
            <a:extLst>
              <a:ext uri="{FF2B5EF4-FFF2-40B4-BE49-F238E27FC236}">
                <a16:creationId xmlns:a16="http://schemas.microsoft.com/office/drawing/2014/main" id="{785066D7-CC2B-A1CC-2EDB-6A2B82F530E4}"/>
              </a:ext>
            </a:extLst>
          </p:cNvPr>
          <p:cNvSpPr txBox="1">
            <a:spLocks noChangeArrowheads="1"/>
          </p:cNvSpPr>
          <p:nvPr/>
        </p:nvSpPr>
        <p:spPr bwMode="auto">
          <a:xfrm>
            <a:off x="0" y="4797425"/>
            <a:ext cx="3059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200">
                <a:cs typeface="Arial Unicode MS" panose="020B0604020202020204" pitchFamily="34" charset="-128"/>
              </a:rPr>
              <a:t>Foto: Carmen Busco Sao Paol</a:t>
            </a:r>
            <a:endParaRPr lang="en-AU" altLang="it-IT" sz="1200">
              <a:cs typeface="Arial Unicode MS" panose="020B0604020202020204" pitchFamily="34" charset="-128"/>
            </a:endParaRPr>
          </a:p>
        </p:txBody>
      </p:sp>
      <p:pic>
        <p:nvPicPr>
          <p:cNvPr id="28677" name="Picture 5">
            <a:extLst>
              <a:ext uri="{FF2B5EF4-FFF2-40B4-BE49-F238E27FC236}">
                <a16:creationId xmlns:a16="http://schemas.microsoft.com/office/drawing/2014/main" id="{837EB96F-54BA-6973-5B1E-966C5CDC9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963" y="1987550"/>
            <a:ext cx="6002337" cy="3838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8678" name="Gruppo 3">
            <a:extLst>
              <a:ext uri="{FF2B5EF4-FFF2-40B4-BE49-F238E27FC236}">
                <a16:creationId xmlns:a16="http://schemas.microsoft.com/office/drawing/2014/main" id="{28FF5465-A3B5-3EDD-C649-B07738796672}"/>
              </a:ext>
            </a:extLst>
          </p:cNvPr>
          <p:cNvGrpSpPr>
            <a:grpSpLocks/>
          </p:cNvGrpSpPr>
          <p:nvPr/>
        </p:nvGrpSpPr>
        <p:grpSpPr bwMode="auto">
          <a:xfrm>
            <a:off x="5767388" y="3319463"/>
            <a:ext cx="0" cy="1587"/>
            <a:chOff x="5767809" y="3319948"/>
            <a:chExt cx="360" cy="360"/>
          </a:xfrm>
        </p:grpSpPr>
        <mc:AlternateContent xmlns:mc="http://schemas.openxmlformats.org/markup-compatibility/2006">
          <mc:Choice xmlns:p14="http://schemas.microsoft.com/office/powerpoint/2010/main" Requires="p14">
            <p:contentPart p14:bwMode="auto" r:id="rId5">
              <p14:nvContentPartPr>
                <p14:cNvPr id="2" name="Input penna 1">
                  <a:extLst>
                    <a:ext uri="{FF2B5EF4-FFF2-40B4-BE49-F238E27FC236}">
                      <a16:creationId xmlns:a16="http://schemas.microsoft.com/office/drawing/2014/main" id="{EB5C9158-AB90-7425-BD21-A35330D32298}"/>
                    </a:ext>
                  </a:extLst>
                </p14:cNvPr>
                <p14:cNvContentPartPr/>
                <p14:nvPr/>
              </p14:nvContentPartPr>
              <p14:xfrm>
                <a:off x="5767809" y="3319948"/>
                <a:ext cx="360" cy="360"/>
              </p14:xfrm>
            </p:contentPart>
          </mc:Choice>
          <mc:Fallback>
            <p:pic>
              <p:nvPicPr>
                <p:cNvPr id="2" name="Input penna 1">
                  <a:extLst>
                    <a:ext uri="{FF2B5EF4-FFF2-40B4-BE49-F238E27FC236}">
                      <a16:creationId xmlns:a16="http://schemas.microsoft.com/office/drawing/2014/main" id="{EB5C9158-AB90-7425-BD21-A35330D32298}"/>
                    </a:ext>
                  </a:extLst>
                </p:cNvPr>
                <p:cNvPicPr/>
                <p:nvPr/>
              </p:nvPicPr>
              <p:blipFill>
                <a:blip r:embed="rId6"/>
                <a:stretch>
                  <a:fillRect/>
                </a:stretch>
              </p:blipFill>
              <p:spPr>
                <a:xfrm>
                  <a:off x="5763489" y="331562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put penna 2">
                  <a:extLst>
                    <a:ext uri="{FF2B5EF4-FFF2-40B4-BE49-F238E27FC236}">
                      <a16:creationId xmlns:a16="http://schemas.microsoft.com/office/drawing/2014/main" id="{6183442E-C3D6-CF53-0B79-6B1C52615D83}"/>
                    </a:ext>
                  </a:extLst>
                </p14:cNvPr>
                <p14:cNvContentPartPr/>
                <p14:nvPr/>
              </p14:nvContentPartPr>
              <p14:xfrm>
                <a:off x="5767809" y="3319948"/>
                <a:ext cx="360" cy="360"/>
              </p14:xfrm>
            </p:contentPart>
          </mc:Choice>
          <mc:Fallback>
            <p:pic>
              <p:nvPicPr>
                <p:cNvPr id="3" name="Input penna 2">
                  <a:extLst>
                    <a:ext uri="{FF2B5EF4-FFF2-40B4-BE49-F238E27FC236}">
                      <a16:creationId xmlns:a16="http://schemas.microsoft.com/office/drawing/2014/main" id="{6183442E-C3D6-CF53-0B79-6B1C52615D83}"/>
                    </a:ext>
                  </a:extLst>
                </p:cNvPr>
                <p:cNvPicPr/>
                <p:nvPr/>
              </p:nvPicPr>
              <p:blipFill>
                <a:blip r:embed="rId6"/>
                <a:stretch>
                  <a:fillRect/>
                </a:stretch>
              </p:blipFill>
              <p:spPr>
                <a:xfrm>
                  <a:off x="5763489" y="3315628"/>
                  <a:ext cx="9000" cy="9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
            <p14:nvContentPartPr>
              <p14:cNvPr id="5" name="Input penna 4">
                <a:extLst>
                  <a:ext uri="{FF2B5EF4-FFF2-40B4-BE49-F238E27FC236}">
                    <a16:creationId xmlns:a16="http://schemas.microsoft.com/office/drawing/2014/main" id="{C30D4763-1A1D-84B1-C65C-99C6FC11DA30}"/>
                  </a:ext>
                </a:extLst>
              </p14:cNvPr>
              <p14:cNvContentPartPr/>
              <p14:nvPr/>
            </p14:nvContentPartPr>
            <p14:xfrm>
              <a:off x="8257569" y="1068868"/>
              <a:ext cx="360" cy="360"/>
            </p14:xfrm>
          </p:contentPart>
        </mc:Choice>
        <mc:Fallback>
          <p:pic>
            <p:nvPicPr>
              <p:cNvPr id="5" name="Input penna 4">
                <a:extLst>
                  <a:ext uri="{FF2B5EF4-FFF2-40B4-BE49-F238E27FC236}">
                    <a16:creationId xmlns:a16="http://schemas.microsoft.com/office/drawing/2014/main" id="{C30D4763-1A1D-84B1-C65C-99C6FC11DA30}"/>
                  </a:ext>
                </a:extLst>
              </p:cNvPr>
              <p:cNvPicPr/>
              <p:nvPr/>
            </p:nvPicPr>
            <p:blipFill>
              <a:blip r:embed="rId6"/>
              <a:stretch>
                <a:fillRect/>
              </a:stretch>
            </p:blipFill>
            <p:spPr>
              <a:xfrm>
                <a:off x="8253249" y="106454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put penna 5">
                <a:extLst>
                  <a:ext uri="{FF2B5EF4-FFF2-40B4-BE49-F238E27FC236}">
                    <a16:creationId xmlns:a16="http://schemas.microsoft.com/office/drawing/2014/main" id="{0817A8A1-390D-4ACF-46FE-6F5869ADAA98}"/>
                  </a:ext>
                </a:extLst>
              </p14:cNvPr>
              <p14:cNvContentPartPr/>
              <p14:nvPr/>
            </p14:nvContentPartPr>
            <p14:xfrm>
              <a:off x="6456849" y="3727828"/>
              <a:ext cx="360" cy="360"/>
            </p14:xfrm>
          </p:contentPart>
        </mc:Choice>
        <mc:Fallback>
          <p:pic>
            <p:nvPicPr>
              <p:cNvPr id="6" name="Input penna 5">
                <a:extLst>
                  <a:ext uri="{FF2B5EF4-FFF2-40B4-BE49-F238E27FC236}">
                    <a16:creationId xmlns:a16="http://schemas.microsoft.com/office/drawing/2014/main" id="{0817A8A1-390D-4ACF-46FE-6F5869ADAA98}"/>
                  </a:ext>
                </a:extLst>
              </p:cNvPr>
              <p:cNvPicPr/>
              <p:nvPr/>
            </p:nvPicPr>
            <p:blipFill>
              <a:blip r:embed="rId6"/>
              <a:stretch>
                <a:fillRect/>
              </a:stretch>
            </p:blipFill>
            <p:spPr>
              <a:xfrm>
                <a:off x="6452529" y="3723508"/>
                <a:ext cx="9000" cy="9000"/>
              </a:xfrm>
              <a:prstGeom prst="rect">
                <a:avLst/>
              </a:prstGeom>
            </p:spPr>
          </p:pic>
        </mc:Fallback>
      </mc:AlternateContent>
      <p:grpSp>
        <p:nvGrpSpPr>
          <p:cNvPr id="28681" name="Gruppo 8">
            <a:extLst>
              <a:ext uri="{FF2B5EF4-FFF2-40B4-BE49-F238E27FC236}">
                <a16:creationId xmlns:a16="http://schemas.microsoft.com/office/drawing/2014/main" id="{EE5470A7-0889-B7BD-808E-1766DD1F0737}"/>
              </a:ext>
            </a:extLst>
          </p:cNvPr>
          <p:cNvGrpSpPr>
            <a:grpSpLocks/>
          </p:cNvGrpSpPr>
          <p:nvPr/>
        </p:nvGrpSpPr>
        <p:grpSpPr bwMode="auto">
          <a:xfrm>
            <a:off x="4725988" y="4178300"/>
            <a:ext cx="1587" cy="0"/>
            <a:chOff x="4726689" y="4178188"/>
            <a:chExt cx="360" cy="360"/>
          </a:xfrm>
        </p:grpSpPr>
        <mc:AlternateContent xmlns:mc="http://schemas.openxmlformats.org/markup-compatibility/2006">
          <mc:Choice xmlns:p14="http://schemas.microsoft.com/office/powerpoint/2010/main" Requires="p14">
            <p:contentPart p14:bwMode="auto" r:id="rId10">
              <p14:nvContentPartPr>
                <p14:cNvPr id="7" name="Input penna 6">
                  <a:extLst>
                    <a:ext uri="{FF2B5EF4-FFF2-40B4-BE49-F238E27FC236}">
                      <a16:creationId xmlns:a16="http://schemas.microsoft.com/office/drawing/2014/main" id="{11179709-D363-59F7-7BBE-E727B3B5F3E0}"/>
                    </a:ext>
                  </a:extLst>
                </p14:cNvPr>
                <p14:cNvContentPartPr/>
                <p14:nvPr/>
              </p14:nvContentPartPr>
              <p14:xfrm>
                <a:off x="4726689" y="4178188"/>
                <a:ext cx="360" cy="360"/>
              </p14:xfrm>
            </p:contentPart>
          </mc:Choice>
          <mc:Fallback>
            <p:pic>
              <p:nvPicPr>
                <p:cNvPr id="7" name="Input penna 6">
                  <a:extLst>
                    <a:ext uri="{FF2B5EF4-FFF2-40B4-BE49-F238E27FC236}">
                      <a16:creationId xmlns:a16="http://schemas.microsoft.com/office/drawing/2014/main" id="{11179709-D363-59F7-7BBE-E727B3B5F3E0}"/>
                    </a:ext>
                  </a:extLst>
                </p:cNvPr>
                <p:cNvPicPr/>
                <p:nvPr/>
              </p:nvPicPr>
              <p:blipFill>
                <a:blip r:embed="rId6"/>
                <a:stretch>
                  <a:fillRect/>
                </a:stretch>
              </p:blipFill>
              <p:spPr>
                <a:xfrm>
                  <a:off x="4722369" y="417386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8" name="Input penna 7">
                  <a:extLst>
                    <a:ext uri="{FF2B5EF4-FFF2-40B4-BE49-F238E27FC236}">
                      <a16:creationId xmlns:a16="http://schemas.microsoft.com/office/drawing/2014/main" id="{5F6E8A94-6F65-0932-3A8F-FC1D134E570B}"/>
                    </a:ext>
                  </a:extLst>
                </p14:cNvPr>
                <p14:cNvContentPartPr/>
                <p14:nvPr/>
              </p14:nvContentPartPr>
              <p14:xfrm>
                <a:off x="4726689" y="4178188"/>
                <a:ext cx="360" cy="360"/>
              </p14:xfrm>
            </p:contentPart>
          </mc:Choice>
          <mc:Fallback>
            <p:pic>
              <p:nvPicPr>
                <p:cNvPr id="8" name="Input penna 7">
                  <a:extLst>
                    <a:ext uri="{FF2B5EF4-FFF2-40B4-BE49-F238E27FC236}">
                      <a16:creationId xmlns:a16="http://schemas.microsoft.com/office/drawing/2014/main" id="{5F6E8A94-6F65-0932-3A8F-FC1D134E570B}"/>
                    </a:ext>
                  </a:extLst>
                </p:cNvPr>
                <p:cNvPicPr/>
                <p:nvPr/>
              </p:nvPicPr>
              <p:blipFill>
                <a:blip r:embed="rId6"/>
                <a:stretch>
                  <a:fillRect/>
                </a:stretch>
              </p:blipFill>
              <p:spPr>
                <a:xfrm>
                  <a:off x="4722369" y="4173868"/>
                  <a:ext cx="9000" cy="9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
            <p14:nvContentPartPr>
              <p14:cNvPr id="10" name="Input penna 9">
                <a:extLst>
                  <a:ext uri="{FF2B5EF4-FFF2-40B4-BE49-F238E27FC236}">
                    <a16:creationId xmlns:a16="http://schemas.microsoft.com/office/drawing/2014/main" id="{B00FAAB4-B8B8-56B5-5C41-5E5992583C6F}"/>
                  </a:ext>
                </a:extLst>
              </p14:cNvPr>
              <p14:cNvContentPartPr/>
              <p14:nvPr/>
            </p14:nvContentPartPr>
            <p14:xfrm>
              <a:off x="8496969" y="1336348"/>
              <a:ext cx="360" cy="360"/>
            </p14:xfrm>
          </p:contentPart>
        </mc:Choice>
        <mc:Fallback>
          <p:pic>
            <p:nvPicPr>
              <p:cNvPr id="10" name="Input penna 9">
                <a:extLst>
                  <a:ext uri="{FF2B5EF4-FFF2-40B4-BE49-F238E27FC236}">
                    <a16:creationId xmlns:a16="http://schemas.microsoft.com/office/drawing/2014/main" id="{B00FAAB4-B8B8-56B5-5C41-5E5992583C6F}"/>
                  </a:ext>
                </a:extLst>
              </p:cNvPr>
              <p:cNvPicPr/>
              <p:nvPr/>
            </p:nvPicPr>
            <p:blipFill>
              <a:blip r:embed="rId6"/>
              <a:stretch>
                <a:fillRect/>
              </a:stretch>
            </p:blipFill>
            <p:spPr>
              <a:xfrm>
                <a:off x="8492649" y="133202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1" name="Input penna 10">
                <a:extLst>
                  <a:ext uri="{FF2B5EF4-FFF2-40B4-BE49-F238E27FC236}">
                    <a16:creationId xmlns:a16="http://schemas.microsoft.com/office/drawing/2014/main" id="{F5867ABC-94F8-7581-E69C-E08FD2BD6DEF}"/>
                  </a:ext>
                </a:extLst>
              </p14:cNvPr>
              <p14:cNvContentPartPr/>
              <p14:nvPr/>
            </p14:nvContentPartPr>
            <p14:xfrm>
              <a:off x="5753409" y="3305548"/>
              <a:ext cx="360" cy="360"/>
            </p14:xfrm>
          </p:contentPart>
        </mc:Choice>
        <mc:Fallback>
          <p:pic>
            <p:nvPicPr>
              <p:cNvPr id="11" name="Input penna 10">
                <a:extLst>
                  <a:ext uri="{FF2B5EF4-FFF2-40B4-BE49-F238E27FC236}">
                    <a16:creationId xmlns:a16="http://schemas.microsoft.com/office/drawing/2014/main" id="{F5867ABC-94F8-7581-E69C-E08FD2BD6DEF}"/>
                  </a:ext>
                </a:extLst>
              </p:cNvPr>
              <p:cNvPicPr/>
              <p:nvPr/>
            </p:nvPicPr>
            <p:blipFill>
              <a:blip r:embed="rId6"/>
              <a:stretch>
                <a:fillRect/>
              </a:stretch>
            </p:blipFill>
            <p:spPr>
              <a:xfrm>
                <a:off x="5749089" y="3301228"/>
                <a:ext cx="9000" cy="9000"/>
              </a:xfrm>
              <a:prstGeom prst="rect">
                <a:avLst/>
              </a:prstGeom>
            </p:spPr>
          </p:pic>
        </mc:Fallback>
      </mc:AlternateContent>
      <p:grpSp>
        <p:nvGrpSpPr>
          <p:cNvPr id="28684" name="Gruppo 13">
            <a:extLst>
              <a:ext uri="{FF2B5EF4-FFF2-40B4-BE49-F238E27FC236}">
                <a16:creationId xmlns:a16="http://schemas.microsoft.com/office/drawing/2014/main" id="{722E5557-3A14-63D5-D92C-53D052527275}"/>
              </a:ext>
            </a:extLst>
          </p:cNvPr>
          <p:cNvGrpSpPr>
            <a:grpSpLocks/>
          </p:cNvGrpSpPr>
          <p:nvPr/>
        </p:nvGrpSpPr>
        <p:grpSpPr bwMode="auto">
          <a:xfrm>
            <a:off x="7456488" y="2940050"/>
            <a:ext cx="0" cy="0"/>
            <a:chOff x="7455849" y="2939788"/>
            <a:chExt cx="360" cy="360"/>
          </a:xfrm>
        </p:grpSpPr>
        <mc:AlternateContent xmlns:mc="http://schemas.openxmlformats.org/markup-compatibility/2006">
          <mc:Choice xmlns:p14="http://schemas.microsoft.com/office/powerpoint/2010/main" Requires="p14">
            <p:contentPart p14:bwMode="auto" r:id="rId14">
              <p14:nvContentPartPr>
                <p14:cNvPr id="12" name="Input penna 11">
                  <a:extLst>
                    <a:ext uri="{FF2B5EF4-FFF2-40B4-BE49-F238E27FC236}">
                      <a16:creationId xmlns:a16="http://schemas.microsoft.com/office/drawing/2014/main" id="{8A962816-3B5A-E5A1-D5A9-4AFFFD0C78A7}"/>
                    </a:ext>
                  </a:extLst>
                </p14:cNvPr>
                <p14:cNvContentPartPr/>
                <p14:nvPr/>
              </p14:nvContentPartPr>
              <p14:xfrm>
                <a:off x="7455849" y="2939788"/>
                <a:ext cx="360" cy="360"/>
              </p14:xfrm>
            </p:contentPart>
          </mc:Choice>
          <mc:Fallback>
            <p:pic>
              <p:nvPicPr>
                <p:cNvPr id="12" name="Input penna 11">
                  <a:extLst>
                    <a:ext uri="{FF2B5EF4-FFF2-40B4-BE49-F238E27FC236}">
                      <a16:creationId xmlns:a16="http://schemas.microsoft.com/office/drawing/2014/main" id="{8A962816-3B5A-E5A1-D5A9-4AFFFD0C78A7}"/>
                    </a:ext>
                  </a:extLst>
                </p:cNvPr>
                <p:cNvPicPr/>
                <p:nvPr/>
              </p:nvPicPr>
              <p:blipFill>
                <a:blip r:embed="rId6"/>
                <a:stretch>
                  <a:fillRect/>
                </a:stretch>
              </p:blipFill>
              <p:spPr>
                <a:xfrm>
                  <a:off x="7451529" y="293546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3" name="Input penna 12">
                  <a:extLst>
                    <a:ext uri="{FF2B5EF4-FFF2-40B4-BE49-F238E27FC236}">
                      <a16:creationId xmlns:a16="http://schemas.microsoft.com/office/drawing/2014/main" id="{930FD77B-5BCE-FA48-AD03-003679C4EBA0}"/>
                    </a:ext>
                  </a:extLst>
                </p14:cNvPr>
                <p14:cNvContentPartPr/>
                <p14:nvPr/>
              </p14:nvContentPartPr>
              <p14:xfrm>
                <a:off x="7455849" y="2939788"/>
                <a:ext cx="360" cy="360"/>
              </p14:xfrm>
            </p:contentPart>
          </mc:Choice>
          <mc:Fallback>
            <p:pic>
              <p:nvPicPr>
                <p:cNvPr id="13" name="Input penna 12">
                  <a:extLst>
                    <a:ext uri="{FF2B5EF4-FFF2-40B4-BE49-F238E27FC236}">
                      <a16:creationId xmlns:a16="http://schemas.microsoft.com/office/drawing/2014/main" id="{930FD77B-5BCE-FA48-AD03-003679C4EBA0}"/>
                    </a:ext>
                  </a:extLst>
                </p:cNvPr>
                <p:cNvPicPr/>
                <p:nvPr/>
              </p:nvPicPr>
              <p:blipFill>
                <a:blip r:embed="rId6"/>
                <a:stretch>
                  <a:fillRect/>
                </a:stretch>
              </p:blipFill>
              <p:spPr>
                <a:xfrm>
                  <a:off x="7451529" y="2935468"/>
                  <a:ext cx="9000" cy="9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15" name="Input penna 14">
                <a:extLst>
                  <a:ext uri="{FF2B5EF4-FFF2-40B4-BE49-F238E27FC236}">
                    <a16:creationId xmlns:a16="http://schemas.microsoft.com/office/drawing/2014/main" id="{57A1574B-1471-0CAD-0AC1-C0020213B8AF}"/>
                  </a:ext>
                </a:extLst>
              </p14:cNvPr>
              <p14:cNvContentPartPr/>
              <p14:nvPr/>
            </p14:nvContentPartPr>
            <p14:xfrm>
              <a:off x="7539729" y="1913068"/>
              <a:ext cx="360" cy="360"/>
            </p14:xfrm>
          </p:contentPart>
        </mc:Choice>
        <mc:Fallback>
          <p:pic>
            <p:nvPicPr>
              <p:cNvPr id="15" name="Input penna 14">
                <a:extLst>
                  <a:ext uri="{FF2B5EF4-FFF2-40B4-BE49-F238E27FC236}">
                    <a16:creationId xmlns:a16="http://schemas.microsoft.com/office/drawing/2014/main" id="{57A1574B-1471-0CAD-0AC1-C0020213B8AF}"/>
                  </a:ext>
                </a:extLst>
              </p:cNvPr>
              <p:cNvPicPr/>
              <p:nvPr/>
            </p:nvPicPr>
            <p:blipFill>
              <a:blip r:embed="rId6"/>
              <a:stretch>
                <a:fillRect/>
              </a:stretch>
            </p:blipFill>
            <p:spPr>
              <a:xfrm>
                <a:off x="7535409" y="190874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Input penna 15">
                <a:extLst>
                  <a:ext uri="{FF2B5EF4-FFF2-40B4-BE49-F238E27FC236}">
                    <a16:creationId xmlns:a16="http://schemas.microsoft.com/office/drawing/2014/main" id="{761AEF7C-3F46-BBAC-2ED2-AA6DBEA2C18A}"/>
                  </a:ext>
                </a:extLst>
              </p14:cNvPr>
              <p14:cNvContentPartPr/>
              <p14:nvPr/>
            </p14:nvContentPartPr>
            <p14:xfrm>
              <a:off x="6618326" y="4615383"/>
              <a:ext cx="360" cy="360"/>
            </p14:xfrm>
          </p:contentPart>
        </mc:Choice>
        <mc:Fallback>
          <p:pic>
            <p:nvPicPr>
              <p:cNvPr id="16" name="Input penna 15">
                <a:extLst>
                  <a:ext uri="{FF2B5EF4-FFF2-40B4-BE49-F238E27FC236}">
                    <a16:creationId xmlns:a16="http://schemas.microsoft.com/office/drawing/2014/main" id="{761AEF7C-3F46-BBAC-2ED2-AA6DBEA2C18A}"/>
                  </a:ext>
                </a:extLst>
              </p:cNvPr>
              <p:cNvPicPr/>
              <p:nvPr/>
            </p:nvPicPr>
            <p:blipFill>
              <a:blip r:embed="rId6"/>
              <a:stretch>
                <a:fillRect/>
              </a:stretch>
            </p:blipFill>
            <p:spPr>
              <a:xfrm>
                <a:off x="6614006" y="4611063"/>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7" name="Input penna 16">
                <a:extLst>
                  <a:ext uri="{FF2B5EF4-FFF2-40B4-BE49-F238E27FC236}">
                    <a16:creationId xmlns:a16="http://schemas.microsoft.com/office/drawing/2014/main" id="{FE4C479F-2312-691B-BAB3-14B6F098FB06}"/>
                  </a:ext>
                </a:extLst>
              </p14:cNvPr>
              <p14:cNvContentPartPr/>
              <p14:nvPr/>
            </p14:nvContentPartPr>
            <p14:xfrm>
              <a:off x="7880846" y="1538463"/>
              <a:ext cx="360" cy="360"/>
            </p14:xfrm>
          </p:contentPart>
        </mc:Choice>
        <mc:Fallback>
          <p:pic>
            <p:nvPicPr>
              <p:cNvPr id="17" name="Input penna 16">
                <a:extLst>
                  <a:ext uri="{FF2B5EF4-FFF2-40B4-BE49-F238E27FC236}">
                    <a16:creationId xmlns:a16="http://schemas.microsoft.com/office/drawing/2014/main" id="{FE4C479F-2312-691B-BAB3-14B6F098FB06}"/>
                  </a:ext>
                </a:extLst>
              </p:cNvPr>
              <p:cNvPicPr/>
              <p:nvPr/>
            </p:nvPicPr>
            <p:blipFill>
              <a:blip r:embed="rId6"/>
              <a:stretch>
                <a:fillRect/>
              </a:stretch>
            </p:blipFill>
            <p:spPr>
              <a:xfrm>
                <a:off x="7876526" y="1534143"/>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8" name="Input penna 17">
                <a:extLst>
                  <a:ext uri="{FF2B5EF4-FFF2-40B4-BE49-F238E27FC236}">
                    <a16:creationId xmlns:a16="http://schemas.microsoft.com/office/drawing/2014/main" id="{0A1EDD02-CE32-99E7-7D30-629F07FFC3FD}"/>
                  </a:ext>
                </a:extLst>
              </p14:cNvPr>
              <p14:cNvContentPartPr/>
              <p14:nvPr/>
            </p14:nvContentPartPr>
            <p14:xfrm>
              <a:off x="6316449" y="3319948"/>
              <a:ext cx="360" cy="360"/>
            </p14:xfrm>
          </p:contentPart>
        </mc:Choice>
        <mc:Fallback>
          <p:pic>
            <p:nvPicPr>
              <p:cNvPr id="18" name="Input penna 17">
                <a:extLst>
                  <a:ext uri="{FF2B5EF4-FFF2-40B4-BE49-F238E27FC236}">
                    <a16:creationId xmlns:a16="http://schemas.microsoft.com/office/drawing/2014/main" id="{0A1EDD02-CE32-99E7-7D30-629F07FFC3FD}"/>
                  </a:ext>
                </a:extLst>
              </p:cNvPr>
              <p:cNvPicPr/>
              <p:nvPr/>
            </p:nvPicPr>
            <p:blipFill>
              <a:blip r:embed="rId6"/>
              <a:stretch>
                <a:fillRect/>
              </a:stretch>
            </p:blipFill>
            <p:spPr>
              <a:xfrm>
                <a:off x="6312129" y="331562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9" name="Input penna 18">
                <a:extLst>
                  <a:ext uri="{FF2B5EF4-FFF2-40B4-BE49-F238E27FC236}">
                    <a16:creationId xmlns:a16="http://schemas.microsoft.com/office/drawing/2014/main" id="{A07FA53A-54A0-FD38-F2AE-78BC1C343C9D}"/>
                  </a:ext>
                </a:extLst>
              </p14:cNvPr>
              <p14:cNvContentPartPr/>
              <p14:nvPr/>
            </p14:nvContentPartPr>
            <p14:xfrm>
              <a:off x="2954049" y="885988"/>
              <a:ext cx="360" cy="360"/>
            </p14:xfrm>
          </p:contentPart>
        </mc:Choice>
        <mc:Fallback>
          <p:pic>
            <p:nvPicPr>
              <p:cNvPr id="19" name="Input penna 18">
                <a:extLst>
                  <a:ext uri="{FF2B5EF4-FFF2-40B4-BE49-F238E27FC236}">
                    <a16:creationId xmlns:a16="http://schemas.microsoft.com/office/drawing/2014/main" id="{A07FA53A-54A0-FD38-F2AE-78BC1C343C9D}"/>
                  </a:ext>
                </a:extLst>
              </p:cNvPr>
              <p:cNvPicPr/>
              <p:nvPr/>
            </p:nvPicPr>
            <p:blipFill>
              <a:blip r:embed="rId6"/>
              <a:stretch>
                <a:fillRect/>
              </a:stretch>
            </p:blipFill>
            <p:spPr>
              <a:xfrm>
                <a:off x="2949729" y="88166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0" name="Input penna 19">
                <a:extLst>
                  <a:ext uri="{FF2B5EF4-FFF2-40B4-BE49-F238E27FC236}">
                    <a16:creationId xmlns:a16="http://schemas.microsoft.com/office/drawing/2014/main" id="{476CE0E0-B1D9-4211-9ABD-F41E2AF52DAA}"/>
                  </a:ext>
                </a:extLst>
              </p14:cNvPr>
              <p14:cNvContentPartPr/>
              <p14:nvPr/>
            </p14:nvContentPartPr>
            <p14:xfrm>
              <a:off x="2602689" y="407908"/>
              <a:ext cx="360" cy="360"/>
            </p14:xfrm>
          </p:contentPart>
        </mc:Choice>
        <mc:Fallback>
          <p:pic>
            <p:nvPicPr>
              <p:cNvPr id="20" name="Input penna 19">
                <a:extLst>
                  <a:ext uri="{FF2B5EF4-FFF2-40B4-BE49-F238E27FC236}">
                    <a16:creationId xmlns:a16="http://schemas.microsoft.com/office/drawing/2014/main" id="{476CE0E0-B1D9-4211-9ABD-F41E2AF52DAA}"/>
                  </a:ext>
                </a:extLst>
              </p:cNvPr>
              <p:cNvPicPr/>
              <p:nvPr/>
            </p:nvPicPr>
            <p:blipFill>
              <a:blip r:embed="rId6"/>
              <a:stretch>
                <a:fillRect/>
              </a:stretch>
            </p:blipFill>
            <p:spPr>
              <a:xfrm>
                <a:off x="2598369" y="403588"/>
                <a:ext cx="9000" cy="9000"/>
              </a:xfrm>
              <a:prstGeom prst="rect">
                <a:avLst/>
              </a:prstGeom>
            </p:spPr>
          </p:pic>
        </mc:Fallback>
      </mc:AlternateContent>
      <p:sp>
        <p:nvSpPr>
          <p:cNvPr id="28691" name="Text Box 3">
            <a:extLst>
              <a:ext uri="{FF2B5EF4-FFF2-40B4-BE49-F238E27FC236}">
                <a16:creationId xmlns:a16="http://schemas.microsoft.com/office/drawing/2014/main" id="{EAB0EE87-3302-D7A2-E8B9-6CDC42A58450}"/>
              </a:ext>
            </a:extLst>
          </p:cNvPr>
          <p:cNvSpPr txBox="1">
            <a:spLocks noChangeArrowheads="1"/>
          </p:cNvSpPr>
          <p:nvPr/>
        </p:nvSpPr>
        <p:spPr bwMode="auto">
          <a:xfrm>
            <a:off x="466725" y="5900247"/>
            <a:ext cx="82950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b="1" dirty="0">
                <a:solidFill>
                  <a:srgbClr val="CC0000"/>
                </a:solidFill>
                <a:cs typeface="Arial Unicode MS" panose="020B0604020202020204" pitchFamily="34" charset="-128"/>
              </a:rPr>
              <a:t>Всегда дополняющие друг друга цвета: фиолетовый/желтый, синий/оранжевый</a:t>
            </a:r>
            <a:endParaRPr lang="en-AU" altLang="it-IT" sz="2400" b="1" dirty="0">
              <a:solidFill>
                <a:srgbClr val="CC0000"/>
              </a:solidFill>
              <a:cs typeface="Arial Unicode MS" panose="020B060402020202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ytuł 1">
            <a:extLst>
              <a:ext uri="{FF2B5EF4-FFF2-40B4-BE49-F238E27FC236}">
                <a16:creationId xmlns:a16="http://schemas.microsoft.com/office/drawing/2014/main" id="{05ED62B9-EE93-8BB5-9B36-587C305A0EF6}"/>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t>Цвета неба (Сан-Паулу, Бразилия)</a:t>
            </a:r>
            <a:endParaRPr lang="en-US" altLang="it-IT" sz="3600" dirty="0"/>
          </a:p>
        </p:txBody>
      </p:sp>
      <p:pic>
        <p:nvPicPr>
          <p:cNvPr id="30723" name="Picture 3">
            <a:extLst>
              <a:ext uri="{FF2B5EF4-FFF2-40B4-BE49-F238E27FC236}">
                <a16:creationId xmlns:a16="http://schemas.microsoft.com/office/drawing/2014/main" id="{44046DE4-5459-88CC-82A9-D0E15F3E3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954088"/>
            <a:ext cx="5329238" cy="3751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4">
            <a:extLst>
              <a:ext uri="{FF2B5EF4-FFF2-40B4-BE49-F238E27FC236}">
                <a16:creationId xmlns:a16="http://schemas.microsoft.com/office/drawing/2014/main" id="{29A43975-C0BB-3AFB-BF39-BB1DF0775536}"/>
              </a:ext>
            </a:extLst>
          </p:cNvPr>
          <p:cNvSpPr txBox="1">
            <a:spLocks noChangeArrowheads="1"/>
          </p:cNvSpPr>
          <p:nvPr/>
        </p:nvSpPr>
        <p:spPr bwMode="auto">
          <a:xfrm>
            <a:off x="0" y="5541963"/>
            <a:ext cx="30591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200">
                <a:cs typeface="Arial Unicode MS" panose="020B0604020202020204" pitchFamily="34" charset="-128"/>
              </a:rPr>
              <a:t>Foto: Carmen Busco Sao Paol</a:t>
            </a:r>
            <a:r>
              <a:rPr lang="it-IT" altLang="it-IT" sz="1200">
                <a:cs typeface="Arial Unicode MS" panose="020B0604020202020204" pitchFamily="34" charset="-128"/>
              </a:rPr>
              <a:t>o</a:t>
            </a:r>
            <a:endParaRPr lang="en-AU" altLang="it-IT" sz="1200">
              <a:cs typeface="Arial Unicode MS" panose="020B0604020202020204" pitchFamily="34" charset="-128"/>
            </a:endParaRPr>
          </a:p>
        </p:txBody>
      </p:sp>
      <p:pic>
        <p:nvPicPr>
          <p:cNvPr id="30725" name="Picture 5">
            <a:extLst>
              <a:ext uri="{FF2B5EF4-FFF2-40B4-BE49-F238E27FC236}">
                <a16:creationId xmlns:a16="http://schemas.microsoft.com/office/drawing/2014/main" id="{CEAF905A-9132-AB54-971F-4C1F62042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550" y="1979613"/>
            <a:ext cx="5257800" cy="3360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6">
            <a:extLst>
              <a:ext uri="{FF2B5EF4-FFF2-40B4-BE49-F238E27FC236}">
                <a16:creationId xmlns:a16="http://schemas.microsoft.com/office/drawing/2014/main" id="{43BDAED4-1841-8F29-45B0-477E1C14CA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675" y="2830513"/>
            <a:ext cx="5688013"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ytuł 1">
            <a:extLst>
              <a:ext uri="{FF2B5EF4-FFF2-40B4-BE49-F238E27FC236}">
                <a16:creationId xmlns:a16="http://schemas.microsoft.com/office/drawing/2014/main" id="{D2F95CAA-5682-BB9E-AAF2-A35548068515}"/>
              </a:ext>
            </a:extLst>
          </p:cNvPr>
          <p:cNvSpPr>
            <a:spLocks noGrp="1" noChangeArrowheads="1"/>
          </p:cNvSpPr>
          <p:nvPr>
            <p:ph type="title" idx="4294967295"/>
          </p:nvPr>
        </p:nvSpPr>
        <p:spPr>
          <a:xfrm>
            <a:off x="468313" y="0"/>
            <a:ext cx="8229600" cy="1143000"/>
          </a:xfrm>
        </p:spPr>
        <p:txBody>
          <a:bodyPr/>
          <a:lstStyle/>
          <a:p>
            <a:pPr eaLnBrk="1" hangingPunct="1"/>
            <a:r>
              <a:rPr lang="az-Cyrl-AZ" altLang="it-IT" sz="3600" dirty="0"/>
              <a:t>Цвета неба (закат Родос)</a:t>
            </a:r>
            <a:endParaRPr lang="en-US" altLang="it-IT" sz="3600" dirty="0"/>
          </a:p>
        </p:txBody>
      </p:sp>
      <p:pic>
        <p:nvPicPr>
          <p:cNvPr id="32771" name="Picture 9">
            <a:extLst>
              <a:ext uri="{FF2B5EF4-FFF2-40B4-BE49-F238E27FC236}">
                <a16:creationId xmlns:a16="http://schemas.microsoft.com/office/drawing/2014/main" id="{6626755E-0715-6254-D61D-68FF111C992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025525"/>
            <a:ext cx="5724525" cy="364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2772" name="Object 15">
            <a:extLst>
              <a:ext uri="{FF2B5EF4-FFF2-40B4-BE49-F238E27FC236}">
                <a16:creationId xmlns:a16="http://schemas.microsoft.com/office/drawing/2014/main" id="{129176DE-99F1-3703-74A5-3B5B5CEDF29D}"/>
              </a:ext>
            </a:extLst>
          </p:cNvPr>
          <p:cNvGraphicFramePr>
            <a:graphicFrameLocks noChangeAspect="1"/>
          </p:cNvGraphicFramePr>
          <p:nvPr/>
        </p:nvGraphicFramePr>
        <p:xfrm>
          <a:off x="107950" y="5659438"/>
          <a:ext cx="2663825" cy="985837"/>
        </p:xfrm>
        <a:graphic>
          <a:graphicData uri="http://schemas.openxmlformats.org/presentationml/2006/ole">
            <mc:AlternateContent xmlns:mc="http://schemas.openxmlformats.org/markup-compatibility/2006">
              <mc:Choice xmlns:v="urn:schemas-microsoft-com:vml" Requires="v">
                <p:oleObj name="Równanie" r:id="rId4" imgW="1371600" imgH="508000" progId="Equation.3">
                  <p:embed/>
                </p:oleObj>
              </mc:Choice>
              <mc:Fallback>
                <p:oleObj name="Równanie" r:id="rId4" imgW="1371600" imgH="508000" progId="Equation.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659438"/>
                        <a:ext cx="26638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3" name="Text Box 7">
            <a:extLst>
              <a:ext uri="{FF2B5EF4-FFF2-40B4-BE49-F238E27FC236}">
                <a16:creationId xmlns:a16="http://schemas.microsoft.com/office/drawing/2014/main" id="{2BA0619C-B337-A212-AE7D-DB843E3C6DD4}"/>
              </a:ext>
            </a:extLst>
          </p:cNvPr>
          <p:cNvSpPr txBox="1">
            <a:spLocks noChangeArrowheads="1"/>
          </p:cNvSpPr>
          <p:nvPr/>
        </p:nvSpPr>
        <p:spPr bwMode="auto">
          <a:xfrm>
            <a:off x="627063" y="4787900"/>
            <a:ext cx="68643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solidFill>
                  <a:srgbClr val="FF0000"/>
                </a:solidFill>
                <a:latin typeface="Arial Unicode MS" panose="020B0604020202020204" pitchFamily="34" charset="-128"/>
                <a:cs typeface="Arial Unicode MS" panose="020B0604020202020204" pitchFamily="34" charset="-128"/>
              </a:rPr>
              <a:t>Красный вечером – надеюсь, хорошая погода:</a:t>
            </a:r>
            <a:endParaRPr lang="it-IT" altLang="it-IT" sz="2400" dirty="0">
              <a:solidFill>
                <a:srgbClr val="FF0000"/>
              </a:solidFill>
              <a:latin typeface="Arial Unicode MS" panose="020B0604020202020204" pitchFamily="34" charset="-128"/>
              <a:cs typeface="Arial Unicode MS" panose="020B0604020202020204" pitchFamily="34" charset="-128"/>
            </a:endParaRPr>
          </a:p>
        </p:txBody>
      </p:sp>
      <p:sp>
        <p:nvSpPr>
          <p:cNvPr id="32774" name="CasellaDiTesto 1">
            <a:extLst>
              <a:ext uri="{FF2B5EF4-FFF2-40B4-BE49-F238E27FC236}">
                <a16:creationId xmlns:a16="http://schemas.microsoft.com/office/drawing/2014/main" id="{40C999DB-E6BA-1B26-A01A-7285EC58179E}"/>
              </a:ext>
            </a:extLst>
          </p:cNvPr>
          <p:cNvSpPr txBox="1">
            <a:spLocks noChangeArrowheads="1"/>
          </p:cNvSpPr>
          <p:nvPr/>
        </p:nvSpPr>
        <p:spPr bwMode="auto">
          <a:xfrm>
            <a:off x="2987675" y="5695950"/>
            <a:ext cx="60483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000" dirty="0">
                <a:solidFill>
                  <a:srgbClr val="002060"/>
                </a:solidFill>
                <a:latin typeface="Arial Unicode MS" panose="020B0604020202020204" pitchFamily="34" charset="-128"/>
                <a:cs typeface="Arial Unicode MS" panose="020B0604020202020204" pitchFamily="34" charset="-128"/>
              </a:rPr>
              <a:t>Рэлеевское рассеяние: сильнее для коротких волн (синий цвет)
Но на Земле есть кислород в атмосфере</a:t>
            </a:r>
            <a:endParaRPr lang="it-IT" altLang="it-IT" sz="2000" dirty="0">
              <a:solidFill>
                <a:srgbClr val="002060"/>
              </a:solidFill>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ytuł 1">
            <a:extLst>
              <a:ext uri="{FF2B5EF4-FFF2-40B4-BE49-F238E27FC236}">
                <a16:creationId xmlns:a16="http://schemas.microsoft.com/office/drawing/2014/main" id="{B57E5AF7-9277-2FD7-59E4-00C7D0478ACB}"/>
              </a:ext>
            </a:extLst>
          </p:cNvPr>
          <p:cNvSpPr>
            <a:spLocks noGrp="1" noChangeArrowheads="1"/>
          </p:cNvSpPr>
          <p:nvPr>
            <p:ph type="title" idx="4294967295"/>
          </p:nvPr>
        </p:nvSpPr>
        <p:spPr>
          <a:xfrm>
            <a:off x="468313" y="0"/>
            <a:ext cx="8229600" cy="1143000"/>
          </a:xfrm>
        </p:spPr>
        <p:txBody>
          <a:bodyPr/>
          <a:lstStyle/>
          <a:p>
            <a:pPr eaLnBrk="1" hangingPunct="1"/>
            <a:r>
              <a:rPr lang="ru-RU" altLang="it-IT" sz="3200" dirty="0"/>
              <a:t>Цвета неба (после летней бури в Берлине)</a:t>
            </a:r>
            <a:endParaRPr lang="en-US" altLang="it-IT" sz="3200" dirty="0"/>
          </a:p>
        </p:txBody>
      </p:sp>
      <p:sp>
        <p:nvSpPr>
          <p:cNvPr id="34819" name="Text Box 4">
            <a:extLst>
              <a:ext uri="{FF2B5EF4-FFF2-40B4-BE49-F238E27FC236}">
                <a16:creationId xmlns:a16="http://schemas.microsoft.com/office/drawing/2014/main" id="{716B35A3-8A97-AA8E-75F3-AE3E76A3AA54}"/>
              </a:ext>
            </a:extLst>
          </p:cNvPr>
          <p:cNvSpPr txBox="1">
            <a:spLocks noChangeArrowheads="1"/>
          </p:cNvSpPr>
          <p:nvPr/>
        </p:nvSpPr>
        <p:spPr bwMode="auto">
          <a:xfrm>
            <a:off x="0" y="5084763"/>
            <a:ext cx="1416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1200">
              <a:cs typeface="Arial Unicode MS" panose="020B0604020202020204" pitchFamily="34" charset="-128"/>
            </a:endParaRPr>
          </a:p>
          <a:p>
            <a:pPr eaLnBrk="1" hangingPunct="1">
              <a:spcBef>
                <a:spcPct val="0"/>
              </a:spcBef>
              <a:buFontTx/>
              <a:buNone/>
            </a:pPr>
            <a:r>
              <a:rPr lang="pl-PL" altLang="it-IT" sz="1200">
                <a:cs typeface="Arial Unicode MS" panose="020B0604020202020204" pitchFamily="34" charset="-128"/>
              </a:rPr>
              <a:t>Berlin, 24.06.2009</a:t>
            </a:r>
            <a:endParaRPr lang="en-AU" altLang="it-IT" sz="1200">
              <a:cs typeface="Arial Unicode MS" panose="020B0604020202020204" pitchFamily="34" charset="-128"/>
            </a:endParaRPr>
          </a:p>
        </p:txBody>
      </p:sp>
      <p:sp>
        <p:nvSpPr>
          <p:cNvPr id="34820" name="Text Box 7">
            <a:extLst>
              <a:ext uri="{FF2B5EF4-FFF2-40B4-BE49-F238E27FC236}">
                <a16:creationId xmlns:a16="http://schemas.microsoft.com/office/drawing/2014/main" id="{B1BB5EB8-606F-8437-F139-A1F5D23C328A}"/>
              </a:ext>
            </a:extLst>
          </p:cNvPr>
          <p:cNvSpPr txBox="1">
            <a:spLocks noChangeArrowheads="1"/>
          </p:cNvSpPr>
          <p:nvPr/>
        </p:nvSpPr>
        <p:spPr bwMode="auto">
          <a:xfrm>
            <a:off x="1116013" y="5319713"/>
            <a:ext cx="604524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2400" dirty="0">
              <a:solidFill>
                <a:srgbClr val="FF0000"/>
              </a:solidFill>
              <a:latin typeface="Arial Unicode MS" panose="020B0604020202020204" pitchFamily="34" charset="-128"/>
              <a:cs typeface="Arial Unicode MS" panose="020B0604020202020204" pitchFamily="34" charset="-128"/>
            </a:endParaRPr>
          </a:p>
          <a:p>
            <a:pPr eaLnBrk="1" hangingPunct="1">
              <a:spcBef>
                <a:spcPct val="0"/>
              </a:spcBef>
              <a:buFontTx/>
              <a:buNone/>
            </a:pPr>
            <a:r>
              <a:rPr lang="ru-RU" altLang="it-IT" sz="2400" dirty="0">
                <a:solidFill>
                  <a:srgbClr val="FF0000"/>
                </a:solidFill>
                <a:latin typeface="Arial Unicode MS" panose="020B0604020202020204" pitchFamily="34" charset="-128"/>
                <a:cs typeface="Arial Unicode MS" panose="020B0604020202020204" pitchFamily="34" charset="-128"/>
              </a:rPr>
              <a:t>Розовый закат зимой - холода близко
Соответствует ли цвет составу воздуха?</a:t>
            </a:r>
            <a:endParaRPr lang="it-IT" altLang="it-IT" sz="2400" dirty="0">
              <a:solidFill>
                <a:srgbClr val="FF0000"/>
              </a:solidFill>
              <a:latin typeface="Arial Unicode MS" panose="020B0604020202020204" pitchFamily="34" charset="-128"/>
              <a:cs typeface="Arial Unicode MS" panose="020B0604020202020204" pitchFamily="34" charset="-128"/>
            </a:endParaRPr>
          </a:p>
        </p:txBody>
      </p:sp>
      <p:pic>
        <p:nvPicPr>
          <p:cNvPr id="34821" name="Picture 8">
            <a:extLst>
              <a:ext uri="{FF2B5EF4-FFF2-40B4-BE49-F238E27FC236}">
                <a16:creationId xmlns:a16="http://schemas.microsoft.com/office/drawing/2014/main" id="{DE1E67AE-CFCB-8C45-F0A9-3608028725E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300163"/>
            <a:ext cx="5543550" cy="424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The blue-tinted Martian sky at sunset.">
            <a:extLst>
              <a:ext uri="{FF2B5EF4-FFF2-40B4-BE49-F238E27FC236}">
                <a16:creationId xmlns:a16="http://schemas.microsoft.com/office/drawing/2014/main" id="{8F89E8B7-7DA5-8B59-8192-5B2264B4C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4867275"/>
            <a:ext cx="755491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Atmosphere scatters blue light more than other colors.">
            <a:extLst>
              <a:ext uri="{FF2B5EF4-FFF2-40B4-BE49-F238E27FC236}">
                <a16:creationId xmlns:a16="http://schemas.microsoft.com/office/drawing/2014/main" id="{6563701C-1AF7-7338-F18E-E4B336FD1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525" y="430213"/>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descr="The orange-colored Martian sky during the daytime.">
            <a:extLst>
              <a:ext uri="{FF2B5EF4-FFF2-40B4-BE49-F238E27FC236}">
                <a16:creationId xmlns:a16="http://schemas.microsoft.com/office/drawing/2014/main" id="{6908D04C-43A1-3AB3-45A8-F0B1B5FD1E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3132138"/>
            <a:ext cx="755491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2">
            <a:extLst>
              <a:ext uri="{FF2B5EF4-FFF2-40B4-BE49-F238E27FC236}">
                <a16:creationId xmlns:a16="http://schemas.microsoft.com/office/drawing/2014/main" id="{20EFEC20-98A5-2A7E-E938-1502093F8F65}"/>
              </a:ext>
            </a:extLst>
          </p:cNvPr>
          <p:cNvSpPr>
            <a:spLocks noGrp="1" noChangeArrowheads="1"/>
          </p:cNvSpPr>
          <p:nvPr>
            <p:ph type="title"/>
          </p:nvPr>
        </p:nvSpPr>
        <p:spPr>
          <a:xfrm>
            <a:off x="323850" y="0"/>
            <a:ext cx="8578850" cy="1143000"/>
          </a:xfrm>
        </p:spPr>
        <p:txBody>
          <a:bodyPr/>
          <a:lstStyle/>
          <a:p>
            <a:pPr eaLnBrk="1" hangingPunct="1"/>
            <a:r>
              <a:rPr lang="ru-RU" altLang="it-IT" sz="3600" dirty="0">
                <a:solidFill>
                  <a:schemeClr val="accent2"/>
                </a:solidFill>
              </a:rPr>
              <a:t>Почему небо (на Земле) голубое?</a:t>
            </a:r>
            <a:endParaRPr lang="en-AU" altLang="it-IT" sz="3600" dirty="0">
              <a:solidFill>
                <a:schemeClr val="accent2"/>
              </a:solidFill>
            </a:endParaRPr>
          </a:p>
        </p:txBody>
      </p:sp>
      <p:sp>
        <p:nvSpPr>
          <p:cNvPr id="36870" name="Text Box 6">
            <a:extLst>
              <a:ext uri="{FF2B5EF4-FFF2-40B4-BE49-F238E27FC236}">
                <a16:creationId xmlns:a16="http://schemas.microsoft.com/office/drawing/2014/main" id="{5F410F06-87E6-8652-C74A-6C0951EE8EC4}"/>
              </a:ext>
            </a:extLst>
          </p:cNvPr>
          <p:cNvSpPr txBox="1">
            <a:spLocks noChangeArrowheads="1"/>
          </p:cNvSpPr>
          <p:nvPr/>
        </p:nvSpPr>
        <p:spPr bwMode="auto">
          <a:xfrm rot="-5400000">
            <a:off x="8519318" y="6231732"/>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Akwarium</a:t>
            </a:r>
            <a:endParaRPr lang="en-AU" altLang="it-IT" sz="1400">
              <a:solidFill>
                <a:srgbClr val="CC0066"/>
              </a:solidFill>
              <a:latin typeface="Times New Roman" panose="02020603050405020304" pitchFamily="18" charset="0"/>
              <a:cs typeface="Arial Unicode MS" panose="020B0604020202020204" pitchFamily="34" charset="-128"/>
            </a:endParaRPr>
          </a:p>
        </p:txBody>
      </p:sp>
      <p:pic>
        <p:nvPicPr>
          <p:cNvPr id="36871" name="Picture 2" descr="Different colors of light have different wavelengths.">
            <a:extLst>
              <a:ext uri="{FF2B5EF4-FFF2-40B4-BE49-F238E27FC236}">
                <a16:creationId xmlns:a16="http://schemas.microsoft.com/office/drawing/2014/main" id="{E27DF82A-1167-C8AC-E6A7-D1CD85A2AF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898525"/>
            <a:ext cx="3095625" cy="2136775"/>
          </a:xfrm>
          <a:prstGeom prst="rect">
            <a:avLst/>
          </a:prstGeom>
          <a:noFill/>
          <a:ln w="9525">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36872" name="CasellaDiTesto 1">
            <a:extLst>
              <a:ext uri="{FF2B5EF4-FFF2-40B4-BE49-F238E27FC236}">
                <a16:creationId xmlns:a16="http://schemas.microsoft.com/office/drawing/2014/main" id="{680C10F9-D5F8-336D-E048-773AB3D877CB}"/>
              </a:ext>
            </a:extLst>
          </p:cNvPr>
          <p:cNvSpPr txBox="1">
            <a:spLocks noChangeArrowheads="1"/>
          </p:cNvSpPr>
          <p:nvPr/>
        </p:nvSpPr>
        <p:spPr bwMode="auto">
          <a:xfrm>
            <a:off x="242888" y="2746375"/>
            <a:ext cx="581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anose="020B0604020202020204" pitchFamily="34" charset="-128"/>
                <a:cs typeface="Arial Unicode MS" panose="020B0604020202020204" pitchFamily="34" charset="-128"/>
              </a:rPr>
              <a:t>https://spaceplace.nasa.gov/blue-sky/en/</a:t>
            </a:r>
          </a:p>
        </p:txBody>
      </p:sp>
      <p:sp>
        <p:nvSpPr>
          <p:cNvPr id="36873" name="Text Box 7">
            <a:extLst>
              <a:ext uri="{FF2B5EF4-FFF2-40B4-BE49-F238E27FC236}">
                <a16:creationId xmlns:a16="http://schemas.microsoft.com/office/drawing/2014/main" id="{C1FA7C90-DDC0-9F8D-CF9A-BE22D958A73D}"/>
              </a:ext>
            </a:extLst>
          </p:cNvPr>
          <p:cNvSpPr txBox="1">
            <a:spLocks noChangeArrowheads="1"/>
          </p:cNvSpPr>
          <p:nvPr/>
        </p:nvSpPr>
        <p:spPr bwMode="auto">
          <a:xfrm>
            <a:off x="377825" y="2990850"/>
            <a:ext cx="698300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2400" dirty="0">
              <a:solidFill>
                <a:srgbClr val="FF0000"/>
              </a:solidFill>
              <a:latin typeface="Arial Unicode MS" panose="020B0604020202020204" pitchFamily="34" charset="-128"/>
              <a:cs typeface="Arial Unicode MS" panose="020B0604020202020204" pitchFamily="34" charset="-128"/>
            </a:endParaRPr>
          </a:p>
          <a:p>
            <a:pPr eaLnBrk="1" hangingPunct="1">
              <a:spcBef>
                <a:spcPct val="0"/>
              </a:spcBef>
              <a:buFontTx/>
              <a:buNone/>
            </a:pPr>
            <a:r>
              <a:rPr lang="ru-RU" altLang="it-IT" sz="2400" dirty="0">
                <a:solidFill>
                  <a:srgbClr val="002060"/>
                </a:solidFill>
                <a:latin typeface="Arial Unicode MS" panose="020B0604020202020204" pitchFamily="34" charset="-128"/>
                <a:cs typeface="Arial Unicode MS" panose="020B0604020202020204" pitchFamily="34" charset="-128"/>
              </a:rPr>
              <a:t>На Марсе (много пыли и CO2 в атмосфере) 
Закаты фиолетовые, а небо в полдень красное</a:t>
            </a:r>
            <a:endParaRPr lang="it-IT" altLang="it-IT" sz="2400" dirty="0">
              <a:solidFill>
                <a:srgbClr val="002060"/>
              </a:solidFill>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BBE678E2-AAEA-B8C7-1AED-597408D53B36}"/>
              </a:ext>
            </a:extLst>
          </p:cNvPr>
          <p:cNvSpPr>
            <a:spLocks noGrp="1" noChangeArrowheads="1"/>
          </p:cNvSpPr>
          <p:nvPr>
            <p:ph type="title"/>
          </p:nvPr>
        </p:nvSpPr>
        <p:spPr>
          <a:xfrm>
            <a:off x="474662" y="-158019"/>
            <a:ext cx="8229600" cy="1143000"/>
          </a:xfrm>
        </p:spPr>
        <p:txBody>
          <a:bodyPr/>
          <a:lstStyle/>
          <a:p>
            <a:pPr eaLnBrk="1" hangingPunct="1"/>
            <a:r>
              <a:rPr lang="az-Cyrl-AZ" altLang="it-IT" sz="3600" dirty="0"/>
              <a:t>Солнечные очки</a:t>
            </a:r>
            <a:endParaRPr lang="it-IT" altLang="it-IT" sz="3600" dirty="0"/>
          </a:p>
        </p:txBody>
      </p:sp>
      <p:pic>
        <p:nvPicPr>
          <p:cNvPr id="37891" name="Immagine 4">
            <a:extLst>
              <a:ext uri="{FF2B5EF4-FFF2-40B4-BE49-F238E27FC236}">
                <a16:creationId xmlns:a16="http://schemas.microsoft.com/office/drawing/2014/main" id="{098BF4A4-6E45-4295-B3E6-7CD0DAD25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49" y="638175"/>
            <a:ext cx="76676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asellaDiTesto 5">
            <a:extLst>
              <a:ext uri="{FF2B5EF4-FFF2-40B4-BE49-F238E27FC236}">
                <a16:creationId xmlns:a16="http://schemas.microsoft.com/office/drawing/2014/main" id="{ED7B3CB2-30A3-DEAA-B571-B27AE91BE96C}"/>
              </a:ext>
            </a:extLst>
          </p:cNvPr>
          <p:cNvSpPr txBox="1">
            <a:spLocks noChangeArrowheads="1"/>
          </p:cNvSpPr>
          <p:nvPr/>
        </p:nvSpPr>
        <p:spPr bwMode="auto">
          <a:xfrm flipH="1">
            <a:off x="899592" y="6219825"/>
            <a:ext cx="8064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dirty="0">
                <a:latin typeface="Arial Unicode MS" panose="020B0604020202020204" pitchFamily="34" charset="-128"/>
                <a:cs typeface="Arial Unicode MS" panose="020B0604020202020204" pitchFamily="34" charset="-128"/>
              </a:rPr>
              <a:t>dydaktyka.fizyka.umk.pl/zabawki1/files/optyka/okulary-sun-it.html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E97C32F-539D-AB5E-3BFD-5A87CAC45EA1}"/>
              </a:ext>
            </a:extLst>
          </p:cNvPr>
          <p:cNvSpPr>
            <a:spLocks noGrp="1" noChangeArrowheads="1"/>
          </p:cNvSpPr>
          <p:nvPr>
            <p:ph type="title"/>
          </p:nvPr>
        </p:nvSpPr>
        <p:spPr/>
        <p:txBody>
          <a:bodyPr/>
          <a:lstStyle/>
          <a:p>
            <a:pPr eaLnBrk="1" hangingPunct="1"/>
            <a:r>
              <a:rPr lang="az-Cyrl-AZ" altLang="it-IT" dirty="0"/>
              <a:t>Мыльные пузыри</a:t>
            </a:r>
            <a:endParaRPr lang="en-AU" altLang="it-IT" dirty="0"/>
          </a:p>
        </p:txBody>
      </p:sp>
      <p:pic>
        <p:nvPicPr>
          <p:cNvPr id="38915" name="Picture 5">
            <a:extLst>
              <a:ext uri="{FF2B5EF4-FFF2-40B4-BE49-F238E27FC236}">
                <a16:creationId xmlns:a16="http://schemas.microsoft.com/office/drawing/2014/main" id="{58838B05-88B2-E939-E0A9-087563392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3960813"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6">
            <a:extLst>
              <a:ext uri="{FF2B5EF4-FFF2-40B4-BE49-F238E27FC236}">
                <a16:creationId xmlns:a16="http://schemas.microsoft.com/office/drawing/2014/main" id="{E06BE9A1-A3E1-2435-58BC-458903DABCCA}"/>
              </a:ext>
            </a:extLst>
          </p:cNvPr>
          <p:cNvSpPr txBox="1">
            <a:spLocks noChangeArrowheads="1"/>
          </p:cNvSpPr>
          <p:nvPr/>
        </p:nvSpPr>
        <p:spPr bwMode="auto">
          <a:xfrm>
            <a:off x="2339975" y="1628775"/>
            <a:ext cx="974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it-IT" sz="2400">
                <a:solidFill>
                  <a:srgbClr val="FF0000"/>
                </a:solidFill>
                <a:latin typeface="Arial Unicode MS" panose="020B0604020202020204" pitchFamily="34" charset="-128"/>
                <a:cs typeface="Arial Unicode MS" panose="020B0604020202020204" pitchFamily="34" charset="-128"/>
              </a:rPr>
              <a:t>Δφ</a:t>
            </a:r>
            <a:r>
              <a:rPr lang="pl-PL" altLang="it-IT" sz="2400">
                <a:solidFill>
                  <a:srgbClr val="FF0000"/>
                </a:solidFill>
                <a:cs typeface="Arial Unicode MS" panose="020B0604020202020204" pitchFamily="34" charset="-128"/>
              </a:rPr>
              <a:t>=</a:t>
            </a:r>
            <a:r>
              <a:rPr lang="el-GR" altLang="it-IT" sz="2400">
                <a:solidFill>
                  <a:srgbClr val="FF0000"/>
                </a:solidFill>
                <a:latin typeface="Arial Unicode MS" panose="020B0604020202020204" pitchFamily="34" charset="-128"/>
                <a:cs typeface="Arial Unicode MS" panose="020B0604020202020204" pitchFamily="34" charset="-128"/>
              </a:rPr>
              <a:t>π</a:t>
            </a:r>
          </a:p>
        </p:txBody>
      </p:sp>
      <p:sp>
        <p:nvSpPr>
          <p:cNvPr id="38917" name="Text Box 7">
            <a:extLst>
              <a:ext uri="{FF2B5EF4-FFF2-40B4-BE49-F238E27FC236}">
                <a16:creationId xmlns:a16="http://schemas.microsoft.com/office/drawing/2014/main" id="{12E30F2B-4706-C25E-57D8-F43EE714D5F3}"/>
              </a:ext>
            </a:extLst>
          </p:cNvPr>
          <p:cNvSpPr txBox="1">
            <a:spLocks noChangeArrowheads="1"/>
          </p:cNvSpPr>
          <p:nvPr/>
        </p:nvSpPr>
        <p:spPr bwMode="auto">
          <a:xfrm>
            <a:off x="3657600" y="3284538"/>
            <a:ext cx="938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it-IT" sz="2400">
                <a:solidFill>
                  <a:srgbClr val="FF0000"/>
                </a:solidFill>
                <a:latin typeface="Arial Unicode MS" panose="020B0604020202020204" pitchFamily="34" charset="-128"/>
                <a:cs typeface="Arial Unicode MS" panose="020B0604020202020204" pitchFamily="34" charset="-128"/>
              </a:rPr>
              <a:t>Δφ</a:t>
            </a:r>
            <a:r>
              <a:rPr lang="pl-PL" altLang="it-IT" sz="2400">
                <a:solidFill>
                  <a:srgbClr val="FF0000"/>
                </a:solidFill>
                <a:cs typeface="Arial Unicode MS" panose="020B0604020202020204" pitchFamily="34" charset="-128"/>
              </a:rPr>
              <a:t>=0</a:t>
            </a:r>
            <a:endParaRPr lang="el-GR" altLang="it-IT" sz="2400">
              <a:solidFill>
                <a:srgbClr val="FF0000"/>
              </a:solidFill>
              <a:cs typeface="Arial Unicode MS" panose="020B0604020202020204" pitchFamily="34" charset="-128"/>
            </a:endParaRPr>
          </a:p>
        </p:txBody>
      </p:sp>
      <p:sp>
        <p:nvSpPr>
          <p:cNvPr id="38918" name="Text Box 8">
            <a:extLst>
              <a:ext uri="{FF2B5EF4-FFF2-40B4-BE49-F238E27FC236}">
                <a16:creationId xmlns:a16="http://schemas.microsoft.com/office/drawing/2014/main" id="{102B640D-5EC8-167D-686B-A138AA26E5B5}"/>
              </a:ext>
            </a:extLst>
          </p:cNvPr>
          <p:cNvSpPr txBox="1">
            <a:spLocks noChangeArrowheads="1"/>
          </p:cNvSpPr>
          <p:nvPr/>
        </p:nvSpPr>
        <p:spPr bwMode="auto">
          <a:xfrm>
            <a:off x="0" y="6613525"/>
            <a:ext cx="8480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000">
                <a:latin typeface="Arial Unicode MS" panose="020B0604020202020204" pitchFamily="34" charset="-128"/>
                <a:cs typeface="Arial Unicode MS" panose="020B0604020202020204" pitchFamily="34" charset="-128"/>
              </a:rPr>
              <a:t>By Chanli44 at English Wikipedia - Created by me in Adobe Illustrator., Public Domain, https://commons.wikimedia.org/w/index.php?curid=26090590</a:t>
            </a:r>
          </a:p>
        </p:txBody>
      </p:sp>
      <p:sp>
        <p:nvSpPr>
          <p:cNvPr id="38919" name="Text Box 9">
            <a:extLst>
              <a:ext uri="{FF2B5EF4-FFF2-40B4-BE49-F238E27FC236}">
                <a16:creationId xmlns:a16="http://schemas.microsoft.com/office/drawing/2014/main" id="{58CBDF97-4E57-EF8E-BA03-D059FF3EDC1C}"/>
              </a:ext>
            </a:extLst>
          </p:cNvPr>
          <p:cNvSpPr txBox="1">
            <a:spLocks noChangeArrowheads="1"/>
          </p:cNvSpPr>
          <p:nvPr/>
        </p:nvSpPr>
        <p:spPr bwMode="auto">
          <a:xfrm>
            <a:off x="523875" y="4722813"/>
            <a:ext cx="84804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200" b="1" dirty="0">
                <a:solidFill>
                  <a:srgbClr val="FF0000"/>
                </a:solidFill>
                <a:latin typeface="Arial Unicode MS" panose="020B0604020202020204" pitchFamily="34" charset="-128"/>
                <a:cs typeface="Arial Unicode MS" panose="020B0604020202020204" pitchFamily="34" charset="-128"/>
              </a:rPr>
              <a:t>Цвета «дополняющие»: пурпурный, желтый, голубой</a:t>
            </a:r>
            <a:endParaRPr lang="it-IT" altLang="it-IT" sz="1600" dirty="0">
              <a:latin typeface="Arial Unicode MS" panose="020B0604020202020204" pitchFamily="34" charset="-128"/>
              <a:cs typeface="Arial Unicode MS" panose="020B0604020202020204" pitchFamily="34" charset="-128"/>
            </a:endParaRPr>
          </a:p>
          <a:p>
            <a:pPr eaLnBrk="1" hangingPunct="1">
              <a:spcBef>
                <a:spcPct val="0"/>
              </a:spcBef>
              <a:buFontTx/>
              <a:buNone/>
            </a:pPr>
            <a:r>
              <a:rPr lang="az-Cyrl-AZ" altLang="it-IT" sz="1600" dirty="0">
                <a:latin typeface="Arial Unicode MS" panose="020B0604020202020204" pitchFamily="34" charset="-128"/>
                <a:cs typeface="Arial Unicode MS" panose="020B0604020202020204" pitchFamily="34" charset="-128"/>
              </a:rPr>
              <a:t>Мыльные пузыри, химический рецепт.</a:t>
            </a:r>
            <a:br>
              <a:rPr lang="pl-PL" altLang="it-IT" sz="1600" dirty="0">
                <a:latin typeface="Arial Unicode MS" panose="020B0604020202020204" pitchFamily="34" charset="-128"/>
                <a:cs typeface="Arial Unicode MS" panose="020B0604020202020204" pitchFamily="34" charset="-128"/>
              </a:rPr>
            </a:br>
            <a:r>
              <a:rPr lang="it-IT" altLang="it-IT" sz="1600" dirty="0">
                <a:latin typeface="Arial Unicode MS" panose="020B0604020202020204" pitchFamily="34" charset="-128"/>
                <a:cs typeface="Arial Unicode MS" panose="020B0604020202020204" pitchFamily="34" charset="-128"/>
              </a:rPr>
              <a:t>https://www.giovanigenitori.it/lifestyle/bolle-di-sapone/</a:t>
            </a:r>
          </a:p>
          <a:p>
            <a:pPr eaLnBrk="1" hangingPunct="1">
              <a:spcBef>
                <a:spcPct val="0"/>
              </a:spcBef>
              <a:buFontTx/>
              <a:buNone/>
            </a:pPr>
            <a:endParaRPr lang="it-IT" altLang="it-IT" sz="1600" dirty="0">
              <a:latin typeface="Arial Unicode MS" panose="020B0604020202020204" pitchFamily="34" charset="-128"/>
              <a:cs typeface="Arial Unicode MS" panose="020B0604020202020204" pitchFamily="34" charset="-128"/>
            </a:endParaRPr>
          </a:p>
          <a:p>
            <a:pPr eaLnBrk="1" hangingPunct="1">
              <a:spcBef>
                <a:spcPct val="0"/>
              </a:spcBef>
              <a:buFontTx/>
              <a:buNone/>
            </a:pPr>
            <a:r>
              <a:rPr lang="az-Cyrl-AZ" altLang="it-IT" sz="1600" dirty="0">
                <a:latin typeface="Arial Unicode MS" panose="020B0604020202020204" pitchFamily="34" charset="-128"/>
                <a:cs typeface="Arial Unicode MS" panose="020B0604020202020204" pitchFamily="34" charset="-128"/>
              </a:rPr>
              <a:t>Конструктивная интерференция 2</a:t>
            </a:r>
            <a:r>
              <a:rPr lang="it-IT" altLang="it-IT" sz="1600" dirty="0">
                <a:latin typeface="Arial Unicode MS" panose="020B0604020202020204" pitchFamily="34" charset="-128"/>
                <a:cs typeface="Arial Unicode MS" panose="020B0604020202020204" pitchFamily="34" charset="-128"/>
              </a:rPr>
              <a:t>nd cos</a:t>
            </a:r>
            <a:r>
              <a:rPr lang="pl-PL" altLang="it-IT" sz="1600" dirty="0">
                <a:latin typeface="Arial Unicode MS" panose="020B0604020202020204" pitchFamily="34" charset="-128"/>
                <a:cs typeface="Arial Unicode MS" panose="020B0604020202020204" pitchFamily="34" charset="-128"/>
              </a:rPr>
              <a:t>(</a:t>
            </a:r>
            <a:r>
              <a:rPr lang="el-GR" altLang="it-IT" sz="1600" dirty="0">
                <a:latin typeface="Arial Unicode MS" panose="020B0604020202020204" pitchFamily="34" charset="-128"/>
                <a:cs typeface="Arial Unicode MS" panose="020B0604020202020204" pitchFamily="34" charset="-128"/>
              </a:rPr>
              <a:t>θ</a:t>
            </a:r>
            <a:r>
              <a:rPr lang="pl-PL" altLang="it-IT" sz="1600" baseline="-25000" dirty="0">
                <a:cs typeface="Arial Unicode MS" panose="020B0604020202020204" pitchFamily="34" charset="-128"/>
              </a:rPr>
              <a:t>2</a:t>
            </a:r>
            <a:r>
              <a:rPr lang="pl-PL" altLang="it-IT" sz="1600" dirty="0">
                <a:cs typeface="Arial Unicode MS" panose="020B0604020202020204" pitchFamily="34" charset="-128"/>
              </a:rPr>
              <a:t>)= (</a:t>
            </a:r>
            <a:r>
              <a:rPr lang="pl-PL" altLang="it-IT" sz="1600" i="1" dirty="0">
                <a:cs typeface="Arial Unicode MS" panose="020B0604020202020204" pitchFamily="34" charset="-128"/>
              </a:rPr>
              <a:t>m</a:t>
            </a:r>
            <a:r>
              <a:rPr lang="pl-PL" altLang="it-IT" sz="1600" dirty="0">
                <a:cs typeface="Arial Unicode MS" panose="020B0604020202020204" pitchFamily="34" charset="-128"/>
              </a:rPr>
              <a:t> – ½)</a:t>
            </a:r>
            <a:r>
              <a:rPr lang="el-GR" altLang="it-IT" sz="1600" dirty="0">
                <a:cs typeface="Arial Unicode MS" panose="020B0604020202020204" pitchFamily="34" charset="-128"/>
              </a:rPr>
              <a:t>λ</a:t>
            </a:r>
            <a:r>
              <a:rPr lang="pl-PL" altLang="it-IT" sz="1600" dirty="0">
                <a:cs typeface="Arial Unicode MS" panose="020B0604020202020204" pitchFamily="34" charset="-128"/>
              </a:rPr>
              <a:t> </a:t>
            </a:r>
          </a:p>
          <a:p>
            <a:pPr eaLnBrk="1" hangingPunct="1">
              <a:spcBef>
                <a:spcPct val="0"/>
              </a:spcBef>
              <a:buFontTx/>
              <a:buNone/>
            </a:pPr>
            <a:r>
              <a:rPr lang="az-Cyrl-AZ" altLang="it-IT" sz="1600" dirty="0">
                <a:latin typeface="Arial Unicode MS" panose="020B0604020202020204" pitchFamily="34" charset="-128"/>
                <a:cs typeface="Arial Unicode MS" panose="020B0604020202020204" pitchFamily="34" charset="-128"/>
              </a:rPr>
              <a:t>Деструктивные помехи 2-й </a:t>
            </a:r>
            <a:r>
              <a:rPr lang="pl-PL" altLang="it-IT" sz="1600" dirty="0">
                <a:latin typeface="Arial Unicode MS" panose="020B0604020202020204" pitchFamily="34" charset="-128"/>
                <a:cs typeface="Arial Unicode MS" panose="020B0604020202020204" pitchFamily="34" charset="-128"/>
              </a:rPr>
              <a:t>cos(</a:t>
            </a:r>
            <a:r>
              <a:rPr lang="el-GR" altLang="it-IT" sz="1600" dirty="0">
                <a:latin typeface="Arial Unicode MS" panose="020B0604020202020204" pitchFamily="34" charset="-128"/>
                <a:cs typeface="Arial Unicode MS" panose="020B0604020202020204" pitchFamily="34" charset="-128"/>
              </a:rPr>
              <a:t>θ</a:t>
            </a:r>
            <a:r>
              <a:rPr lang="pl-PL" altLang="it-IT" sz="1600" baseline="-25000" dirty="0">
                <a:latin typeface="Arial Unicode MS" panose="020B0604020202020204" pitchFamily="34" charset="-128"/>
                <a:cs typeface="Arial Unicode MS" panose="020B0604020202020204" pitchFamily="34" charset="-128"/>
              </a:rPr>
              <a:t>2</a:t>
            </a:r>
            <a:r>
              <a:rPr lang="pl-PL" altLang="it-IT" sz="1600" dirty="0">
                <a:latin typeface="Arial Unicode MS" panose="020B0604020202020204" pitchFamily="34" charset="-128"/>
                <a:cs typeface="Arial Unicode MS" panose="020B0604020202020204" pitchFamily="34" charset="-128"/>
              </a:rPr>
              <a:t>)= </a:t>
            </a:r>
            <a:r>
              <a:rPr lang="pl-PL" altLang="it-IT" sz="1600" i="1" dirty="0">
                <a:latin typeface="Arial Unicode MS" panose="020B0604020202020204" pitchFamily="34" charset="-128"/>
                <a:cs typeface="Arial Unicode MS" panose="020B0604020202020204" pitchFamily="34" charset="-128"/>
              </a:rPr>
              <a:t>m</a:t>
            </a:r>
            <a:r>
              <a:rPr lang="pl-PL" altLang="it-IT" sz="1600" dirty="0">
                <a:latin typeface="Arial Unicode MS" panose="020B0604020202020204" pitchFamily="34" charset="-128"/>
                <a:cs typeface="Arial Unicode MS" panose="020B0604020202020204" pitchFamily="34" charset="-128"/>
              </a:rPr>
              <a:t> </a:t>
            </a:r>
            <a:r>
              <a:rPr lang="el-GR" altLang="it-IT" sz="1600" dirty="0">
                <a:latin typeface="Arial Unicode MS" panose="020B0604020202020204" pitchFamily="34" charset="-128"/>
                <a:cs typeface="Arial Unicode MS" panose="020B0604020202020204" pitchFamily="34" charset="-128"/>
              </a:rPr>
              <a:t>λ</a:t>
            </a:r>
            <a:r>
              <a:rPr lang="pl-PL" altLang="it-IT" sz="1600" dirty="0">
                <a:latin typeface="Arial Unicode MS" panose="020B0604020202020204" pitchFamily="34" charset="-128"/>
                <a:cs typeface="Arial Unicode MS" panose="020B0604020202020204" pitchFamily="34" charset="-128"/>
              </a:rPr>
              <a:t> </a:t>
            </a:r>
            <a:endParaRPr lang="el-GR" altLang="it-IT" sz="1600" dirty="0">
              <a:latin typeface="Arial Unicode MS" panose="020B0604020202020204" pitchFamily="34" charset="-128"/>
              <a:cs typeface="Arial Unicode MS" panose="020B0604020202020204" pitchFamily="34" charset="-128"/>
            </a:endParaRPr>
          </a:p>
          <a:p>
            <a:pPr eaLnBrk="1" hangingPunct="1">
              <a:spcBef>
                <a:spcPct val="0"/>
              </a:spcBef>
              <a:buFontTx/>
              <a:buNone/>
            </a:pPr>
            <a:endParaRPr lang="el-GR" altLang="it-IT" sz="2400" dirty="0">
              <a:cs typeface="Arial Unicode MS" panose="020B0604020202020204" pitchFamily="34" charset="-128"/>
            </a:endParaRPr>
          </a:p>
        </p:txBody>
      </p:sp>
      <p:pic>
        <p:nvPicPr>
          <p:cNvPr id="38920" name="Immagine 2" descr="Immagine che contiene albero, persona, esterni, bolla&#10;&#10;Descrizione generata automaticamente">
            <a:extLst>
              <a:ext uri="{FF2B5EF4-FFF2-40B4-BE49-F238E27FC236}">
                <a16:creationId xmlns:a16="http://schemas.microsoft.com/office/drawing/2014/main" id="{381B0CAF-6702-6544-0D29-445FA52FF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417638"/>
            <a:ext cx="416242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0D45B9A-DBF2-D95C-2239-FB4F4A850F18}"/>
              </a:ext>
            </a:extLst>
          </p:cNvPr>
          <p:cNvSpPr>
            <a:spLocks noGrp="1" noChangeArrowheads="1"/>
          </p:cNvSpPr>
          <p:nvPr>
            <p:ph type="title"/>
          </p:nvPr>
        </p:nvSpPr>
        <p:spPr/>
        <p:txBody>
          <a:bodyPr/>
          <a:lstStyle/>
          <a:p>
            <a:pPr eaLnBrk="1" hangingPunct="1"/>
            <a:r>
              <a:rPr lang="az-Cyrl-AZ" altLang="it-IT" sz="3600" dirty="0"/>
              <a:t>Мыльные пузыри</a:t>
            </a:r>
            <a:endParaRPr lang="en-AU" altLang="it-IT" sz="3600" dirty="0"/>
          </a:p>
        </p:txBody>
      </p:sp>
      <p:pic>
        <p:nvPicPr>
          <p:cNvPr id="39939" name="Picture 5">
            <a:extLst>
              <a:ext uri="{FF2B5EF4-FFF2-40B4-BE49-F238E27FC236}">
                <a16:creationId xmlns:a16="http://schemas.microsoft.com/office/drawing/2014/main" id="{6FD1FCF9-FA10-0DA3-B848-AD3C11274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557338"/>
            <a:ext cx="576103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a:extLst>
              <a:ext uri="{FF2B5EF4-FFF2-40B4-BE49-F238E27FC236}">
                <a16:creationId xmlns:a16="http://schemas.microsoft.com/office/drawing/2014/main" id="{A02F7348-3569-9FA4-6E92-B1C8744D5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7">
            <a:extLst>
              <a:ext uri="{FF2B5EF4-FFF2-40B4-BE49-F238E27FC236}">
                <a16:creationId xmlns:a16="http://schemas.microsoft.com/office/drawing/2014/main" id="{4A623093-2B02-65AB-50F3-8AB187E7D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93382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CasellaDiTesto 5">
            <a:extLst>
              <a:ext uri="{FF2B5EF4-FFF2-40B4-BE49-F238E27FC236}">
                <a16:creationId xmlns:a16="http://schemas.microsoft.com/office/drawing/2014/main" id="{9AB066E7-FD3F-D7F9-1257-69880B34644B}"/>
              </a:ext>
            </a:extLst>
          </p:cNvPr>
          <p:cNvSpPr txBox="1">
            <a:spLocks noChangeArrowheads="1"/>
          </p:cNvSpPr>
          <p:nvPr/>
        </p:nvSpPr>
        <p:spPr bwMode="auto">
          <a:xfrm>
            <a:off x="250825" y="6239331"/>
            <a:ext cx="89393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200" dirty="0">
                <a:solidFill>
                  <a:srgbClr val="C00000"/>
                </a:solidFill>
                <a:latin typeface="Arial Unicode MS" panose="020B0604020202020204" pitchFamily="34" charset="-128"/>
                <a:cs typeface="Arial Unicode MS" panose="020B0604020202020204" pitchFamily="34" charset="-128"/>
              </a:rPr>
              <a:t>Интерференция: волны дополняют или компенсируют друг друга</a:t>
            </a:r>
            <a:endParaRPr lang="it-IT" altLang="it-IT" sz="2200" dirty="0">
              <a:solidFill>
                <a:srgbClr val="C00000"/>
              </a:solidFill>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a:extLst>
              <a:ext uri="{FF2B5EF4-FFF2-40B4-BE49-F238E27FC236}">
                <a16:creationId xmlns:a16="http://schemas.microsoft.com/office/drawing/2014/main" id="{C9526938-33A5-60A4-BC48-9A3A9E166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1081088"/>
            <a:ext cx="6264275"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WordArt 9">
            <a:extLst>
              <a:ext uri="{FF2B5EF4-FFF2-40B4-BE49-F238E27FC236}">
                <a16:creationId xmlns:a16="http://schemas.microsoft.com/office/drawing/2014/main" id="{245F79BB-DC98-1242-A162-FFB379685B16}"/>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az-Cyrl-AZ"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Сколько цветов в радуге?</a:t>
            </a:r>
            <a:endParaRPr lang="pl-PL"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40964" name="Text Box 11">
            <a:extLst>
              <a:ext uri="{FF2B5EF4-FFF2-40B4-BE49-F238E27FC236}">
                <a16:creationId xmlns:a16="http://schemas.microsoft.com/office/drawing/2014/main" id="{52E4ED9A-5B3A-9EFA-FD29-196DF68FD3FC}"/>
              </a:ext>
            </a:extLst>
          </p:cNvPr>
          <p:cNvSpPr txBox="1">
            <a:spLocks noChangeArrowheads="1"/>
          </p:cNvSpPr>
          <p:nvPr/>
        </p:nvSpPr>
        <p:spPr bwMode="auto">
          <a:xfrm>
            <a:off x="234950" y="5868988"/>
            <a:ext cx="778764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200" dirty="0">
                <a:solidFill>
                  <a:schemeClr val="accent2"/>
                </a:solidFill>
                <a:cs typeface="Arial Unicode MS" panose="020B0604020202020204" pitchFamily="34" charset="-128"/>
              </a:rPr>
              <a:t>Полоса из-за интерференционных явлений внутри капли 
воды: толщина зависит от размера капель</a:t>
            </a:r>
            <a:endParaRPr lang="en-AU" altLang="it-IT" sz="2200" dirty="0">
              <a:cs typeface="Arial Unicode MS" panose="020B060402020202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5AE5AE03-96C6-BA03-7209-ADA32FF5E8DE}"/>
              </a:ext>
            </a:extLst>
          </p:cNvPr>
          <p:cNvSpPr txBox="1">
            <a:spLocks noChangeArrowheads="1"/>
          </p:cNvSpPr>
          <p:nvPr/>
        </p:nvSpPr>
        <p:spPr bwMode="auto">
          <a:xfrm>
            <a:off x="107950" y="476250"/>
            <a:ext cx="79195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4000" dirty="0">
                <a:solidFill>
                  <a:srgbClr val="FFFF00"/>
                </a:solidFill>
                <a:cs typeface="Arial Unicode MS" panose="020B0604020202020204" pitchFamily="34" charset="-128"/>
              </a:rPr>
              <a:t>Какие волосы носит блондинка?</a:t>
            </a:r>
            <a:endParaRPr lang="en-AU" altLang="it-IT" sz="4000" dirty="0">
              <a:solidFill>
                <a:srgbClr val="FFFF00"/>
              </a:solidFill>
              <a:cs typeface="Arial Unicode MS" panose="020B0604020202020204" pitchFamily="34" charset="-128"/>
            </a:endParaRPr>
          </a:p>
        </p:txBody>
      </p:sp>
      <p:sp>
        <p:nvSpPr>
          <p:cNvPr id="7171" name="Text Box 3">
            <a:extLst>
              <a:ext uri="{FF2B5EF4-FFF2-40B4-BE49-F238E27FC236}">
                <a16:creationId xmlns:a16="http://schemas.microsoft.com/office/drawing/2014/main" id="{0D0D83B1-5752-D70B-FB19-9BD6FBA1E792}"/>
              </a:ext>
            </a:extLst>
          </p:cNvPr>
          <p:cNvSpPr txBox="1">
            <a:spLocks noChangeArrowheads="1"/>
          </p:cNvSpPr>
          <p:nvPr/>
        </p:nvSpPr>
        <p:spPr bwMode="auto">
          <a:xfrm rot="-5400000">
            <a:off x="8396287" y="6108701"/>
            <a:ext cx="1190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Peruki i diody</a:t>
            </a:r>
            <a:endParaRPr lang="en-AU" altLang="it-IT" sz="1400">
              <a:solidFill>
                <a:srgbClr val="CC0066"/>
              </a:solidFill>
              <a:latin typeface="Times New Roman" panose="02020603050405020304" pitchFamily="18" charset="0"/>
              <a:cs typeface="Arial Unicode MS" panose="020B0604020202020204" pitchFamily="34" charset="-128"/>
            </a:endParaRPr>
          </a:p>
        </p:txBody>
      </p:sp>
      <p:pic>
        <p:nvPicPr>
          <p:cNvPr id="7172" name="Immagine 2">
            <a:extLst>
              <a:ext uri="{FF2B5EF4-FFF2-40B4-BE49-F238E27FC236}">
                <a16:creationId xmlns:a16="http://schemas.microsoft.com/office/drawing/2014/main" id="{CFF95F7B-5207-ED63-ABE0-28FA0DE62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38115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Immagine 4">
            <a:extLst>
              <a:ext uri="{FF2B5EF4-FFF2-40B4-BE49-F238E27FC236}">
                <a16:creationId xmlns:a16="http://schemas.microsoft.com/office/drawing/2014/main" id="{D547D252-DCE9-24E8-786C-2E548FAED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100388"/>
            <a:ext cx="4103687"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B0D2605-7C84-D642-03C3-4A7CDA157797}"/>
              </a:ext>
            </a:extLst>
          </p:cNvPr>
          <p:cNvSpPr>
            <a:spLocks noGrp="1" noChangeArrowheads="1"/>
          </p:cNvSpPr>
          <p:nvPr>
            <p:ph type="title"/>
          </p:nvPr>
        </p:nvSpPr>
        <p:spPr>
          <a:xfrm>
            <a:off x="457200" y="188913"/>
            <a:ext cx="8229600" cy="1143000"/>
          </a:xfrm>
        </p:spPr>
        <p:txBody>
          <a:bodyPr/>
          <a:lstStyle/>
          <a:p>
            <a:pPr eaLnBrk="1" hangingPunct="1"/>
            <a:r>
              <a:rPr lang="az-Cyrl-AZ" altLang="it-IT" sz="3600" dirty="0"/>
              <a:t>Тонированные стекла</a:t>
            </a:r>
            <a:endParaRPr lang="en-AU" altLang="it-IT" sz="3600" dirty="0"/>
          </a:p>
        </p:txBody>
      </p:sp>
      <p:sp>
        <p:nvSpPr>
          <p:cNvPr id="41987" name="Text Box 6">
            <a:extLst>
              <a:ext uri="{FF2B5EF4-FFF2-40B4-BE49-F238E27FC236}">
                <a16:creationId xmlns:a16="http://schemas.microsoft.com/office/drawing/2014/main" id="{8716B83A-3408-720A-113D-FC0C21A49810}"/>
              </a:ext>
            </a:extLst>
          </p:cNvPr>
          <p:cNvSpPr txBox="1">
            <a:spLocks noChangeArrowheads="1"/>
          </p:cNvSpPr>
          <p:nvPr/>
        </p:nvSpPr>
        <p:spPr bwMode="auto">
          <a:xfrm>
            <a:off x="4500563" y="3573463"/>
            <a:ext cx="43481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800">
                <a:latin typeface="Arial Unicode MS" panose="020B0604020202020204" pitchFamily="34" charset="-128"/>
                <a:cs typeface="Arial Unicode MS" panose="020B0604020202020204" pitchFamily="34" charset="-128"/>
              </a:rPr>
              <a:t>Dobrowolski, </a:t>
            </a:r>
            <a:r>
              <a:rPr lang="en-AU" altLang="it-IT" sz="800">
                <a:latin typeface="Arial Unicode MS" panose="020B0604020202020204" pitchFamily="34" charset="-128"/>
                <a:cs typeface="Arial Unicode MS" panose="020B0604020202020204" pitchFamily="34" charset="-128"/>
              </a:rPr>
              <a:t>http://www.photonics.intec.ugent.be/education/IVPV/res_handbook/v1ch42.pdf</a:t>
            </a:r>
          </a:p>
        </p:txBody>
      </p:sp>
      <p:pic>
        <p:nvPicPr>
          <p:cNvPr id="41988" name="Picture 8">
            <a:extLst>
              <a:ext uri="{FF2B5EF4-FFF2-40B4-BE49-F238E27FC236}">
                <a16:creationId xmlns:a16="http://schemas.microsoft.com/office/drawing/2014/main" id="{DF32243D-45C6-669B-B4DA-BB2E99449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196975"/>
            <a:ext cx="2519362" cy="23463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10" descr="Okulary przeciwsÅoneczne">
            <a:extLst>
              <a:ext uri="{FF2B5EF4-FFF2-40B4-BE49-F238E27FC236}">
                <a16:creationId xmlns:a16="http://schemas.microsoft.com/office/drawing/2014/main" id="{AEC388FD-0E05-2459-436C-12BC8CAC4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28713"/>
            <a:ext cx="289083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2">
            <a:extLst>
              <a:ext uri="{FF2B5EF4-FFF2-40B4-BE49-F238E27FC236}">
                <a16:creationId xmlns:a16="http://schemas.microsoft.com/office/drawing/2014/main" id="{C17A3388-2B28-FF37-163E-C3CF97E0A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73475"/>
            <a:ext cx="289083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4">
            <a:extLst>
              <a:ext uri="{FF2B5EF4-FFF2-40B4-BE49-F238E27FC236}">
                <a16:creationId xmlns:a16="http://schemas.microsoft.com/office/drawing/2014/main" id="{22C57003-5067-5AD2-86AB-2F13E9AB4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800" y="3892550"/>
            <a:ext cx="332105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CasellaDiTesto 1">
            <a:extLst>
              <a:ext uri="{FF2B5EF4-FFF2-40B4-BE49-F238E27FC236}">
                <a16:creationId xmlns:a16="http://schemas.microsoft.com/office/drawing/2014/main" id="{59761DA2-1E2D-51BB-2EE9-4B66737DDB55}"/>
              </a:ext>
            </a:extLst>
          </p:cNvPr>
          <p:cNvSpPr txBox="1">
            <a:spLocks noChangeArrowheads="1"/>
          </p:cNvSpPr>
          <p:nvPr/>
        </p:nvSpPr>
        <p:spPr bwMode="auto">
          <a:xfrm>
            <a:off x="179512" y="6029325"/>
            <a:ext cx="96594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000" dirty="0">
                <a:solidFill>
                  <a:srgbClr val="C00000"/>
                </a:solidFill>
                <a:latin typeface="Arial Unicode MS" panose="020B0604020202020204" pitchFamily="34" charset="-128"/>
                <a:cs typeface="Arial Unicode MS" panose="020B0604020202020204" pitchFamily="34" charset="-128"/>
              </a:rPr>
              <a:t>Пропускание избирательно: отраженные цвета дополняют друг друга
(Кажущиеся) цвета отражений зависят от угла</a:t>
            </a:r>
            <a:r>
              <a:rPr lang="it-IT" altLang="it-IT" sz="2000" dirty="0">
                <a:solidFill>
                  <a:srgbClr val="C00000"/>
                </a:solidFill>
                <a:latin typeface="Arial Unicode MS" panose="020B0604020202020204" pitchFamily="34" charset="-128"/>
                <a:cs typeface="Arial Unicode MS" panose="020B0604020202020204" pitchFamily="34" charset="-128"/>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2155C9E-D5D3-AE76-E1B6-4A3EFD39B39E}"/>
              </a:ext>
            </a:extLst>
          </p:cNvPr>
          <p:cNvSpPr>
            <a:spLocks noGrp="1" noChangeArrowheads="1"/>
          </p:cNvSpPr>
          <p:nvPr>
            <p:ph type="title"/>
          </p:nvPr>
        </p:nvSpPr>
        <p:spPr>
          <a:xfrm>
            <a:off x="-973138" y="0"/>
            <a:ext cx="8229601" cy="1143000"/>
          </a:xfrm>
        </p:spPr>
        <p:txBody>
          <a:bodyPr/>
          <a:lstStyle/>
          <a:p>
            <a:pPr eaLnBrk="1" hangingPunct="1"/>
            <a:r>
              <a:rPr lang="az-Cyrl-AZ" altLang="it-IT" sz="3600" dirty="0"/>
              <a:t>Золотая башня</a:t>
            </a:r>
            <a:endParaRPr lang="en-AU" altLang="it-IT" sz="3600" dirty="0"/>
          </a:p>
        </p:txBody>
      </p:sp>
      <p:pic>
        <p:nvPicPr>
          <p:cNvPr id="43011" name="Picture 9">
            <a:extLst>
              <a:ext uri="{FF2B5EF4-FFF2-40B4-BE49-F238E27FC236}">
                <a16:creationId xmlns:a16="http://schemas.microsoft.com/office/drawing/2014/main" id="{002B22CB-6859-0458-57D3-BF7C6C5F6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981075"/>
            <a:ext cx="41052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2">
            <a:extLst>
              <a:ext uri="{FF2B5EF4-FFF2-40B4-BE49-F238E27FC236}">
                <a16:creationId xmlns:a16="http://schemas.microsoft.com/office/drawing/2014/main" id="{DB444C0F-7230-2F68-3CA7-BE4DC6DCC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260350"/>
            <a:ext cx="27543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4">
            <a:extLst>
              <a:ext uri="{FF2B5EF4-FFF2-40B4-BE49-F238E27FC236}">
                <a16:creationId xmlns:a16="http://schemas.microsoft.com/office/drawing/2014/main" id="{B5BA3ADF-4CE0-346E-66D9-942BC05C5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149725"/>
            <a:ext cx="331311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4">
            <a:extLst>
              <a:ext uri="{FF2B5EF4-FFF2-40B4-BE49-F238E27FC236}">
                <a16:creationId xmlns:a16="http://schemas.microsoft.com/office/drawing/2014/main" id="{A4D8370B-02AB-B744-D331-05FEB7057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075" y="4192588"/>
            <a:ext cx="39084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CasellaDiTesto 1">
            <a:extLst>
              <a:ext uri="{FF2B5EF4-FFF2-40B4-BE49-F238E27FC236}">
                <a16:creationId xmlns:a16="http://schemas.microsoft.com/office/drawing/2014/main" id="{81D6AAB5-4BC3-9687-5B1F-11D349D5D1F1}"/>
              </a:ext>
            </a:extLst>
          </p:cNvPr>
          <p:cNvSpPr txBox="1">
            <a:spLocks noChangeArrowheads="1"/>
          </p:cNvSpPr>
          <p:nvPr/>
        </p:nvSpPr>
        <p:spPr bwMode="auto">
          <a:xfrm>
            <a:off x="4322763" y="6226175"/>
            <a:ext cx="4348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dirty="0">
                <a:latin typeface="Arial Unicode MS" panose="020B0604020202020204" pitchFamily="34" charset="-128"/>
                <a:cs typeface="Arial Unicode MS" panose="020B0604020202020204" pitchFamily="34" charset="-128"/>
              </a:rPr>
              <a:t>Высокоселективный фильтр</a:t>
            </a:r>
            <a:endParaRPr lang="it-IT" altLang="it-IT" sz="24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20279837-C076-B103-98BF-0E070CA3FCE0}"/>
              </a:ext>
            </a:extLst>
          </p:cNvPr>
          <p:cNvSpPr>
            <a:spLocks noGrp="1" noChangeArrowheads="1"/>
          </p:cNvSpPr>
          <p:nvPr>
            <p:ph type="title"/>
          </p:nvPr>
        </p:nvSpPr>
        <p:spPr>
          <a:xfrm>
            <a:off x="-252413" y="0"/>
            <a:ext cx="8229601" cy="1143000"/>
          </a:xfrm>
        </p:spPr>
        <p:txBody>
          <a:bodyPr/>
          <a:lstStyle/>
          <a:p>
            <a:pPr eaLnBrk="1" hangingPunct="1"/>
            <a:r>
              <a:rPr lang="az-Cyrl-AZ" altLang="it-IT" sz="3600" dirty="0"/>
              <a:t>«Пирамида Сваровски»</a:t>
            </a:r>
            <a:endParaRPr lang="en-AU" altLang="it-IT" sz="3600" dirty="0"/>
          </a:p>
        </p:txBody>
      </p:sp>
      <p:sp>
        <p:nvSpPr>
          <p:cNvPr id="44035" name="Text Box 7">
            <a:extLst>
              <a:ext uri="{FF2B5EF4-FFF2-40B4-BE49-F238E27FC236}">
                <a16:creationId xmlns:a16="http://schemas.microsoft.com/office/drawing/2014/main" id="{48D03087-ADE6-534F-24BD-7BBFE7082635}"/>
              </a:ext>
            </a:extLst>
          </p:cNvPr>
          <p:cNvSpPr txBox="1">
            <a:spLocks noChangeArrowheads="1"/>
          </p:cNvSpPr>
          <p:nvPr/>
        </p:nvSpPr>
        <p:spPr bwMode="auto">
          <a:xfrm>
            <a:off x="7016750" y="3946525"/>
            <a:ext cx="24463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dirty="0">
                <a:cs typeface="Arial Unicode MS" panose="020B0604020202020204" pitchFamily="34" charset="-128"/>
              </a:rPr>
              <a:t>Знамя 
Конечно, нет
Основной</a:t>
            </a:r>
            <a:endParaRPr lang="it-IT" altLang="it-IT" sz="2400" dirty="0">
              <a:cs typeface="Arial Unicode MS" panose="020B0604020202020204" pitchFamily="34" charset="-128"/>
            </a:endParaRPr>
          </a:p>
        </p:txBody>
      </p:sp>
      <p:pic>
        <p:nvPicPr>
          <p:cNvPr id="44036" name="Picture 10">
            <a:extLst>
              <a:ext uri="{FF2B5EF4-FFF2-40B4-BE49-F238E27FC236}">
                <a16:creationId xmlns:a16="http://schemas.microsoft.com/office/drawing/2014/main" id="{E436A496-B104-2FC5-DFE7-737DC4BC6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52513"/>
            <a:ext cx="417671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2">
            <a:extLst>
              <a:ext uri="{FF2B5EF4-FFF2-40B4-BE49-F238E27FC236}">
                <a16:creationId xmlns:a16="http://schemas.microsoft.com/office/drawing/2014/main" id="{48848DA4-C770-5142-9EE5-7569912C7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946525"/>
            <a:ext cx="424973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4">
            <a:extLst>
              <a:ext uri="{FF2B5EF4-FFF2-40B4-BE49-F238E27FC236}">
                <a16:creationId xmlns:a16="http://schemas.microsoft.com/office/drawing/2014/main" id="{3EE2DEAF-2D31-87E4-B70E-9046E6856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05410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Immagine 2">
            <a:extLst>
              <a:ext uri="{FF2B5EF4-FFF2-40B4-BE49-F238E27FC236}">
                <a16:creationId xmlns:a16="http://schemas.microsoft.com/office/drawing/2014/main" id="{6B43FB4D-1BD5-B448-F544-F5BA8090B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949700"/>
            <a:ext cx="19907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1DBA53E-D7D2-264E-9B45-0DFE302D215D}"/>
              </a:ext>
            </a:extLst>
          </p:cNvPr>
          <p:cNvSpPr>
            <a:spLocks noGrp="1" noChangeArrowheads="1"/>
          </p:cNvSpPr>
          <p:nvPr>
            <p:ph type="title"/>
          </p:nvPr>
        </p:nvSpPr>
        <p:spPr>
          <a:xfrm>
            <a:off x="-1620838" y="0"/>
            <a:ext cx="8229601" cy="1143000"/>
          </a:xfrm>
        </p:spPr>
        <p:txBody>
          <a:bodyPr/>
          <a:lstStyle/>
          <a:p>
            <a:pPr eaLnBrk="1" hangingPunct="1"/>
            <a:r>
              <a:rPr lang="az-Cyrl-AZ" altLang="it-IT" sz="3600" dirty="0"/>
              <a:t>«Сфера Сваровски»</a:t>
            </a:r>
            <a:endParaRPr lang="en-AU" altLang="it-IT" sz="3600" dirty="0"/>
          </a:p>
        </p:txBody>
      </p:sp>
      <p:pic>
        <p:nvPicPr>
          <p:cNvPr id="45059" name="Picture 9">
            <a:extLst>
              <a:ext uri="{FF2B5EF4-FFF2-40B4-BE49-F238E27FC236}">
                <a16:creationId xmlns:a16="http://schemas.microsoft.com/office/drawing/2014/main" id="{8D21C919-0357-2445-16D1-5593E7A8C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1125538"/>
            <a:ext cx="270668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1">
            <a:extLst>
              <a:ext uri="{FF2B5EF4-FFF2-40B4-BE49-F238E27FC236}">
                <a16:creationId xmlns:a16="http://schemas.microsoft.com/office/drawing/2014/main" id="{DD6F100E-A30D-FA90-ACB5-8CC53993C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613" y="1125538"/>
            <a:ext cx="2808287"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3">
            <a:extLst>
              <a:ext uri="{FF2B5EF4-FFF2-40B4-BE49-F238E27FC236}">
                <a16:creationId xmlns:a16="http://schemas.microsoft.com/office/drawing/2014/main" id="{E7D09A60-BCB6-1C64-658C-F80CA639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125538"/>
            <a:ext cx="2808287"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5">
            <a:extLst>
              <a:ext uri="{FF2B5EF4-FFF2-40B4-BE49-F238E27FC236}">
                <a16:creationId xmlns:a16="http://schemas.microsoft.com/office/drawing/2014/main" id="{160ABA9A-1E0D-D6F3-ACB5-F55F7CE0C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3716338"/>
            <a:ext cx="183673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8">
            <a:extLst>
              <a:ext uri="{FF2B5EF4-FFF2-40B4-BE49-F238E27FC236}">
                <a16:creationId xmlns:a16="http://schemas.microsoft.com/office/drawing/2014/main" id="{921650D5-A96C-2CC8-298B-CC6F439C46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3716338"/>
            <a:ext cx="18129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CasellaDiTesto 1">
            <a:extLst>
              <a:ext uri="{FF2B5EF4-FFF2-40B4-BE49-F238E27FC236}">
                <a16:creationId xmlns:a16="http://schemas.microsoft.com/office/drawing/2014/main" id="{8B766D82-5C57-1147-82D5-757850ACB14D}"/>
              </a:ext>
            </a:extLst>
          </p:cNvPr>
          <p:cNvSpPr txBox="1">
            <a:spLocks noChangeArrowheads="1"/>
          </p:cNvSpPr>
          <p:nvPr/>
        </p:nvSpPr>
        <p:spPr bwMode="auto">
          <a:xfrm>
            <a:off x="4779963" y="3716338"/>
            <a:ext cx="43513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Цвета зависят от угла (как в призме)
Аналогичная сфера, но без
(Выборочное?) зеркало под ним
не работает</a:t>
            </a:r>
            <a:endParaRPr lang="it-IT" altLang="it-IT" sz="24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2322CBD9-9DAA-2235-120D-C0D4A289D027}"/>
              </a:ext>
            </a:extLst>
          </p:cNvPr>
          <p:cNvSpPr txBox="1">
            <a:spLocks noChangeArrowheads="1"/>
          </p:cNvSpPr>
          <p:nvPr/>
        </p:nvSpPr>
        <p:spPr bwMode="auto">
          <a:xfrm>
            <a:off x="684213" y="476250"/>
            <a:ext cx="5801716"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5400" b="1" dirty="0">
                <a:solidFill>
                  <a:schemeClr val="bg1"/>
                </a:solidFill>
                <a:cs typeface="Arial Unicode MS" panose="020B0604020202020204" pitchFamily="34" charset="-128"/>
              </a:rPr>
              <a:t>Цвета неба</a:t>
            </a:r>
            <a:endParaRPr lang="pl-PL" altLang="it-IT" sz="2800" b="1" dirty="0">
              <a:solidFill>
                <a:srgbClr val="FFFF00"/>
              </a:solidFill>
              <a:cs typeface="Arial Unicode MS" panose="020B0604020202020204" pitchFamily="34" charset="-128"/>
            </a:endParaRPr>
          </a:p>
          <a:p>
            <a:pPr eaLnBrk="1" hangingPunct="1">
              <a:spcBef>
                <a:spcPct val="0"/>
              </a:spcBef>
              <a:buFontTx/>
              <a:buNone/>
            </a:pPr>
            <a:r>
              <a:rPr lang="ru-RU" altLang="it-IT" sz="2800" dirty="0">
                <a:solidFill>
                  <a:srgbClr val="FFFF00"/>
                </a:solidFill>
                <a:cs typeface="Arial Unicode MS" panose="020B0604020202020204" pitchFamily="34" charset="-128"/>
              </a:rPr>
              <a:t>Сколько всего цветов?
Спектроскопия, т.е. наука о духах
Цвета в физике, химии, биологии</a:t>
            </a:r>
            <a:endParaRPr lang="pl-PL" altLang="it-IT" sz="2800" dirty="0">
              <a:solidFill>
                <a:srgbClr val="FFFF00"/>
              </a:solidFill>
              <a:cs typeface="Arial Unicode MS" panose="020B0604020202020204" pitchFamily="34" charset="-128"/>
            </a:endParaRPr>
          </a:p>
        </p:txBody>
      </p:sp>
      <p:pic>
        <p:nvPicPr>
          <p:cNvPr id="46083" name="Picture 4">
            <a:extLst>
              <a:ext uri="{FF2B5EF4-FFF2-40B4-BE49-F238E27FC236}">
                <a16:creationId xmlns:a16="http://schemas.microsoft.com/office/drawing/2014/main" id="{4D492CA8-9748-A53D-1F77-9A6367352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933825"/>
            <a:ext cx="19716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6">
            <a:extLst>
              <a:ext uri="{FF2B5EF4-FFF2-40B4-BE49-F238E27FC236}">
                <a16:creationId xmlns:a16="http://schemas.microsoft.com/office/drawing/2014/main" id="{448994CC-06FC-4F81-E288-7FB2D792FAFB}"/>
              </a:ext>
            </a:extLst>
          </p:cNvPr>
          <p:cNvSpPr txBox="1">
            <a:spLocks noChangeArrowheads="1"/>
          </p:cNvSpPr>
          <p:nvPr/>
        </p:nvSpPr>
        <p:spPr bwMode="auto">
          <a:xfrm>
            <a:off x="7380288" y="6542088"/>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chemeClr val="hlink"/>
                </a:solidFill>
                <a:cs typeface="Arial Unicode MS" panose="020B0604020202020204" pitchFamily="34" charset="-128"/>
              </a:rPr>
              <a:t>Rys. E. Rajch</a:t>
            </a:r>
            <a:endParaRPr lang="en-AU" altLang="it-IT" sz="1400">
              <a:solidFill>
                <a:schemeClr val="hlink"/>
              </a:solidFill>
              <a:cs typeface="Arial Unicode MS" panose="020B0604020202020204" pitchFamily="34" charset="-128"/>
            </a:endParaRPr>
          </a:p>
        </p:txBody>
      </p:sp>
      <p:sp>
        <p:nvSpPr>
          <p:cNvPr id="46085" name="Text Box 7">
            <a:extLst>
              <a:ext uri="{FF2B5EF4-FFF2-40B4-BE49-F238E27FC236}">
                <a16:creationId xmlns:a16="http://schemas.microsoft.com/office/drawing/2014/main" id="{627185DB-24A6-0551-D1E9-654378044026}"/>
              </a:ext>
            </a:extLst>
          </p:cNvPr>
          <p:cNvSpPr txBox="1">
            <a:spLocks noChangeArrowheads="1"/>
          </p:cNvSpPr>
          <p:nvPr/>
        </p:nvSpPr>
        <p:spPr bwMode="auto">
          <a:xfrm>
            <a:off x="539750" y="3516313"/>
            <a:ext cx="464026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CCFFCC"/>
                </a:solidFill>
                <a:cs typeface="Arial Unicode MS" panose="020B0604020202020204" pitchFamily="34" charset="-128"/>
              </a:rPr>
              <a:t>Grzegorz Karwasz</a:t>
            </a:r>
          </a:p>
          <a:p>
            <a:pPr eaLnBrk="1" hangingPunct="1">
              <a:spcBef>
                <a:spcPct val="0"/>
              </a:spcBef>
              <a:buFontTx/>
              <a:buNone/>
            </a:pPr>
            <a:endParaRPr lang="pl-PL" altLang="it-IT" sz="2800">
              <a:solidFill>
                <a:srgbClr val="CCFFCC"/>
              </a:solidFill>
              <a:cs typeface="Arial Unicode MS" panose="020B0604020202020204" pitchFamily="34" charset="-128"/>
            </a:endParaRPr>
          </a:p>
          <a:p>
            <a:pPr eaLnBrk="1" hangingPunct="1">
              <a:spcBef>
                <a:spcPct val="0"/>
              </a:spcBef>
              <a:buFontTx/>
              <a:buNone/>
            </a:pPr>
            <a:r>
              <a:rPr lang="it-IT" altLang="it-IT" sz="2800" i="1">
                <a:solidFill>
                  <a:srgbClr val="CCFFCC"/>
                </a:solidFill>
                <a:cs typeface="Arial Unicode MS" panose="020B0604020202020204" pitchFamily="34" charset="-128"/>
              </a:rPr>
              <a:t>Insegnare STEAM in chiave</a:t>
            </a:r>
          </a:p>
          <a:p>
            <a:pPr eaLnBrk="1" hangingPunct="1">
              <a:spcBef>
                <a:spcPct val="0"/>
              </a:spcBef>
              <a:buFontTx/>
              <a:buNone/>
            </a:pPr>
            <a:r>
              <a:rPr lang="it-IT" altLang="it-IT" sz="2800" i="1">
                <a:solidFill>
                  <a:srgbClr val="CCFFCC"/>
                </a:solidFill>
                <a:cs typeface="Arial Unicode MS" panose="020B0604020202020204" pitchFamily="34" charset="-128"/>
              </a:rPr>
              <a:t>interdisciplinare</a:t>
            </a:r>
            <a:endParaRPr lang="pl-PL" altLang="it-IT" sz="2800" i="1">
              <a:solidFill>
                <a:srgbClr val="CCFFCC"/>
              </a:solidFill>
              <a:cs typeface="Arial Unicode MS" panose="020B060402020202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olo 1">
            <a:extLst>
              <a:ext uri="{FF2B5EF4-FFF2-40B4-BE49-F238E27FC236}">
                <a16:creationId xmlns:a16="http://schemas.microsoft.com/office/drawing/2014/main" id="{33AFEC21-C66C-86B0-1F31-5BE1922692B7}"/>
              </a:ext>
            </a:extLst>
          </p:cNvPr>
          <p:cNvSpPr>
            <a:spLocks noGrp="1" noChangeArrowheads="1"/>
          </p:cNvSpPr>
          <p:nvPr>
            <p:ph type="title"/>
          </p:nvPr>
        </p:nvSpPr>
        <p:spPr>
          <a:xfrm>
            <a:off x="457200" y="12700"/>
            <a:ext cx="8229600" cy="1143000"/>
          </a:xfrm>
        </p:spPr>
        <p:txBody>
          <a:bodyPr/>
          <a:lstStyle/>
          <a:p>
            <a:pPr eaLnBrk="1" hangingPunct="1"/>
            <a:r>
              <a:rPr lang="az-Cyrl-AZ" altLang="it-IT" dirty="0"/>
              <a:t>«Спектроскопия»</a:t>
            </a:r>
            <a:endParaRPr lang="it-IT" altLang="it-IT" dirty="0"/>
          </a:p>
        </p:txBody>
      </p:sp>
      <p:sp>
        <p:nvSpPr>
          <p:cNvPr id="48131" name="CasellaDiTesto 3">
            <a:extLst>
              <a:ext uri="{FF2B5EF4-FFF2-40B4-BE49-F238E27FC236}">
                <a16:creationId xmlns:a16="http://schemas.microsoft.com/office/drawing/2014/main" id="{A5CF6497-29AE-4473-5228-E80DD995337A}"/>
              </a:ext>
            </a:extLst>
          </p:cNvPr>
          <p:cNvSpPr txBox="1">
            <a:spLocks noChangeArrowheads="1"/>
          </p:cNvSpPr>
          <p:nvPr/>
        </p:nvSpPr>
        <p:spPr bwMode="auto">
          <a:xfrm>
            <a:off x="125413" y="1052513"/>
            <a:ext cx="8893175" cy="490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110000"/>
              </a:lnSpc>
              <a:spcBef>
                <a:spcPct val="0"/>
              </a:spcBef>
              <a:buFontTx/>
              <a:buNone/>
            </a:pPr>
            <a:r>
              <a:rPr lang="ru-RU" altLang="it-IT" sz="2200" dirty="0">
                <a:solidFill>
                  <a:schemeClr val="accent2"/>
                </a:solidFill>
                <a:cs typeface="Arial Unicode MS" panose="020B0604020202020204" pitchFamily="34" charset="-128"/>
              </a:rPr>
              <a:t>Все трудные слова пришли из греческого языка. Все, кроме «спектра». Впервые использованный Цицероном, в переводе с итальянского означает призрак, тень, симулякр. 
Спектроскопия имеет дело с изображениями: цветная радуга, закат или просто облачное небо. 
Другими словами, спектр — это призрак, а спектроскопия — это наука о призраках.
Спектр — это изображение, нечто, производимое объектом, например, отраженным или излучаемым светом.
Затем вам понадобится анализатор для визуализации отдельных компонентов. Это может быть призма, дифракционная решетка, а также снежный кристалл или компакт-диск. 
Отдельные цвета образуют спектр.</a:t>
            </a:r>
            <a:endParaRPr lang="it-IT" altLang="it-IT" sz="2200" dirty="0">
              <a:solidFill>
                <a:schemeClr val="accent2"/>
              </a:solidFill>
              <a:cs typeface="Arial Unicode MS" panose="020B0604020202020204" pitchFamily="34" charset="-128"/>
            </a:endParaRPr>
          </a:p>
        </p:txBody>
      </p:sp>
      <p:pic>
        <p:nvPicPr>
          <p:cNvPr id="48132" name="Immagine 5">
            <a:extLst>
              <a:ext uri="{FF2B5EF4-FFF2-40B4-BE49-F238E27FC236}">
                <a16:creationId xmlns:a16="http://schemas.microsoft.com/office/drawing/2014/main" id="{D5CD6AA8-4CB7-C8A3-9EEE-58B9B9513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788" y="5232400"/>
            <a:ext cx="182403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583FA2DC-611A-6CB2-6609-B331259C56FC}"/>
              </a:ext>
            </a:extLst>
          </p:cNvPr>
          <p:cNvSpPr txBox="1">
            <a:spLocks noChangeArrowheads="1"/>
          </p:cNvSpPr>
          <p:nvPr/>
        </p:nvSpPr>
        <p:spPr bwMode="auto">
          <a:xfrm>
            <a:off x="90488" y="177800"/>
            <a:ext cx="7289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3600" dirty="0">
                <a:solidFill>
                  <a:srgbClr val="FFFF00"/>
                </a:solidFill>
                <a:cs typeface="Arial Unicode MS" panose="020B0604020202020204" pitchFamily="34" charset="-128"/>
              </a:rPr>
              <a:t>Какого цвета розовая луковица?</a:t>
            </a:r>
            <a:endParaRPr lang="en-AU" altLang="it-IT" sz="3600" dirty="0">
              <a:solidFill>
                <a:srgbClr val="FFFF00"/>
              </a:solidFill>
              <a:cs typeface="Arial Unicode MS" panose="020B0604020202020204" pitchFamily="34" charset="-128"/>
            </a:endParaRPr>
          </a:p>
        </p:txBody>
      </p:sp>
      <p:pic>
        <p:nvPicPr>
          <p:cNvPr id="49155" name="Picture 3">
            <a:extLst>
              <a:ext uri="{FF2B5EF4-FFF2-40B4-BE49-F238E27FC236}">
                <a16:creationId xmlns:a16="http://schemas.microsoft.com/office/drawing/2014/main" id="{AAC29E17-F251-7D4B-68A4-9A3A440AD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060575"/>
            <a:ext cx="4392612"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a:extLst>
              <a:ext uri="{FF2B5EF4-FFF2-40B4-BE49-F238E27FC236}">
                <a16:creationId xmlns:a16="http://schemas.microsoft.com/office/drawing/2014/main" id="{DF8DA5D9-CCF1-F7A5-3BAE-5273BB7B4A8C}"/>
              </a:ext>
            </a:extLst>
          </p:cNvPr>
          <p:cNvSpPr txBox="1">
            <a:spLocks noChangeArrowheads="1"/>
          </p:cNvSpPr>
          <p:nvPr/>
        </p:nvSpPr>
        <p:spPr bwMode="auto">
          <a:xfrm>
            <a:off x="592138" y="6427788"/>
            <a:ext cx="57967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dirty="0">
                <a:solidFill>
                  <a:schemeClr val="accent1"/>
                </a:solidFill>
                <a:latin typeface="Arial Unicode MS" panose="020B0604020202020204" pitchFamily="34" charset="-128"/>
                <a:cs typeface="Arial Unicode MS" panose="020B0604020202020204" pitchFamily="34" charset="-128"/>
              </a:rPr>
              <a:t>(GK) </a:t>
            </a:r>
            <a:r>
              <a:rPr lang="en-AU" altLang="it-IT" sz="1600" dirty="0">
                <a:solidFill>
                  <a:schemeClr val="accent1"/>
                </a:solidFill>
                <a:latin typeface="Arial Unicode MS" panose="020B0604020202020204" pitchFamily="34" charset="-128"/>
                <a:cs typeface="Arial Unicode MS" panose="020B0604020202020204" pitchFamily="34" charset="-128"/>
              </a:rPr>
              <a:t>http</a:t>
            </a:r>
            <a:r>
              <a:rPr lang="pl-PL" altLang="it-IT" sz="1600" dirty="0">
                <a:solidFill>
                  <a:schemeClr val="accent1"/>
                </a:solidFill>
                <a:latin typeface="Arial Unicode MS" panose="020B0604020202020204" pitchFamily="34" charset="-128"/>
                <a:cs typeface="Arial Unicode MS" panose="020B0604020202020204" pitchFamily="34" charset="-128"/>
              </a:rPr>
              <a:t>s</a:t>
            </a:r>
            <a:r>
              <a:rPr lang="en-AU" altLang="it-IT" sz="1600" dirty="0">
                <a:solidFill>
                  <a:schemeClr val="accent1"/>
                </a:solidFill>
                <a:latin typeface="Arial Unicode MS" panose="020B0604020202020204" pitchFamily="34" charset="-128"/>
                <a:cs typeface="Arial Unicode MS" panose="020B0604020202020204" pitchFamily="34" charset="-128"/>
              </a:rPr>
              <a:t>://dydaktyka.fizyka.umk.pl/</a:t>
            </a:r>
            <a:r>
              <a:rPr lang="en-AU" altLang="it-IT" sz="1600" dirty="0" err="1">
                <a:solidFill>
                  <a:schemeClr val="accent1"/>
                </a:solidFill>
                <a:latin typeface="Arial Unicode MS" panose="020B0604020202020204" pitchFamily="34" charset="-128"/>
                <a:cs typeface="Arial Unicode MS" panose="020B0604020202020204" pitchFamily="34" charset="-128"/>
              </a:rPr>
              <a:t>Pliki</a:t>
            </a:r>
            <a:r>
              <a:rPr lang="en-AU" altLang="it-IT" sz="1600" dirty="0">
                <a:solidFill>
                  <a:schemeClr val="accent1"/>
                </a:solidFill>
                <a:latin typeface="Arial Unicode MS" panose="020B0604020202020204" pitchFamily="34" charset="-128"/>
                <a:cs typeface="Arial Unicode MS" panose="020B0604020202020204" pitchFamily="34" charset="-128"/>
              </a:rPr>
              <a:t>/Rozowa_lampka.pdf</a:t>
            </a:r>
          </a:p>
        </p:txBody>
      </p:sp>
      <p:sp>
        <p:nvSpPr>
          <p:cNvPr id="49157" name="Text Box 5">
            <a:extLst>
              <a:ext uri="{FF2B5EF4-FFF2-40B4-BE49-F238E27FC236}">
                <a16:creationId xmlns:a16="http://schemas.microsoft.com/office/drawing/2014/main" id="{5A5A143F-57A9-8551-0FD7-832D6FA55C94}"/>
              </a:ext>
            </a:extLst>
          </p:cNvPr>
          <p:cNvSpPr txBox="1">
            <a:spLocks noChangeArrowheads="1"/>
          </p:cNvSpPr>
          <p:nvPr/>
        </p:nvSpPr>
        <p:spPr bwMode="auto">
          <a:xfrm rot="-5400000">
            <a:off x="7966869" y="5677694"/>
            <a:ext cx="20494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Lampa neonoa + zasilacz)</a:t>
            </a:r>
            <a:endParaRPr lang="en-AU" altLang="it-IT" sz="1400">
              <a:solidFill>
                <a:srgbClr val="CC0066"/>
              </a:solidFill>
              <a:latin typeface="Times New Roman" panose="02020603050405020304" pitchFamily="18" charset="0"/>
              <a:cs typeface="Arial Unicode MS" panose="020B0604020202020204" pitchFamily="34" charset="-128"/>
            </a:endParaRPr>
          </a:p>
        </p:txBody>
      </p:sp>
      <p:sp>
        <p:nvSpPr>
          <p:cNvPr id="49158" name="CasellaDiTesto 1">
            <a:extLst>
              <a:ext uri="{FF2B5EF4-FFF2-40B4-BE49-F238E27FC236}">
                <a16:creationId xmlns:a16="http://schemas.microsoft.com/office/drawing/2014/main" id="{E4E607AE-D91C-32F9-74F4-71E6D901181C}"/>
              </a:ext>
            </a:extLst>
          </p:cNvPr>
          <p:cNvSpPr txBox="1">
            <a:spLocks noChangeArrowheads="1"/>
          </p:cNvSpPr>
          <p:nvPr/>
        </p:nvSpPr>
        <p:spPr bwMode="auto">
          <a:xfrm>
            <a:off x="1403350" y="5661025"/>
            <a:ext cx="728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solidFill>
                  <a:srgbClr val="FF0000"/>
                </a:solidFill>
                <a:latin typeface="Arial Unicode MS" panose="020B0604020202020204" pitchFamily="34" charset="-128"/>
                <a:cs typeface="Arial Unicode MS" panose="020B0604020202020204" pitchFamily="34" charset="-128"/>
              </a:rPr>
              <a:t>"Неоновая" лампочка с неоном (Ne) внутри</a:t>
            </a:r>
            <a:endParaRPr lang="it-IT" altLang="it-IT" sz="2400" dirty="0">
              <a:solidFill>
                <a:srgbClr val="FF0000"/>
              </a:solidFill>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E31FA09-B3A9-251F-AC4F-EE13562DCA7B}"/>
              </a:ext>
            </a:extLst>
          </p:cNvPr>
          <p:cNvSpPr>
            <a:spLocks noGrp="1" noChangeArrowheads="1"/>
          </p:cNvSpPr>
          <p:nvPr>
            <p:ph type="title"/>
          </p:nvPr>
        </p:nvSpPr>
        <p:spPr/>
        <p:txBody>
          <a:bodyPr/>
          <a:lstStyle/>
          <a:p>
            <a:pPr eaLnBrk="1" hangingPunct="1"/>
            <a:r>
              <a:rPr lang="ru-RU" altLang="it-IT" sz="3600" dirty="0"/>
              <a:t>Выглядит зелено-голубым, не так ли?</a:t>
            </a:r>
            <a:endParaRPr lang="en-US" altLang="it-IT" sz="3600" dirty="0"/>
          </a:p>
        </p:txBody>
      </p:sp>
      <p:pic>
        <p:nvPicPr>
          <p:cNvPr id="51203" name="Picture 3">
            <a:extLst>
              <a:ext uri="{FF2B5EF4-FFF2-40B4-BE49-F238E27FC236}">
                <a16:creationId xmlns:a16="http://schemas.microsoft.com/office/drawing/2014/main" id="{923D3D17-9088-1EEF-C192-49AF9ADCE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1220788"/>
            <a:ext cx="8459787"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8B89012C-0B93-8F45-E804-B4F8F9CDF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738" y="1812925"/>
            <a:ext cx="28876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a:extLst>
              <a:ext uri="{FF2B5EF4-FFF2-40B4-BE49-F238E27FC236}">
                <a16:creationId xmlns:a16="http://schemas.microsoft.com/office/drawing/2014/main" id="{54AC26F2-BCDB-F2B0-5EB8-3CCA16A7F16E}"/>
              </a:ext>
            </a:extLst>
          </p:cNvPr>
          <p:cNvSpPr>
            <a:spLocks noGrp="1" noChangeArrowheads="1"/>
          </p:cNvSpPr>
          <p:nvPr>
            <p:ph type="title"/>
          </p:nvPr>
        </p:nvSpPr>
        <p:spPr/>
        <p:txBody>
          <a:bodyPr/>
          <a:lstStyle/>
          <a:p>
            <a:pPr eaLnBrk="1" hangingPunct="1"/>
            <a:r>
              <a:rPr lang="ru-RU" altLang="it-IT" sz="3600" dirty="0"/>
              <a:t>Рабочая гипотеза: Цвета являются «составными», а не элементарными</a:t>
            </a:r>
            <a:endParaRPr lang="en-US" altLang="it-IT" sz="3600" dirty="0"/>
          </a:p>
        </p:txBody>
      </p:sp>
      <p:sp>
        <p:nvSpPr>
          <p:cNvPr id="52228" name="Text Box 5">
            <a:extLst>
              <a:ext uri="{FF2B5EF4-FFF2-40B4-BE49-F238E27FC236}">
                <a16:creationId xmlns:a16="http://schemas.microsoft.com/office/drawing/2014/main" id="{2B0FFA40-A86B-DA51-3CE7-F162946B8449}"/>
              </a:ext>
            </a:extLst>
          </p:cNvPr>
          <p:cNvSpPr txBox="1">
            <a:spLocks noChangeArrowheads="1"/>
          </p:cNvSpPr>
          <p:nvPr/>
        </p:nvSpPr>
        <p:spPr bwMode="auto">
          <a:xfrm rot="-5400000">
            <a:off x="8062118" y="5822157"/>
            <a:ext cx="1858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Rurki Pluckera, He, N2</a:t>
            </a:r>
            <a:endParaRPr lang="en-AU" altLang="it-IT" sz="1400">
              <a:solidFill>
                <a:srgbClr val="CC0066"/>
              </a:solidFill>
              <a:latin typeface="Times New Roman" panose="02020603050405020304" pitchFamily="18" charset="0"/>
              <a:cs typeface="Arial Unicode MS" panose="020B0604020202020204" pitchFamily="34" charset="-128"/>
            </a:endParaRPr>
          </a:p>
        </p:txBody>
      </p:sp>
      <p:sp>
        <p:nvSpPr>
          <p:cNvPr id="52229" name="CasellaDiTesto 1">
            <a:extLst>
              <a:ext uri="{FF2B5EF4-FFF2-40B4-BE49-F238E27FC236}">
                <a16:creationId xmlns:a16="http://schemas.microsoft.com/office/drawing/2014/main" id="{CE8FEFAC-A8E1-487D-2DA3-AA1AF2D0A2A7}"/>
              </a:ext>
            </a:extLst>
          </p:cNvPr>
          <p:cNvSpPr txBox="1">
            <a:spLocks noChangeArrowheads="1"/>
          </p:cNvSpPr>
          <p:nvPr/>
        </p:nvSpPr>
        <p:spPr bwMode="auto">
          <a:xfrm>
            <a:off x="251520" y="5045075"/>
            <a:ext cx="80756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Приборы: - дифракционная решетка
- Трубки для ощипывания</a:t>
            </a:r>
            <a:r>
              <a:rPr lang="pl-PL" altLang="it-IT" sz="2400" dirty="0">
                <a:latin typeface="Arial Unicode MS" panose="020B0604020202020204" pitchFamily="34" charset="-128"/>
                <a:cs typeface="Arial Unicode MS" panose="020B0604020202020204" pitchFamily="34" charset="-128"/>
              </a:rPr>
              <a:t> </a:t>
            </a:r>
            <a:r>
              <a:rPr lang="ru-RU" altLang="it-IT" sz="2400" dirty="0">
                <a:solidFill>
                  <a:srgbClr val="FF0000"/>
                </a:solidFill>
                <a:latin typeface="Arial Unicode MS" panose="020B0604020202020204" pitchFamily="34" charset="-128"/>
                <a:cs typeface="Arial Unicode MS" panose="020B0604020202020204" pitchFamily="34" charset="-128"/>
              </a:rPr>
              <a:t>(Выньте вилку из розетки перед прикосновением!)</a:t>
            </a:r>
            <a:endParaRPr lang="it-IT" altLang="it-IT" sz="2400" dirty="0">
              <a:solidFill>
                <a:srgbClr val="FF0000"/>
              </a:solidFill>
              <a:latin typeface="Arial Unicode MS" panose="020B0604020202020204" pitchFamily="34" charset="-128"/>
              <a:cs typeface="Arial Unicode MS" panose="020B0604020202020204" pitchFamily="34" charset="-128"/>
            </a:endParaRPr>
          </a:p>
        </p:txBody>
      </p:sp>
      <p:pic>
        <p:nvPicPr>
          <p:cNvPr id="52230" name="Picture 2">
            <a:extLst>
              <a:ext uri="{FF2B5EF4-FFF2-40B4-BE49-F238E27FC236}">
                <a16:creationId xmlns:a16="http://schemas.microsoft.com/office/drawing/2014/main" id="{1986AED9-9653-2E97-EDBF-B409CBD68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2306638"/>
            <a:ext cx="100330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CasellaDiTesto 2">
            <a:extLst>
              <a:ext uri="{FF2B5EF4-FFF2-40B4-BE49-F238E27FC236}">
                <a16:creationId xmlns:a16="http://schemas.microsoft.com/office/drawing/2014/main" id="{F59ED801-388A-9A66-1FB2-1AFCEF094693}"/>
              </a:ext>
            </a:extLst>
          </p:cNvPr>
          <p:cNvSpPr txBox="1">
            <a:spLocks noChangeArrowheads="1"/>
          </p:cNvSpPr>
          <p:nvPr/>
        </p:nvSpPr>
        <p:spPr bwMode="auto">
          <a:xfrm flipH="1">
            <a:off x="957263" y="6365875"/>
            <a:ext cx="786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Arial Unicode MS" panose="020B0604020202020204" pitchFamily="34" charset="-128"/>
                <a:cs typeface="Arial Unicode MS" panose="020B0604020202020204" pitchFamily="34" charset="-128"/>
              </a:rPr>
              <a:t>https://www.mlsystems.it/prodotto/tubo-spettrale-di-plucher-al-na-and-he/</a:t>
            </a:r>
          </a:p>
        </p:txBody>
      </p:sp>
      <p:pic>
        <p:nvPicPr>
          <p:cNvPr id="52232" name="Immagine 4">
            <a:extLst>
              <a:ext uri="{FF2B5EF4-FFF2-40B4-BE49-F238E27FC236}">
                <a16:creationId xmlns:a16="http://schemas.microsoft.com/office/drawing/2014/main" id="{67DB2B24-267C-A876-C79A-FD4CD9A82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3" y="2306638"/>
            <a:ext cx="326548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olo 1">
            <a:extLst>
              <a:ext uri="{FF2B5EF4-FFF2-40B4-BE49-F238E27FC236}">
                <a16:creationId xmlns:a16="http://schemas.microsoft.com/office/drawing/2014/main" id="{D7773915-D10E-C930-0A3F-56B94A098B31}"/>
              </a:ext>
            </a:extLst>
          </p:cNvPr>
          <p:cNvSpPr>
            <a:spLocks noGrp="1" noChangeArrowheads="1"/>
          </p:cNvSpPr>
          <p:nvPr>
            <p:ph type="title"/>
          </p:nvPr>
        </p:nvSpPr>
        <p:spPr>
          <a:xfrm>
            <a:off x="434975" y="-17463"/>
            <a:ext cx="8229600" cy="1143001"/>
          </a:xfrm>
        </p:spPr>
        <p:txBody>
          <a:bodyPr/>
          <a:lstStyle/>
          <a:p>
            <a:pPr eaLnBrk="1" hangingPunct="1"/>
            <a:r>
              <a:rPr lang="az-Cyrl-AZ" altLang="it-IT" sz="3600" dirty="0"/>
              <a:t>Дифракционная решетка</a:t>
            </a:r>
            <a:endParaRPr lang="it-IT" altLang="it-IT" sz="3600" dirty="0"/>
          </a:p>
        </p:txBody>
      </p:sp>
      <p:pic>
        <p:nvPicPr>
          <p:cNvPr id="53251" name="Immagine 3">
            <a:extLst>
              <a:ext uri="{FF2B5EF4-FFF2-40B4-BE49-F238E27FC236}">
                <a16:creationId xmlns:a16="http://schemas.microsoft.com/office/drawing/2014/main" id="{A5CB0925-737A-53D9-82E1-22AF2252B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942975"/>
            <a:ext cx="7069137"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CasellaDiTesto 4">
            <a:extLst>
              <a:ext uri="{FF2B5EF4-FFF2-40B4-BE49-F238E27FC236}">
                <a16:creationId xmlns:a16="http://schemas.microsoft.com/office/drawing/2014/main" id="{3164FC33-73DC-323B-5F09-197D438FB430}"/>
              </a:ext>
            </a:extLst>
          </p:cNvPr>
          <p:cNvSpPr txBox="1">
            <a:spLocks noChangeArrowheads="1"/>
          </p:cNvSpPr>
          <p:nvPr/>
        </p:nvSpPr>
        <p:spPr bwMode="auto">
          <a:xfrm>
            <a:off x="260350" y="4837113"/>
            <a:ext cx="8578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Принцип Гюйгенса: каждая материальная точка становится источником сферической волны</a:t>
            </a:r>
            <a:endParaRPr lang="it-IT" altLang="it-IT" sz="2400" dirty="0">
              <a:latin typeface="Arial Unicode MS" panose="020B0604020202020204" pitchFamily="34" charset="-128"/>
              <a:cs typeface="Arial Unicode MS" panose="020B0604020202020204" pitchFamily="34" charset="-128"/>
            </a:endParaRPr>
          </a:p>
        </p:txBody>
      </p:sp>
      <p:sp>
        <p:nvSpPr>
          <p:cNvPr id="53253" name="CasellaDiTesto 5">
            <a:extLst>
              <a:ext uri="{FF2B5EF4-FFF2-40B4-BE49-F238E27FC236}">
                <a16:creationId xmlns:a16="http://schemas.microsoft.com/office/drawing/2014/main" id="{CE208D30-E6A4-DB1E-C833-D7F12BFC4320}"/>
              </a:ext>
            </a:extLst>
          </p:cNvPr>
          <p:cNvSpPr txBox="1">
            <a:spLocks noChangeArrowheads="1"/>
          </p:cNvSpPr>
          <p:nvPr/>
        </p:nvSpPr>
        <p:spPr bwMode="auto">
          <a:xfrm>
            <a:off x="434975" y="6091238"/>
            <a:ext cx="620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anose="020B0604020202020204" pitchFamily="34" charset="-128"/>
                <a:cs typeface="Arial Unicode MS" panose="020B0604020202020204" pitchFamily="34" charset="-128"/>
              </a:rPr>
              <a:t>https://courses.lumenlearning.com/boundless-physics/chapter/diffraction/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E9153945-7C68-8AE9-8EC1-52CC48149153}"/>
              </a:ext>
            </a:extLst>
          </p:cNvPr>
          <p:cNvSpPr txBox="1">
            <a:spLocks noChangeArrowheads="1"/>
          </p:cNvSpPr>
          <p:nvPr/>
        </p:nvSpPr>
        <p:spPr bwMode="auto">
          <a:xfrm>
            <a:off x="107950" y="476250"/>
            <a:ext cx="79195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4000" dirty="0">
                <a:solidFill>
                  <a:srgbClr val="FFFF00"/>
                </a:solidFill>
                <a:cs typeface="Arial Unicode MS" panose="020B0604020202020204" pitchFamily="34" charset="-128"/>
              </a:rPr>
              <a:t>Какие волосы носит блондинка?</a:t>
            </a:r>
            <a:endParaRPr lang="en-AU" altLang="it-IT" sz="4000" dirty="0">
              <a:solidFill>
                <a:srgbClr val="FFFF00"/>
              </a:solidFill>
              <a:cs typeface="Arial Unicode MS" panose="020B0604020202020204" pitchFamily="34" charset="-128"/>
            </a:endParaRPr>
          </a:p>
        </p:txBody>
      </p:sp>
      <p:sp>
        <p:nvSpPr>
          <p:cNvPr id="9219" name="Text Box 3">
            <a:extLst>
              <a:ext uri="{FF2B5EF4-FFF2-40B4-BE49-F238E27FC236}">
                <a16:creationId xmlns:a16="http://schemas.microsoft.com/office/drawing/2014/main" id="{D05F6F4A-287A-C62E-BC68-2757581AE62C}"/>
              </a:ext>
            </a:extLst>
          </p:cNvPr>
          <p:cNvSpPr txBox="1">
            <a:spLocks noChangeArrowheads="1"/>
          </p:cNvSpPr>
          <p:nvPr/>
        </p:nvSpPr>
        <p:spPr bwMode="auto">
          <a:xfrm rot="-5400000">
            <a:off x="8396287" y="6108701"/>
            <a:ext cx="1190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Peruki i diody</a:t>
            </a:r>
            <a:endParaRPr lang="en-AU" altLang="it-IT" sz="1400">
              <a:solidFill>
                <a:srgbClr val="CC0066"/>
              </a:solidFill>
              <a:latin typeface="Times New Roman" panose="02020603050405020304" pitchFamily="18" charset="0"/>
              <a:cs typeface="Arial Unicode MS" panose="020B0604020202020204" pitchFamily="34" charset="-128"/>
            </a:endParaRPr>
          </a:p>
        </p:txBody>
      </p:sp>
      <p:pic>
        <p:nvPicPr>
          <p:cNvPr id="9220" name="Immagine 2">
            <a:extLst>
              <a:ext uri="{FF2B5EF4-FFF2-40B4-BE49-F238E27FC236}">
                <a16:creationId xmlns:a16="http://schemas.microsoft.com/office/drawing/2014/main" id="{41AE275E-801D-AE0A-1DC2-64B475B0F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2205038"/>
            <a:ext cx="5132387"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asellaDiTesto 3">
            <a:extLst>
              <a:ext uri="{FF2B5EF4-FFF2-40B4-BE49-F238E27FC236}">
                <a16:creationId xmlns:a16="http://schemas.microsoft.com/office/drawing/2014/main" id="{FD8203AB-F324-CE89-CC94-F771192149F2}"/>
              </a:ext>
            </a:extLst>
          </p:cNvPr>
          <p:cNvSpPr txBox="1">
            <a:spLocks noChangeArrowheads="1"/>
          </p:cNvSpPr>
          <p:nvPr/>
        </p:nvSpPr>
        <p:spPr bwMode="auto">
          <a:xfrm>
            <a:off x="1141413" y="6215063"/>
            <a:ext cx="494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dirty="0">
                <a:solidFill>
                  <a:srgbClr val="DAEDEF"/>
                </a:solidFill>
                <a:latin typeface="Arial Unicode MS" panose="020B0604020202020204" pitchFamily="34" charset="-128"/>
                <a:cs typeface="Arial Unicode MS" panose="020B0604020202020204" pitchFamily="34" charset="-128"/>
              </a:rPr>
              <a:t>Цвет не угадал!</a:t>
            </a:r>
            <a:endParaRPr lang="it-IT" altLang="it-IT" sz="2400" dirty="0">
              <a:solidFill>
                <a:srgbClr val="DAEDEF"/>
              </a:solidFill>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AECC998-C0C3-1F05-0482-A158962E7CE4}"/>
              </a:ext>
            </a:extLst>
          </p:cNvPr>
          <p:cNvSpPr>
            <a:spLocks noGrp="1" noChangeArrowheads="1"/>
          </p:cNvSpPr>
          <p:nvPr>
            <p:ph type="title"/>
          </p:nvPr>
        </p:nvSpPr>
        <p:spPr/>
        <p:txBody>
          <a:bodyPr/>
          <a:lstStyle/>
          <a:p>
            <a:pPr eaLnBrk="1" hangingPunct="1"/>
            <a:r>
              <a:rPr lang="az-Cyrl-AZ" altLang="it-IT" sz="3600" dirty="0"/>
              <a:t>Две другие «розовые» луковицы</a:t>
            </a:r>
            <a:endParaRPr lang="en-US" altLang="it-IT" sz="3600" dirty="0"/>
          </a:p>
        </p:txBody>
      </p:sp>
      <p:pic>
        <p:nvPicPr>
          <p:cNvPr id="54275" name="Picture 3">
            <a:extLst>
              <a:ext uri="{FF2B5EF4-FFF2-40B4-BE49-F238E27FC236}">
                <a16:creationId xmlns:a16="http://schemas.microsoft.com/office/drawing/2014/main" id="{24B724EB-55D8-F684-1A2F-F9A29D458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1438"/>
            <a:ext cx="53752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a:extLst>
              <a:ext uri="{FF2B5EF4-FFF2-40B4-BE49-F238E27FC236}">
                <a16:creationId xmlns:a16="http://schemas.microsoft.com/office/drawing/2014/main" id="{542FF89F-788F-DFA6-E397-266A088F7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713" y="3343275"/>
            <a:ext cx="51482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a:extLst>
              <a:ext uri="{FF2B5EF4-FFF2-40B4-BE49-F238E27FC236}">
                <a16:creationId xmlns:a16="http://schemas.microsoft.com/office/drawing/2014/main" id="{A0007BE8-D204-2450-320C-20EC774BBA3D}"/>
              </a:ext>
            </a:extLst>
          </p:cNvPr>
          <p:cNvSpPr txBox="1">
            <a:spLocks noChangeArrowheads="1"/>
          </p:cNvSpPr>
          <p:nvPr/>
        </p:nvSpPr>
        <p:spPr bwMode="auto">
          <a:xfrm rot="-5400000">
            <a:off x="8062119" y="5772944"/>
            <a:ext cx="1858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Rurki Pluckera, He, N2</a:t>
            </a:r>
            <a:endParaRPr lang="en-AU" altLang="it-IT" sz="1400">
              <a:solidFill>
                <a:srgbClr val="CC0066"/>
              </a:solidFill>
              <a:latin typeface="Times New Roman" panose="02020603050405020304" pitchFamily="18" charset="0"/>
              <a:cs typeface="Arial Unicode MS" panose="020B0604020202020204"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01A37CE-62D6-CB58-A92F-EC011EB915C4}"/>
              </a:ext>
            </a:extLst>
          </p:cNvPr>
          <p:cNvSpPr>
            <a:spLocks noGrp="1" noChangeArrowheads="1"/>
          </p:cNvSpPr>
          <p:nvPr>
            <p:ph type="title"/>
          </p:nvPr>
        </p:nvSpPr>
        <p:spPr>
          <a:xfrm>
            <a:off x="5867400" y="1052513"/>
            <a:ext cx="8229600" cy="1143000"/>
          </a:xfrm>
        </p:spPr>
        <p:txBody>
          <a:bodyPr/>
          <a:lstStyle/>
          <a:p>
            <a:pPr algn="l" eaLnBrk="1" hangingPunct="1"/>
            <a:r>
              <a:rPr lang="az-Cyrl-AZ" altLang="it-IT" sz="3600" dirty="0"/>
              <a:t>Похожий?</a:t>
            </a:r>
            <a:br>
              <a:rPr lang="az-Cyrl-AZ" altLang="it-IT" sz="3600" dirty="0"/>
            </a:br>
            <a:r>
              <a:rPr lang="az-Cyrl-AZ" altLang="it-IT" sz="3600" dirty="0"/>
              <a:t>Конечно, нет</a:t>
            </a:r>
            <a:endParaRPr lang="en-US" altLang="it-IT" sz="3600" dirty="0"/>
          </a:p>
        </p:txBody>
      </p:sp>
      <p:pic>
        <p:nvPicPr>
          <p:cNvPr id="55299" name="Picture 3">
            <a:extLst>
              <a:ext uri="{FF2B5EF4-FFF2-40B4-BE49-F238E27FC236}">
                <a16:creationId xmlns:a16="http://schemas.microsoft.com/office/drawing/2014/main" id="{08B27AA9-B1B9-8B51-ECB4-906F522A1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92150"/>
            <a:ext cx="5519738"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a:extLst>
              <a:ext uri="{FF2B5EF4-FFF2-40B4-BE49-F238E27FC236}">
                <a16:creationId xmlns:a16="http://schemas.microsoft.com/office/drawing/2014/main" id="{5F897CCC-D316-7205-D1D5-584F9AC0D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429000"/>
            <a:ext cx="493236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CasellaDiTesto 1">
            <a:extLst>
              <a:ext uri="{FF2B5EF4-FFF2-40B4-BE49-F238E27FC236}">
                <a16:creationId xmlns:a16="http://schemas.microsoft.com/office/drawing/2014/main" id="{EACF5749-0AB7-AEB0-DCFD-06365121BE7C}"/>
              </a:ext>
            </a:extLst>
          </p:cNvPr>
          <p:cNvSpPr txBox="1">
            <a:spLocks noChangeArrowheads="1"/>
          </p:cNvSpPr>
          <p:nvPr/>
        </p:nvSpPr>
        <p:spPr bwMode="auto">
          <a:xfrm>
            <a:off x="5662613" y="2351088"/>
            <a:ext cx="2941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dirty="0">
                <a:latin typeface="Arial Unicode MS" panose="020B0604020202020204" pitchFamily="34" charset="-128"/>
                <a:cs typeface="Arial Unicode MS" panose="020B0604020202020204" pitchFamily="34" charset="-128"/>
              </a:rPr>
              <a:t>N2, </a:t>
            </a:r>
            <a:r>
              <a:rPr lang="az-Cyrl-AZ" altLang="it-IT" sz="2400" dirty="0">
                <a:latin typeface="Arial Unicode MS" panose="020B0604020202020204" pitchFamily="34" charset="-128"/>
                <a:cs typeface="Arial Unicode MS" panose="020B0604020202020204" pitchFamily="34" charset="-128"/>
              </a:rPr>
              <a:t>т.е. молекула</a:t>
            </a:r>
            <a:endParaRPr lang="it-IT" altLang="it-IT" sz="2400" dirty="0">
              <a:latin typeface="Arial Unicode MS" panose="020B0604020202020204" pitchFamily="34" charset="-128"/>
              <a:cs typeface="Arial Unicode MS" panose="020B0604020202020204" pitchFamily="34" charset="-128"/>
            </a:endParaRPr>
          </a:p>
        </p:txBody>
      </p:sp>
      <p:sp>
        <p:nvSpPr>
          <p:cNvPr id="55302" name="CasellaDiTesto 5">
            <a:extLst>
              <a:ext uri="{FF2B5EF4-FFF2-40B4-BE49-F238E27FC236}">
                <a16:creationId xmlns:a16="http://schemas.microsoft.com/office/drawing/2014/main" id="{9D6A7088-4F7C-8397-7B76-292D40F9BEF1}"/>
              </a:ext>
            </a:extLst>
          </p:cNvPr>
          <p:cNvSpPr txBox="1">
            <a:spLocks noChangeArrowheads="1"/>
          </p:cNvSpPr>
          <p:nvPr/>
        </p:nvSpPr>
        <p:spPr bwMode="auto">
          <a:xfrm>
            <a:off x="2771775" y="5335588"/>
            <a:ext cx="16557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dirty="0">
                <a:latin typeface="Arial Unicode MS" panose="020B0604020202020204" pitchFamily="34" charset="-128"/>
                <a:cs typeface="Arial Unicode MS" panose="020B0604020202020204" pitchFamily="34" charset="-128"/>
              </a:rPr>
              <a:t>Он, т.е. атом</a:t>
            </a:r>
            <a:endParaRPr lang="it-IT" altLang="it-IT" sz="24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olo 1">
            <a:extLst>
              <a:ext uri="{FF2B5EF4-FFF2-40B4-BE49-F238E27FC236}">
                <a16:creationId xmlns:a16="http://schemas.microsoft.com/office/drawing/2014/main" id="{19DD6AAC-2E9D-C0E2-9FCA-7A70CE525FAA}"/>
              </a:ext>
            </a:extLst>
          </p:cNvPr>
          <p:cNvSpPr>
            <a:spLocks noGrp="1" noChangeArrowheads="1"/>
          </p:cNvSpPr>
          <p:nvPr>
            <p:ph type="title"/>
          </p:nvPr>
        </p:nvSpPr>
        <p:spPr>
          <a:xfrm>
            <a:off x="419100" y="-59849"/>
            <a:ext cx="8229600" cy="1143000"/>
          </a:xfrm>
        </p:spPr>
        <p:txBody>
          <a:bodyPr/>
          <a:lstStyle/>
          <a:p>
            <a:pPr eaLnBrk="1" hangingPunct="1"/>
            <a:r>
              <a:rPr lang="ru-RU" altLang="it-IT" sz="3200" dirty="0"/>
              <a:t>Спектроскопия, т.е. составляющие света</a:t>
            </a:r>
            <a:endParaRPr lang="it-IT" altLang="it-IT" sz="3200" dirty="0"/>
          </a:p>
        </p:txBody>
      </p:sp>
      <p:pic>
        <p:nvPicPr>
          <p:cNvPr id="56323" name="Immagine 3">
            <a:extLst>
              <a:ext uri="{FF2B5EF4-FFF2-40B4-BE49-F238E27FC236}">
                <a16:creationId xmlns:a16="http://schemas.microsoft.com/office/drawing/2014/main" id="{8E0A6881-A382-778A-6CE4-32988A51C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520599"/>
            <a:ext cx="65532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a:extLst>
              <a:ext uri="{FF2B5EF4-FFF2-40B4-BE49-F238E27FC236}">
                <a16:creationId xmlns:a16="http://schemas.microsoft.com/office/drawing/2014/main" id="{8E208103-3FEA-4931-37AA-F9FC530F4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927100"/>
            <a:ext cx="22748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7">
            <a:extLst>
              <a:ext uri="{FF2B5EF4-FFF2-40B4-BE49-F238E27FC236}">
                <a16:creationId xmlns:a16="http://schemas.microsoft.com/office/drawing/2014/main" id="{9EDD4099-60E5-7A35-0190-16517767A7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927100"/>
            <a:ext cx="28035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8">
            <a:extLst>
              <a:ext uri="{FF2B5EF4-FFF2-40B4-BE49-F238E27FC236}">
                <a16:creationId xmlns:a16="http://schemas.microsoft.com/office/drawing/2014/main" id="{9B1ABBCA-1096-A1CC-D31B-B135C76C3B1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7" y="927100"/>
            <a:ext cx="28035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CasellaDiTesto 8">
            <a:extLst>
              <a:ext uri="{FF2B5EF4-FFF2-40B4-BE49-F238E27FC236}">
                <a16:creationId xmlns:a16="http://schemas.microsoft.com/office/drawing/2014/main" id="{83DB5329-1D29-47C9-FC7E-5107809CCA8A}"/>
              </a:ext>
            </a:extLst>
          </p:cNvPr>
          <p:cNvSpPr txBox="1">
            <a:spLocks noChangeArrowheads="1"/>
          </p:cNvSpPr>
          <p:nvPr/>
        </p:nvSpPr>
        <p:spPr bwMode="auto">
          <a:xfrm>
            <a:off x="122238" y="2690336"/>
            <a:ext cx="891425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Компакт-диск также выполняет роль «спектрометра»:</a:t>
            </a:r>
            <a:br>
              <a:rPr lang="pl-PL" altLang="it-IT" sz="2400" dirty="0">
                <a:latin typeface="Arial Unicode MS" panose="020B0604020202020204" pitchFamily="34" charset="-128"/>
                <a:cs typeface="Arial Unicode MS" panose="020B0604020202020204" pitchFamily="34" charset="-128"/>
              </a:rPr>
            </a:br>
            <a:r>
              <a:rPr lang="ru-RU" altLang="it-IT" sz="1800" dirty="0">
                <a:latin typeface="Arial Unicode MS" panose="020B0604020202020204" pitchFamily="34" charset="-128"/>
                <a:cs typeface="Arial Unicode MS" panose="020B0604020202020204" pitchFamily="34" charset="-128"/>
              </a:rPr>
              <a:t>1) лампа накаливания 2) «энергетическая» лампочка 3) восход солнца в Кадине</a:t>
            </a:r>
            <a:endParaRPr lang="it-IT" altLang="it-IT" sz="1800" dirty="0">
              <a:latin typeface="Arial Unicode MS" panose="020B0604020202020204" pitchFamily="34" charset="-128"/>
              <a:cs typeface="Arial Unicode MS" panose="020B0604020202020204" pitchFamily="34" charset="-128"/>
            </a:endParaRPr>
          </a:p>
        </p:txBody>
      </p:sp>
      <p:sp>
        <p:nvSpPr>
          <p:cNvPr id="56328" name="CasellaDiTesto 9">
            <a:extLst>
              <a:ext uri="{FF2B5EF4-FFF2-40B4-BE49-F238E27FC236}">
                <a16:creationId xmlns:a16="http://schemas.microsoft.com/office/drawing/2014/main" id="{70B9FC7C-D301-9D73-CE4A-E26EB5F5A6B3}"/>
              </a:ext>
            </a:extLst>
          </p:cNvPr>
          <p:cNvSpPr txBox="1">
            <a:spLocks noChangeArrowheads="1"/>
          </p:cNvSpPr>
          <p:nvPr/>
        </p:nvSpPr>
        <p:spPr bwMode="auto">
          <a:xfrm>
            <a:off x="122238" y="5531485"/>
            <a:ext cx="8785224"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Энергосберегающая лампочка экономит цвета:
Только во втором порядке дифракции цвета хорошо разделены</a:t>
            </a:r>
            <a:endParaRPr lang="it-IT" altLang="it-IT" sz="24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ytuł 1">
            <a:extLst>
              <a:ext uri="{FF2B5EF4-FFF2-40B4-BE49-F238E27FC236}">
                <a16:creationId xmlns:a16="http://schemas.microsoft.com/office/drawing/2014/main" id="{B2722218-1AF2-AD7E-27F5-320F97E4280A}"/>
              </a:ext>
            </a:extLst>
          </p:cNvPr>
          <p:cNvSpPr>
            <a:spLocks noGrp="1" noChangeArrowheads="1"/>
          </p:cNvSpPr>
          <p:nvPr>
            <p:ph type="title" idx="4294967295"/>
          </p:nvPr>
        </p:nvSpPr>
        <p:spPr>
          <a:xfrm>
            <a:off x="468313" y="-71438"/>
            <a:ext cx="8229600" cy="1143001"/>
          </a:xfrm>
        </p:spPr>
        <p:txBody>
          <a:bodyPr/>
          <a:lstStyle/>
          <a:p>
            <a:pPr eaLnBrk="1" hangingPunct="1"/>
            <a:r>
              <a:rPr lang="az-Cyrl-AZ" altLang="it-IT" sz="4000" dirty="0"/>
              <a:t>Как вы измеряете цвета?</a:t>
            </a:r>
            <a:endParaRPr lang="en-US" altLang="it-IT" sz="4000" dirty="0"/>
          </a:p>
        </p:txBody>
      </p:sp>
      <p:pic>
        <p:nvPicPr>
          <p:cNvPr id="57347" name="Picture 3">
            <a:extLst>
              <a:ext uri="{FF2B5EF4-FFF2-40B4-BE49-F238E27FC236}">
                <a16:creationId xmlns:a16="http://schemas.microsoft.com/office/drawing/2014/main" id="{F961FE40-E4B4-2940-F9A5-DDE717A80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765175"/>
            <a:ext cx="8893175"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4">
            <a:extLst>
              <a:ext uri="{FF2B5EF4-FFF2-40B4-BE49-F238E27FC236}">
                <a16:creationId xmlns:a16="http://schemas.microsoft.com/office/drawing/2014/main" id="{57776CD8-80BE-32E9-2E12-3B59BA80A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25" y="3143250"/>
            <a:ext cx="5256213"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9" name="Line 6">
            <a:extLst>
              <a:ext uri="{FF2B5EF4-FFF2-40B4-BE49-F238E27FC236}">
                <a16:creationId xmlns:a16="http://schemas.microsoft.com/office/drawing/2014/main" id="{5AB341FB-39E4-C258-3365-3FA7EFC525C7}"/>
              </a:ext>
            </a:extLst>
          </p:cNvPr>
          <p:cNvSpPr>
            <a:spLocks noChangeShapeType="1"/>
          </p:cNvSpPr>
          <p:nvPr/>
        </p:nvSpPr>
        <p:spPr bwMode="auto">
          <a:xfrm flipV="1">
            <a:off x="5292725" y="5657850"/>
            <a:ext cx="0" cy="611188"/>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57350" name="Line 7">
            <a:extLst>
              <a:ext uri="{FF2B5EF4-FFF2-40B4-BE49-F238E27FC236}">
                <a16:creationId xmlns:a16="http://schemas.microsoft.com/office/drawing/2014/main" id="{4FB932AD-5D08-3E0F-EB04-5676960C0666}"/>
              </a:ext>
            </a:extLst>
          </p:cNvPr>
          <p:cNvSpPr>
            <a:spLocks noChangeShapeType="1"/>
          </p:cNvSpPr>
          <p:nvPr/>
        </p:nvSpPr>
        <p:spPr bwMode="auto">
          <a:xfrm flipV="1">
            <a:off x="5867400" y="5013325"/>
            <a:ext cx="0" cy="1152525"/>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57351" name="Line 8">
            <a:extLst>
              <a:ext uri="{FF2B5EF4-FFF2-40B4-BE49-F238E27FC236}">
                <a16:creationId xmlns:a16="http://schemas.microsoft.com/office/drawing/2014/main" id="{6E6D5318-533E-20ED-C5A4-CA8A33397FCA}"/>
              </a:ext>
            </a:extLst>
          </p:cNvPr>
          <p:cNvSpPr>
            <a:spLocks noChangeShapeType="1"/>
          </p:cNvSpPr>
          <p:nvPr/>
        </p:nvSpPr>
        <p:spPr bwMode="auto">
          <a:xfrm flipV="1">
            <a:off x="6300788" y="3429000"/>
            <a:ext cx="0" cy="280828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57352" name="Text Box 9">
            <a:extLst>
              <a:ext uri="{FF2B5EF4-FFF2-40B4-BE49-F238E27FC236}">
                <a16:creationId xmlns:a16="http://schemas.microsoft.com/office/drawing/2014/main" id="{7C9BA2FE-2DA7-2888-4014-79A2A44C8853}"/>
              </a:ext>
            </a:extLst>
          </p:cNvPr>
          <p:cNvSpPr txBox="1">
            <a:spLocks noChangeArrowheads="1"/>
          </p:cNvSpPr>
          <p:nvPr/>
        </p:nvSpPr>
        <p:spPr bwMode="auto">
          <a:xfrm>
            <a:off x="0" y="5797550"/>
            <a:ext cx="3652838"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b="1" dirty="0">
                <a:solidFill>
                  <a:srgbClr val="FF0000"/>
                </a:solidFill>
                <a:latin typeface="Arial Unicode MS" panose="020B0604020202020204" pitchFamily="34" charset="-128"/>
                <a:cs typeface="Arial Unicode MS" panose="020B0604020202020204" pitchFamily="34" charset="-128"/>
              </a:rPr>
              <a:t>Так называется график
Спектр</a:t>
            </a:r>
            <a:endParaRPr lang="it-IT" altLang="it-IT" sz="2400" b="1" dirty="0">
              <a:solidFill>
                <a:srgbClr val="FF0000"/>
              </a:solidFill>
              <a:latin typeface="Arial Unicode MS" panose="020B0604020202020204" pitchFamily="34" charset="-128"/>
              <a:cs typeface="Arial Unicode MS" panose="020B0604020202020204" pitchFamily="34" charset="-128"/>
            </a:endParaRPr>
          </a:p>
        </p:txBody>
      </p:sp>
      <p:sp>
        <p:nvSpPr>
          <p:cNvPr id="57353" name="Line 10">
            <a:extLst>
              <a:ext uri="{FF2B5EF4-FFF2-40B4-BE49-F238E27FC236}">
                <a16:creationId xmlns:a16="http://schemas.microsoft.com/office/drawing/2014/main" id="{9936FE56-577E-9DCA-5415-74E1CE768F65}"/>
              </a:ext>
            </a:extLst>
          </p:cNvPr>
          <p:cNvSpPr>
            <a:spLocks noChangeShapeType="1"/>
          </p:cNvSpPr>
          <p:nvPr/>
        </p:nvSpPr>
        <p:spPr bwMode="auto">
          <a:xfrm flipV="1">
            <a:off x="7885113" y="4724400"/>
            <a:ext cx="0" cy="1512888"/>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57354" name="Line 11">
            <a:extLst>
              <a:ext uri="{FF2B5EF4-FFF2-40B4-BE49-F238E27FC236}">
                <a16:creationId xmlns:a16="http://schemas.microsoft.com/office/drawing/2014/main" id="{B03E30F8-6D59-2C18-4F63-21E1B7D8DF70}"/>
              </a:ext>
            </a:extLst>
          </p:cNvPr>
          <p:cNvSpPr>
            <a:spLocks noChangeShapeType="1"/>
          </p:cNvSpPr>
          <p:nvPr/>
        </p:nvSpPr>
        <p:spPr bwMode="auto">
          <a:xfrm flipV="1">
            <a:off x="8880475" y="3462338"/>
            <a:ext cx="0" cy="273526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57355" name="Line 12">
            <a:extLst>
              <a:ext uri="{FF2B5EF4-FFF2-40B4-BE49-F238E27FC236}">
                <a16:creationId xmlns:a16="http://schemas.microsoft.com/office/drawing/2014/main" id="{A9490F3B-7198-F141-1A98-D7AAA25AA1E7}"/>
              </a:ext>
            </a:extLst>
          </p:cNvPr>
          <p:cNvSpPr>
            <a:spLocks noChangeShapeType="1"/>
          </p:cNvSpPr>
          <p:nvPr/>
        </p:nvSpPr>
        <p:spPr bwMode="auto">
          <a:xfrm>
            <a:off x="8532813" y="6165850"/>
            <a:ext cx="611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57356" name="Text Box 13">
            <a:extLst>
              <a:ext uri="{FF2B5EF4-FFF2-40B4-BE49-F238E27FC236}">
                <a16:creationId xmlns:a16="http://schemas.microsoft.com/office/drawing/2014/main" id="{C6B2699D-4623-1C87-ABB6-FBC4DB093177}"/>
              </a:ext>
            </a:extLst>
          </p:cNvPr>
          <p:cNvSpPr txBox="1">
            <a:spLocks noChangeArrowheads="1"/>
          </p:cNvSpPr>
          <p:nvPr/>
        </p:nvSpPr>
        <p:spPr bwMode="auto">
          <a:xfrm rot="-5400000">
            <a:off x="7913687" y="1901826"/>
            <a:ext cx="2155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Żarówka energo-oszczędna</a:t>
            </a:r>
            <a:endParaRPr lang="en-AU" altLang="it-IT" sz="1400">
              <a:solidFill>
                <a:srgbClr val="CC0066"/>
              </a:solidFill>
              <a:latin typeface="Times New Roman" panose="02020603050405020304" pitchFamily="18" charset="0"/>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fade">
                                      <p:cBhvr>
                                        <p:cTn id="7" dur="50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ytuł 1">
            <a:extLst>
              <a:ext uri="{FF2B5EF4-FFF2-40B4-BE49-F238E27FC236}">
                <a16:creationId xmlns:a16="http://schemas.microsoft.com/office/drawing/2014/main" id="{E9F560C7-3C7A-D90E-3E36-B368BC68D7A0}"/>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solidFill>
                  <a:schemeClr val="accent2"/>
                </a:solidFill>
              </a:rPr>
              <a:t>Париж – День Республики</a:t>
            </a:r>
            <a:endParaRPr lang="en-US" altLang="it-IT" sz="3600" dirty="0">
              <a:solidFill>
                <a:schemeClr val="accent2"/>
              </a:solidFill>
            </a:endParaRPr>
          </a:p>
        </p:txBody>
      </p:sp>
      <p:sp>
        <p:nvSpPr>
          <p:cNvPr id="59395" name="Text Box 4">
            <a:extLst>
              <a:ext uri="{FF2B5EF4-FFF2-40B4-BE49-F238E27FC236}">
                <a16:creationId xmlns:a16="http://schemas.microsoft.com/office/drawing/2014/main" id="{2F75F9E1-4C8E-3396-C19A-A13685B9B398}"/>
              </a:ext>
            </a:extLst>
          </p:cNvPr>
          <p:cNvSpPr txBox="1">
            <a:spLocks noChangeArrowheads="1"/>
          </p:cNvSpPr>
          <p:nvPr/>
        </p:nvSpPr>
        <p:spPr bwMode="auto">
          <a:xfrm>
            <a:off x="158750" y="6102350"/>
            <a:ext cx="88280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solidFill>
                  <a:srgbClr val="CC0066"/>
                </a:solidFill>
                <a:latin typeface="Arial Unicode MS" panose="020B0604020202020204" pitchFamily="34" charset="-128"/>
                <a:cs typeface="Arial Unicode MS" panose="020B0604020202020204" pitchFamily="34" charset="-128"/>
              </a:rPr>
              <a:t>Рубиновый цвет рубидия (Rb) Зеленая медь зеленая (Cu)?</a:t>
            </a:r>
            <a:endParaRPr lang="en-AU" altLang="it-IT" sz="2400" dirty="0">
              <a:solidFill>
                <a:srgbClr val="CC0066"/>
              </a:solidFill>
              <a:latin typeface="Arial Unicode MS" panose="020B0604020202020204" pitchFamily="34" charset="-128"/>
              <a:cs typeface="Arial Unicode MS" panose="020B0604020202020204" pitchFamily="34" charset="-128"/>
            </a:endParaRPr>
          </a:p>
        </p:txBody>
      </p:sp>
      <p:pic>
        <p:nvPicPr>
          <p:cNvPr id="59396" name="Picture 6">
            <a:extLst>
              <a:ext uri="{FF2B5EF4-FFF2-40B4-BE49-F238E27FC236}">
                <a16:creationId xmlns:a16="http://schemas.microsoft.com/office/drawing/2014/main" id="{E14DAD37-8AF5-90F0-101E-D1DA66041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8893175"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ytuł 1">
            <a:extLst>
              <a:ext uri="{FF2B5EF4-FFF2-40B4-BE49-F238E27FC236}">
                <a16:creationId xmlns:a16="http://schemas.microsoft.com/office/drawing/2014/main" id="{1C29B184-D320-2228-543D-6D654297318B}"/>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solidFill>
                  <a:schemeClr val="accent2"/>
                </a:solidFill>
              </a:rPr>
              <a:t>Цвета фейерверков</a:t>
            </a:r>
            <a:endParaRPr lang="en-US" altLang="it-IT" sz="3600" dirty="0">
              <a:solidFill>
                <a:schemeClr val="accent2"/>
              </a:solidFill>
            </a:endParaRPr>
          </a:p>
        </p:txBody>
      </p:sp>
      <p:pic>
        <p:nvPicPr>
          <p:cNvPr id="61443" name="Picture 3">
            <a:extLst>
              <a:ext uri="{FF2B5EF4-FFF2-40B4-BE49-F238E27FC236}">
                <a16:creationId xmlns:a16="http://schemas.microsoft.com/office/drawing/2014/main" id="{F6CFA776-A6BB-90DE-61BF-FE2087C08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550" y="931831"/>
            <a:ext cx="6254899" cy="434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9246483D-1891-6167-1EDE-E8D69D17A7EB}"/>
              </a:ext>
            </a:extLst>
          </p:cNvPr>
          <p:cNvSpPr txBox="1">
            <a:spLocks noChangeArrowheads="1"/>
          </p:cNvSpPr>
          <p:nvPr/>
        </p:nvSpPr>
        <p:spPr bwMode="auto">
          <a:xfrm>
            <a:off x="375876" y="5288340"/>
            <a:ext cx="83529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solidFill>
                  <a:srgbClr val="CC0066"/>
                </a:solidFill>
                <a:latin typeface="Arial Unicode MS" panose="020B0604020202020204" pitchFamily="34" charset="-128"/>
                <a:cs typeface="Arial Unicode MS" panose="020B0604020202020204" pitchFamily="34" charset="-128"/>
              </a:rPr>
              <a:t>Река выполняет роль спектрометра: отражает красную составляющую, поглощает 
фиолетовая составляющая (внутри бассейна все выглядит синим)</a:t>
            </a:r>
            <a:endParaRPr lang="en-AU" altLang="it-IT" sz="2400" dirty="0">
              <a:solidFill>
                <a:srgbClr val="CC0066"/>
              </a:solidFill>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4C18001-DEDE-6460-BCD0-28D9A7199E83}"/>
              </a:ext>
            </a:extLst>
          </p:cNvPr>
          <p:cNvSpPr>
            <a:spLocks noGrp="1" noChangeArrowheads="1"/>
          </p:cNvSpPr>
          <p:nvPr>
            <p:ph type="title"/>
          </p:nvPr>
        </p:nvSpPr>
        <p:spPr>
          <a:xfrm>
            <a:off x="457200" y="220663"/>
            <a:ext cx="8229600" cy="1143000"/>
          </a:xfrm>
        </p:spPr>
        <p:txBody>
          <a:bodyPr/>
          <a:lstStyle/>
          <a:p>
            <a:pPr eaLnBrk="1" hangingPunct="1"/>
            <a:r>
              <a:rPr lang="az-Cyrl-AZ" altLang="it-IT" sz="3600" dirty="0"/>
              <a:t>Признавать</a:t>
            </a:r>
            <a:r>
              <a:rPr lang="it-IT" altLang="it-IT" sz="3600" dirty="0"/>
              <a:t> </a:t>
            </a:r>
            <a:r>
              <a:rPr lang="pl-PL" altLang="it-IT" sz="3600" dirty="0"/>
              <a:t>H</a:t>
            </a:r>
            <a:r>
              <a:rPr lang="pl-PL" altLang="it-IT" sz="3600" baseline="-25000" dirty="0"/>
              <a:t>2</a:t>
            </a:r>
            <a:r>
              <a:rPr lang="it-IT" altLang="it-IT" sz="3600" baseline="-25000" dirty="0"/>
              <a:t> </a:t>
            </a:r>
            <a:r>
              <a:rPr lang="az-Cyrl-AZ" altLang="it-IT" sz="3600" dirty="0"/>
              <a:t>своими глазами</a:t>
            </a:r>
            <a:endParaRPr lang="en-AU" altLang="it-IT" sz="3600" dirty="0"/>
          </a:p>
        </p:txBody>
      </p:sp>
      <p:pic>
        <p:nvPicPr>
          <p:cNvPr id="63491" name="Picture 4">
            <a:extLst>
              <a:ext uri="{FF2B5EF4-FFF2-40B4-BE49-F238E27FC236}">
                <a16:creationId xmlns:a16="http://schemas.microsoft.com/office/drawing/2014/main" id="{BC44679D-EA19-8EA4-9864-F525E8D26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128713"/>
            <a:ext cx="6480175"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a:extLst>
              <a:ext uri="{FF2B5EF4-FFF2-40B4-BE49-F238E27FC236}">
                <a16:creationId xmlns:a16="http://schemas.microsoft.com/office/drawing/2014/main" id="{7D6326D3-8716-E404-84D7-B25854F3A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3748088"/>
            <a:ext cx="66246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CasellaDiTesto 1">
            <a:extLst>
              <a:ext uri="{FF2B5EF4-FFF2-40B4-BE49-F238E27FC236}">
                <a16:creationId xmlns:a16="http://schemas.microsoft.com/office/drawing/2014/main" id="{074A0359-2FCE-FA70-795E-635B716362A7}"/>
              </a:ext>
            </a:extLst>
          </p:cNvPr>
          <p:cNvSpPr txBox="1">
            <a:spLocks noChangeArrowheads="1"/>
          </p:cNvSpPr>
          <p:nvPr/>
        </p:nvSpPr>
        <p:spPr bwMode="auto">
          <a:xfrm>
            <a:off x="477838" y="2970213"/>
            <a:ext cx="871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Спектр (в видимом) H состоит из 4 линий, из которых 2 фиолетовые линии не очень видны (особенно для камеры)</a:t>
            </a:r>
            <a:endParaRPr lang="it-IT" altLang="it-IT" sz="2400" dirty="0">
              <a:latin typeface="Arial Unicode MS" panose="020B0604020202020204" pitchFamily="34" charset="-128"/>
              <a:cs typeface="Arial Unicode MS" panose="020B0604020202020204" pitchFamily="34" charset="-128"/>
            </a:endParaRPr>
          </a:p>
        </p:txBody>
      </p:sp>
      <p:sp>
        <p:nvSpPr>
          <p:cNvPr id="63494" name="CasellaDiTesto 5">
            <a:extLst>
              <a:ext uri="{FF2B5EF4-FFF2-40B4-BE49-F238E27FC236}">
                <a16:creationId xmlns:a16="http://schemas.microsoft.com/office/drawing/2014/main" id="{E1C2375D-EF84-D8B2-8FF8-98A35DCF6ACC}"/>
              </a:ext>
            </a:extLst>
          </p:cNvPr>
          <p:cNvSpPr txBox="1">
            <a:spLocks noChangeArrowheads="1"/>
          </p:cNvSpPr>
          <p:nvPr/>
        </p:nvSpPr>
        <p:spPr bwMode="auto">
          <a:xfrm>
            <a:off x="323528" y="5657671"/>
            <a:ext cx="871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На практике мы имеем </a:t>
            </a:r>
            <a:r>
              <a:rPr lang="pl-PL" altLang="it-IT" sz="2400" dirty="0"/>
              <a:t>H</a:t>
            </a:r>
            <a:r>
              <a:rPr lang="pl-PL" altLang="it-IT" sz="2400" baseline="-25000" dirty="0"/>
              <a:t>2</a:t>
            </a:r>
            <a:r>
              <a:rPr lang="ru-RU" altLang="it-IT" sz="2400" dirty="0">
                <a:latin typeface="Arial Unicode MS" panose="020B0604020202020204" pitchFamily="34" charset="-128"/>
                <a:cs typeface="Arial Unicode MS" panose="020B0604020202020204" pitchFamily="34" charset="-128"/>
              </a:rPr>
              <a:t>, а не H в трубке. Далее, недалеко друг от друга, это происходит из-за колебаний двух атомов в H-H.</a:t>
            </a:r>
            <a:endParaRPr lang="it-IT" altLang="it-IT" sz="24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a:extLst>
              <a:ext uri="{FF2B5EF4-FFF2-40B4-BE49-F238E27FC236}">
                <a16:creationId xmlns:a16="http://schemas.microsoft.com/office/drawing/2014/main" id="{830FE5D0-3CC0-60E2-431C-B0B3EE762F2C}"/>
              </a:ext>
            </a:extLst>
          </p:cNvPr>
          <p:cNvSpPr>
            <a:spLocks noGrp="1" noChangeArrowheads="1"/>
          </p:cNvSpPr>
          <p:nvPr>
            <p:ph type="title"/>
          </p:nvPr>
        </p:nvSpPr>
        <p:spPr/>
        <p:txBody>
          <a:bodyPr/>
          <a:lstStyle/>
          <a:p>
            <a:pPr eaLnBrk="1" hangingPunct="1"/>
            <a:r>
              <a:rPr lang="ru-RU" altLang="it-IT" sz="3600" dirty="0"/>
              <a:t>Линии соответствуют электронной структуре атома</a:t>
            </a:r>
            <a:endParaRPr lang="it-IT" altLang="it-IT" sz="3600" dirty="0"/>
          </a:p>
        </p:txBody>
      </p:sp>
      <p:pic>
        <p:nvPicPr>
          <p:cNvPr id="64515" name="Picture 2" descr="Serie di Balmer">
            <a:extLst>
              <a:ext uri="{FF2B5EF4-FFF2-40B4-BE49-F238E27FC236}">
                <a16:creationId xmlns:a16="http://schemas.microsoft.com/office/drawing/2014/main" id="{8D288BFE-3D84-3442-B305-A838D863C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1700213"/>
            <a:ext cx="49688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Spettro idrogeno">
            <a:extLst>
              <a:ext uri="{FF2B5EF4-FFF2-40B4-BE49-F238E27FC236}">
                <a16:creationId xmlns:a16="http://schemas.microsoft.com/office/drawing/2014/main" id="{554634BF-EF88-BB83-BF81-E4CF93414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825" y="1700213"/>
            <a:ext cx="38163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4" descr="Spettro idrogeno">
            <a:extLst>
              <a:ext uri="{FF2B5EF4-FFF2-40B4-BE49-F238E27FC236}">
                <a16:creationId xmlns:a16="http://schemas.microsoft.com/office/drawing/2014/main" id="{F626DB15-CFC8-CAD5-1B69-9F474E72E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1700213"/>
            <a:ext cx="41052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CasellaDiTesto 2">
            <a:extLst>
              <a:ext uri="{FF2B5EF4-FFF2-40B4-BE49-F238E27FC236}">
                <a16:creationId xmlns:a16="http://schemas.microsoft.com/office/drawing/2014/main" id="{95ECB404-E74D-2798-ED30-D516484609A5}"/>
              </a:ext>
            </a:extLst>
          </p:cNvPr>
          <p:cNvSpPr txBox="1">
            <a:spLocks noChangeArrowheads="1"/>
          </p:cNvSpPr>
          <p:nvPr/>
        </p:nvSpPr>
        <p:spPr bwMode="auto">
          <a:xfrm>
            <a:off x="457200" y="6132513"/>
            <a:ext cx="8634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latin typeface="Arial Unicode MS" panose="020B0604020202020204" pitchFamily="34" charset="-128"/>
                <a:cs typeface="Arial Unicode MS" panose="020B0604020202020204" pitchFamily="34" charset="-128"/>
              </a:rPr>
              <a:t>https://www.chimica-online.it/download/spettro-dell-idrogeno.htm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595FDB6-768E-379E-152C-F7356667B5D1}"/>
              </a:ext>
            </a:extLst>
          </p:cNvPr>
          <p:cNvSpPr>
            <a:spLocks noGrp="1" noChangeArrowheads="1"/>
          </p:cNvSpPr>
          <p:nvPr>
            <p:ph type="title"/>
          </p:nvPr>
        </p:nvSpPr>
        <p:spPr>
          <a:xfrm>
            <a:off x="457200" y="201613"/>
            <a:ext cx="8229600" cy="1143000"/>
          </a:xfrm>
        </p:spPr>
        <p:txBody>
          <a:bodyPr/>
          <a:lstStyle/>
          <a:p>
            <a:pPr eaLnBrk="1" hangingPunct="1"/>
            <a:r>
              <a:rPr lang="az-Cyrl-AZ" altLang="it-IT" sz="3600" dirty="0"/>
              <a:t>Благородные камни</a:t>
            </a:r>
            <a:endParaRPr lang="pl-PL" altLang="it-IT" sz="3600" dirty="0"/>
          </a:p>
        </p:txBody>
      </p:sp>
      <p:sp>
        <p:nvSpPr>
          <p:cNvPr id="65539" name="Rectangle 3">
            <a:extLst>
              <a:ext uri="{FF2B5EF4-FFF2-40B4-BE49-F238E27FC236}">
                <a16:creationId xmlns:a16="http://schemas.microsoft.com/office/drawing/2014/main" id="{935B2124-3971-6C2A-DF28-EE911F4AA196}"/>
              </a:ext>
            </a:extLst>
          </p:cNvPr>
          <p:cNvSpPr>
            <a:spLocks noChangeArrowheads="1"/>
          </p:cNvSpPr>
          <p:nvPr/>
        </p:nvSpPr>
        <p:spPr bwMode="auto">
          <a:xfrm>
            <a:off x="4932363" y="5487988"/>
            <a:ext cx="13740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dirty="0">
                <a:solidFill>
                  <a:schemeClr val="tx2"/>
                </a:solidFill>
                <a:cs typeface="Arial Unicode MS" panose="020B0604020202020204" pitchFamily="34" charset="-128"/>
              </a:rPr>
              <a:t>Гранаты</a:t>
            </a:r>
            <a:endParaRPr lang="pl-PL" altLang="it-IT" sz="2400" baseline="-25000" dirty="0">
              <a:solidFill>
                <a:schemeClr val="tx2"/>
              </a:solidFill>
              <a:cs typeface="Arial Unicode MS" panose="020B0604020202020204" pitchFamily="34" charset="-128"/>
            </a:endParaRPr>
          </a:p>
        </p:txBody>
      </p:sp>
      <p:pic>
        <p:nvPicPr>
          <p:cNvPr id="65540" name="Picture 5">
            <a:extLst>
              <a:ext uri="{FF2B5EF4-FFF2-40B4-BE49-F238E27FC236}">
                <a16:creationId xmlns:a16="http://schemas.microsoft.com/office/drawing/2014/main" id="{071BCCF6-6787-8C04-6724-AC6ED5BCE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725" y="2486025"/>
            <a:ext cx="41529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6">
            <a:extLst>
              <a:ext uri="{FF2B5EF4-FFF2-40B4-BE49-F238E27FC236}">
                <a16:creationId xmlns:a16="http://schemas.microsoft.com/office/drawing/2014/main" id="{D833FD5A-3E41-AADC-1D3D-DF419352EB67}"/>
              </a:ext>
            </a:extLst>
          </p:cNvPr>
          <p:cNvSpPr txBox="1">
            <a:spLocks noChangeArrowheads="1"/>
          </p:cNvSpPr>
          <p:nvPr/>
        </p:nvSpPr>
        <p:spPr bwMode="auto">
          <a:xfrm>
            <a:off x="4911725" y="5913438"/>
            <a:ext cx="30821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000" dirty="0">
                <a:cs typeface="Arial Unicode MS" panose="020B0604020202020204" pitchFamily="34" charset="-128"/>
              </a:rPr>
              <a:t>Все цвета, кроме синего</a:t>
            </a:r>
            <a:endParaRPr lang="pl-PL" altLang="it-IT" sz="2000" dirty="0">
              <a:cs typeface="Arial Unicode MS" panose="020B0604020202020204" pitchFamily="34" charset="-128"/>
            </a:endParaRPr>
          </a:p>
        </p:txBody>
      </p:sp>
      <p:pic>
        <p:nvPicPr>
          <p:cNvPr id="65542" name="Picture 5">
            <a:extLst>
              <a:ext uri="{FF2B5EF4-FFF2-40B4-BE49-F238E27FC236}">
                <a16:creationId xmlns:a16="http://schemas.microsoft.com/office/drawing/2014/main" id="{B10D820A-FDE8-9A67-D929-83B56A467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486025"/>
            <a:ext cx="454977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6">
            <a:extLst>
              <a:ext uri="{FF2B5EF4-FFF2-40B4-BE49-F238E27FC236}">
                <a16:creationId xmlns:a16="http://schemas.microsoft.com/office/drawing/2014/main" id="{5E163273-F27F-D570-B321-7B45FE0EBAC5}"/>
              </a:ext>
            </a:extLst>
          </p:cNvPr>
          <p:cNvSpPr txBox="1">
            <a:spLocks noChangeArrowheads="1"/>
          </p:cNvSpPr>
          <p:nvPr/>
        </p:nvSpPr>
        <p:spPr bwMode="auto">
          <a:xfrm>
            <a:off x="457200" y="1139825"/>
            <a:ext cx="8229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ru-RU" altLang="it-IT" sz="2400" dirty="0">
                <a:solidFill>
                  <a:schemeClr val="accent2"/>
                </a:solidFill>
                <a:latin typeface="Arial Unicode MS" panose="020B0604020202020204" pitchFamily="34" charset="-128"/>
                <a:cs typeface="Arial Unicode MS" panose="020B0604020202020204" pitchFamily="34" charset="-128"/>
              </a:rPr>
              <a:t>Это всегда бесцветный (прозрачный) камень, как кварц</a:t>
            </a:r>
            <a:r>
              <a:rPr lang="it-IT" altLang="it-IT" sz="2400" dirty="0">
                <a:solidFill>
                  <a:schemeClr val="accent2"/>
                </a:solidFill>
                <a:latin typeface="Arial Unicode MS" panose="020B0604020202020204" pitchFamily="34" charset="-128"/>
                <a:cs typeface="Arial Unicode MS" panose="020B0604020202020204" pitchFamily="34" charset="-128"/>
              </a:rPr>
              <a:t>SiO</a:t>
            </a:r>
            <a:r>
              <a:rPr lang="it-IT" altLang="it-IT" sz="2400" baseline="-25000" dirty="0">
                <a:solidFill>
                  <a:schemeClr val="accent2"/>
                </a:solidFill>
                <a:latin typeface="Arial Unicode MS" panose="020B0604020202020204" pitchFamily="34" charset="-128"/>
                <a:cs typeface="Arial Unicode MS" panose="020B0604020202020204" pitchFamily="34" charset="-128"/>
              </a:rPr>
              <a:t>2</a:t>
            </a:r>
            <a:r>
              <a:rPr lang="it-IT" altLang="it-IT" sz="2400" dirty="0">
                <a:solidFill>
                  <a:schemeClr val="accent2"/>
                </a:solidFill>
                <a:latin typeface="Arial Unicode MS" panose="020B0604020202020204" pitchFamily="34" charset="-128"/>
                <a:cs typeface="Arial Unicode MS" panose="020B0604020202020204" pitchFamily="34" charset="-128"/>
              </a:rPr>
              <a:t> </a:t>
            </a:r>
            <a:r>
              <a:rPr lang="az-Cyrl-AZ" altLang="it-IT" sz="2400" dirty="0">
                <a:solidFill>
                  <a:schemeClr val="accent2"/>
                </a:solidFill>
                <a:latin typeface="Arial Unicode MS" panose="020B0604020202020204" pitchFamily="34" charset="-128"/>
                <a:cs typeface="Arial Unicode MS" panose="020B0604020202020204" pitchFamily="34" charset="-128"/>
              </a:rPr>
              <a:t>или корунд</a:t>
            </a:r>
            <a:r>
              <a:rPr lang="pl-PL" altLang="it-IT" sz="2400" dirty="0">
                <a:solidFill>
                  <a:schemeClr val="accent2"/>
                </a:solidFill>
                <a:latin typeface="Arial Unicode MS" panose="020B0604020202020204" pitchFamily="34" charset="-128"/>
                <a:cs typeface="Arial Unicode MS" panose="020B0604020202020204" pitchFamily="34" charset="-128"/>
              </a:rPr>
              <a:t>Al</a:t>
            </a:r>
            <a:r>
              <a:rPr lang="pl-PL" altLang="it-IT" sz="2400" baseline="-25000" dirty="0">
                <a:solidFill>
                  <a:schemeClr val="accent2"/>
                </a:solidFill>
                <a:latin typeface="Arial Unicode MS" panose="020B0604020202020204" pitchFamily="34" charset="-128"/>
                <a:cs typeface="Arial Unicode MS" panose="020B0604020202020204" pitchFamily="34" charset="-128"/>
              </a:rPr>
              <a:t>2</a:t>
            </a:r>
            <a:r>
              <a:rPr lang="pl-PL" altLang="it-IT" sz="2400" dirty="0">
                <a:solidFill>
                  <a:schemeClr val="accent2"/>
                </a:solidFill>
                <a:latin typeface="Arial Unicode MS" panose="020B0604020202020204" pitchFamily="34" charset="-128"/>
                <a:cs typeface="Arial Unicode MS" panose="020B0604020202020204" pitchFamily="34" charset="-128"/>
              </a:rPr>
              <a:t>O</a:t>
            </a:r>
            <a:r>
              <a:rPr lang="pl-PL" altLang="it-IT" sz="2400" baseline="-25000" dirty="0">
                <a:solidFill>
                  <a:schemeClr val="accent2"/>
                </a:solidFill>
                <a:latin typeface="Arial Unicode MS" panose="020B0604020202020204" pitchFamily="34" charset="-128"/>
                <a:cs typeface="Arial Unicode MS" panose="020B0604020202020204" pitchFamily="34" charset="-128"/>
              </a:rPr>
              <a:t>3</a:t>
            </a:r>
            <a:r>
              <a:rPr lang="it-IT" altLang="it-IT" sz="2400" baseline="-25000" dirty="0">
                <a:solidFill>
                  <a:schemeClr val="accent2"/>
                </a:solidFill>
                <a:latin typeface="Arial Unicode MS" panose="020B0604020202020204" pitchFamily="34" charset="-128"/>
                <a:cs typeface="Arial Unicode MS" panose="020B0604020202020204" pitchFamily="34" charset="-128"/>
              </a:rPr>
              <a:t> </a:t>
            </a:r>
            <a:r>
              <a:rPr lang="it-IT" altLang="it-IT" sz="2400" dirty="0">
                <a:solidFill>
                  <a:schemeClr val="accent2"/>
                </a:solidFill>
                <a:latin typeface="Arial Unicode MS" panose="020B0604020202020204" pitchFamily="34" charset="-128"/>
                <a:cs typeface="Arial Unicode MS" panose="020B0604020202020204" pitchFamily="34" charset="-128"/>
              </a:rPr>
              <a:t> </a:t>
            </a:r>
            <a:r>
              <a:rPr lang="ru-RU" altLang="it-IT" sz="2400" dirty="0">
                <a:solidFill>
                  <a:schemeClr val="accent2"/>
                </a:solidFill>
                <a:latin typeface="Arial Unicode MS" panose="020B0604020202020204" pitchFamily="34" charset="-128"/>
                <a:cs typeface="Arial Unicode MS" panose="020B0604020202020204" pitchFamily="34" charset="-128"/>
              </a:rPr>
              <a:t>с небольшими добавками оксидов других металлов</a:t>
            </a:r>
            <a:endParaRPr lang="pl-PL" altLang="it-IT" sz="2400" dirty="0">
              <a:solidFill>
                <a:schemeClr val="accent2"/>
              </a:solidFill>
              <a:latin typeface="Arial Unicode MS" panose="020B0604020202020204" pitchFamily="34" charset="-128"/>
              <a:cs typeface="Arial Unicode MS" panose="020B0604020202020204" pitchFamily="34" charset="-128"/>
            </a:endParaRPr>
          </a:p>
        </p:txBody>
      </p:sp>
      <p:sp>
        <p:nvSpPr>
          <p:cNvPr id="65544" name="Rectangle 3">
            <a:extLst>
              <a:ext uri="{FF2B5EF4-FFF2-40B4-BE49-F238E27FC236}">
                <a16:creationId xmlns:a16="http://schemas.microsoft.com/office/drawing/2014/main" id="{33F81E23-31B6-FA33-A3D2-45F7A2D1458A}"/>
              </a:ext>
            </a:extLst>
          </p:cNvPr>
          <p:cNvSpPr>
            <a:spLocks noChangeArrowheads="1"/>
          </p:cNvSpPr>
          <p:nvPr/>
        </p:nvSpPr>
        <p:spPr bwMode="auto">
          <a:xfrm>
            <a:off x="114300" y="5442304"/>
            <a:ext cx="71691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dirty="0">
                <a:solidFill>
                  <a:schemeClr val="tx2"/>
                </a:solidFill>
                <a:cs typeface="Arial Unicode MS" panose="020B0604020202020204" pitchFamily="34" charset="-128"/>
              </a:rPr>
              <a:t>Турмалин</a:t>
            </a:r>
            <a:r>
              <a:rPr lang="it-IT" altLang="it-IT" sz="2400" dirty="0">
                <a:solidFill>
                  <a:schemeClr val="tx2"/>
                </a:solidFill>
                <a:cs typeface="Arial Unicode MS" panose="020B0604020202020204" pitchFamily="34" charset="-128"/>
              </a:rPr>
              <a:t> </a:t>
            </a:r>
            <a:r>
              <a:rPr lang="pl-PL" altLang="it-IT" sz="2400" dirty="0">
                <a:solidFill>
                  <a:schemeClr val="tx2"/>
                </a:solidFill>
                <a:cs typeface="Arial Unicode MS" panose="020B0604020202020204" pitchFamily="34" charset="-128"/>
              </a:rPr>
              <a:t> </a:t>
            </a:r>
            <a:endParaRPr lang="it-IT" altLang="it-IT" sz="2400" dirty="0">
              <a:solidFill>
                <a:schemeClr val="tx2"/>
              </a:solidFill>
              <a:cs typeface="Arial Unicode MS" panose="020B0604020202020204" pitchFamily="34" charset="-128"/>
            </a:endParaRPr>
          </a:p>
          <a:p>
            <a:pPr eaLnBrk="1" hangingPunct="1">
              <a:spcBef>
                <a:spcPct val="0"/>
              </a:spcBef>
              <a:buFontTx/>
              <a:buNone/>
            </a:pPr>
            <a:endParaRPr lang="it-IT" altLang="it-IT" sz="1800" dirty="0">
              <a:solidFill>
                <a:schemeClr val="tx2"/>
              </a:solidFill>
              <a:cs typeface="Arial Unicode MS" panose="020B0604020202020204" pitchFamily="34" charset="-128"/>
            </a:endParaRPr>
          </a:p>
          <a:p>
            <a:pPr eaLnBrk="1" hangingPunct="1">
              <a:spcBef>
                <a:spcPct val="0"/>
              </a:spcBef>
              <a:buFontTx/>
              <a:buNone/>
            </a:pPr>
            <a:endParaRPr lang="it-IT" altLang="it-IT" sz="1800" dirty="0">
              <a:solidFill>
                <a:schemeClr val="tx2"/>
              </a:solidFill>
              <a:cs typeface="Arial Unicode MS" panose="020B0604020202020204" pitchFamily="34" charset="-128"/>
            </a:endParaRPr>
          </a:p>
          <a:p>
            <a:pPr eaLnBrk="1" hangingPunct="1">
              <a:spcBef>
                <a:spcPct val="0"/>
              </a:spcBef>
              <a:buFontTx/>
              <a:buNone/>
            </a:pPr>
            <a:r>
              <a:rPr lang="it-IT" altLang="it-IT" sz="1800" dirty="0">
                <a:solidFill>
                  <a:schemeClr val="tx2"/>
                </a:solidFill>
                <a:cs typeface="Arial Unicode MS" panose="020B0604020202020204" pitchFamily="34" charset="-128"/>
              </a:rPr>
              <a:t>Museo delle Scienze Naturali, Toronto, Canada, foto Maria Karwasz</a:t>
            </a:r>
            <a:r>
              <a:rPr lang="pl-PL" altLang="it-IT" sz="1800" dirty="0">
                <a:solidFill>
                  <a:schemeClr val="tx2"/>
                </a:solidFill>
                <a:cs typeface="Arial Unicode MS" panose="020B0604020202020204" pitchFamily="34" charset="-128"/>
              </a:rPr>
              <a:t> </a:t>
            </a:r>
            <a:endParaRPr lang="pl-PL" altLang="it-IT" sz="1800" baseline="-25000" dirty="0">
              <a:solidFill>
                <a:schemeClr val="tx2"/>
              </a:solidFill>
              <a:cs typeface="Arial Unicode MS" panose="020B060402020202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a:extLst>
              <a:ext uri="{FF2B5EF4-FFF2-40B4-BE49-F238E27FC236}">
                <a16:creationId xmlns:a16="http://schemas.microsoft.com/office/drawing/2014/main" id="{0A4C0D86-9F0A-7B50-34C2-6EB5BA4D3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00213"/>
            <a:ext cx="6985000" cy="20193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66563" name="Rectangle 5">
            <a:extLst>
              <a:ext uri="{FF2B5EF4-FFF2-40B4-BE49-F238E27FC236}">
                <a16:creationId xmlns:a16="http://schemas.microsoft.com/office/drawing/2014/main" id="{7F0CEC61-04BF-DBB5-0DAD-777CAADD0658}"/>
              </a:ext>
            </a:extLst>
          </p:cNvPr>
          <p:cNvSpPr>
            <a:spLocks noChangeArrowheads="1"/>
          </p:cNvSpPr>
          <p:nvPr/>
        </p:nvSpPr>
        <p:spPr bwMode="auto">
          <a:xfrm>
            <a:off x="1476375" y="404813"/>
            <a:ext cx="51339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3600" dirty="0">
                <a:latin typeface="Arial Unicode MS" panose="020B0604020202020204" pitchFamily="34" charset="-128"/>
                <a:cs typeface="Arial Unicode MS" panose="020B0604020202020204" pitchFamily="34" charset="-128"/>
              </a:rPr>
              <a:t>Как создаются цвета? 
Химия + Физика</a:t>
            </a:r>
            <a:endParaRPr lang="pl-PL" altLang="it-IT" sz="3600" dirty="0">
              <a:latin typeface="Arial Unicode MS" panose="020B0604020202020204" pitchFamily="34" charset="-128"/>
              <a:cs typeface="Arial Unicode MS" panose="020B0604020202020204" pitchFamily="34" charset="-128"/>
            </a:endParaRPr>
          </a:p>
        </p:txBody>
      </p:sp>
      <p:sp>
        <p:nvSpPr>
          <p:cNvPr id="66564" name="Text Box 6">
            <a:extLst>
              <a:ext uri="{FF2B5EF4-FFF2-40B4-BE49-F238E27FC236}">
                <a16:creationId xmlns:a16="http://schemas.microsoft.com/office/drawing/2014/main" id="{D6DEE240-BA3D-7570-FFFF-74C894957D7C}"/>
              </a:ext>
            </a:extLst>
          </p:cNvPr>
          <p:cNvSpPr txBox="1">
            <a:spLocks noChangeArrowheads="1"/>
          </p:cNvSpPr>
          <p:nvPr/>
        </p:nvSpPr>
        <p:spPr bwMode="auto">
          <a:xfrm>
            <a:off x="395288" y="3716338"/>
            <a:ext cx="532923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az-Cyrl-AZ" altLang="it-IT" sz="2200" dirty="0">
                <a:solidFill>
                  <a:schemeClr val="accent2"/>
                </a:solidFill>
                <a:latin typeface="Arial Unicode MS" panose="020B0604020202020204" pitchFamily="34" charset="-128"/>
                <a:cs typeface="Arial Unicode MS" panose="020B0604020202020204" pitchFamily="34" charset="-128"/>
              </a:rPr>
              <a:t>Атомы в кристаллической сети:</a:t>
            </a:r>
            <a:endParaRPr lang="pl-PL" altLang="it-IT" sz="2200" dirty="0">
              <a:solidFill>
                <a:schemeClr val="accent2"/>
              </a:solidFill>
              <a:latin typeface="Arial Unicode MS" panose="020B0604020202020204" pitchFamily="34" charset="-128"/>
              <a:cs typeface="Arial Unicode MS" panose="020B0604020202020204" pitchFamily="34" charset="-128"/>
            </a:endParaRPr>
          </a:p>
          <a:p>
            <a:pPr eaLnBrk="1" hangingPunct="1">
              <a:spcBef>
                <a:spcPct val="50000"/>
              </a:spcBef>
              <a:buFontTx/>
              <a:buNone/>
            </a:pPr>
            <a:r>
              <a:rPr lang="pl-PL" altLang="it-IT" sz="2200" dirty="0">
                <a:solidFill>
                  <a:schemeClr val="accent2"/>
                </a:solidFill>
                <a:latin typeface="Arial Unicode MS" panose="020B0604020202020204" pitchFamily="34" charset="-128"/>
                <a:cs typeface="Arial Unicode MS" panose="020B0604020202020204" pitchFamily="34" charset="-128"/>
              </a:rPr>
              <a:t>a) </a:t>
            </a:r>
            <a:r>
              <a:rPr lang="az-Cyrl-AZ" altLang="it-IT" sz="2200" dirty="0">
                <a:solidFill>
                  <a:schemeClr val="accent2"/>
                </a:solidFill>
                <a:latin typeface="Arial Unicode MS" panose="020B0604020202020204" pitchFamily="34" charset="-128"/>
                <a:cs typeface="Arial Unicode MS" panose="020B0604020202020204" pitchFamily="34" charset="-128"/>
              </a:rPr>
              <a:t>кварц</a:t>
            </a:r>
            <a:r>
              <a:rPr lang="pl-PL" altLang="it-IT" sz="2200" dirty="0">
                <a:solidFill>
                  <a:schemeClr val="accent2"/>
                </a:solidFill>
                <a:latin typeface="Arial Unicode MS" panose="020B0604020202020204" pitchFamily="34" charset="-128"/>
                <a:cs typeface="Arial Unicode MS" panose="020B0604020202020204" pitchFamily="34" charset="-128"/>
              </a:rPr>
              <a:t>: SiO</a:t>
            </a:r>
            <a:r>
              <a:rPr lang="pl-PL" altLang="it-IT" sz="2200" baseline="-25000" dirty="0">
                <a:solidFill>
                  <a:schemeClr val="accent2"/>
                </a:solidFill>
                <a:latin typeface="Arial Unicode MS" panose="020B0604020202020204" pitchFamily="34" charset="-128"/>
                <a:cs typeface="Arial Unicode MS" panose="020B0604020202020204" pitchFamily="34" charset="-128"/>
              </a:rPr>
              <a:t>2</a:t>
            </a:r>
            <a:endParaRPr lang="pl-PL" altLang="it-IT" sz="2200" dirty="0">
              <a:solidFill>
                <a:schemeClr val="accent2"/>
              </a:solidFill>
              <a:latin typeface="Arial Unicode MS" panose="020B0604020202020204" pitchFamily="34" charset="-128"/>
              <a:cs typeface="Arial Unicode MS" panose="020B0604020202020204" pitchFamily="34" charset="-128"/>
            </a:endParaRPr>
          </a:p>
          <a:p>
            <a:pPr eaLnBrk="1" hangingPunct="1">
              <a:spcBef>
                <a:spcPct val="50000"/>
              </a:spcBef>
              <a:buFontTx/>
              <a:buNone/>
            </a:pPr>
            <a:r>
              <a:rPr lang="pl-PL" altLang="it-IT" sz="2200" dirty="0">
                <a:solidFill>
                  <a:schemeClr val="accent2"/>
                </a:solidFill>
                <a:latin typeface="Arial Unicode MS" panose="020B0604020202020204" pitchFamily="34" charset="-128"/>
                <a:cs typeface="Arial Unicode MS" panose="020B0604020202020204" pitchFamily="34" charset="-128"/>
              </a:rPr>
              <a:t>b) </a:t>
            </a:r>
            <a:r>
              <a:rPr lang="az-Cyrl-AZ" altLang="it-IT" sz="2200" dirty="0">
                <a:solidFill>
                  <a:schemeClr val="accent2"/>
                </a:solidFill>
                <a:latin typeface="Arial Unicode MS" panose="020B0604020202020204" pitchFamily="34" charset="-128"/>
                <a:cs typeface="Arial Unicode MS" panose="020B0604020202020204" pitchFamily="34" charset="-128"/>
              </a:rPr>
              <a:t>аметист</a:t>
            </a:r>
            <a:r>
              <a:rPr lang="pl-PL" altLang="it-IT" sz="2200" dirty="0">
                <a:solidFill>
                  <a:schemeClr val="accent2"/>
                </a:solidFill>
                <a:latin typeface="Arial Unicode MS" panose="020B0604020202020204" pitchFamily="34" charset="-128"/>
                <a:cs typeface="Arial Unicode MS" panose="020B0604020202020204" pitchFamily="34" charset="-128"/>
              </a:rPr>
              <a:t>: Fe</a:t>
            </a:r>
            <a:r>
              <a:rPr lang="pl-PL" altLang="it-IT" sz="2200" baseline="30000" dirty="0">
                <a:solidFill>
                  <a:schemeClr val="accent2"/>
                </a:solidFill>
                <a:latin typeface="Arial Unicode MS" panose="020B0604020202020204" pitchFamily="34" charset="-128"/>
                <a:cs typeface="Arial Unicode MS" panose="020B0604020202020204" pitchFamily="34" charset="-128"/>
              </a:rPr>
              <a:t>+2</a:t>
            </a:r>
            <a:r>
              <a:rPr lang="pl-PL" altLang="it-IT" sz="2200" dirty="0">
                <a:solidFill>
                  <a:schemeClr val="accent2"/>
                </a:solidFill>
                <a:latin typeface="Arial Unicode MS" panose="020B0604020202020204" pitchFamily="34" charset="-128"/>
                <a:cs typeface="Arial Unicode MS" panose="020B0604020202020204" pitchFamily="34" charset="-128"/>
              </a:rPr>
              <a:t> in SiO</a:t>
            </a:r>
            <a:r>
              <a:rPr lang="pl-PL" altLang="it-IT" sz="2200" baseline="-25000" dirty="0">
                <a:solidFill>
                  <a:schemeClr val="accent2"/>
                </a:solidFill>
                <a:latin typeface="Arial Unicode MS" panose="020B0604020202020204" pitchFamily="34" charset="-128"/>
                <a:cs typeface="Arial Unicode MS" panose="020B0604020202020204" pitchFamily="34" charset="-128"/>
              </a:rPr>
              <a:t>2</a:t>
            </a:r>
            <a:endParaRPr lang="pl-PL" altLang="it-IT" sz="2200" dirty="0">
              <a:solidFill>
                <a:schemeClr val="accent2"/>
              </a:solidFill>
              <a:latin typeface="Arial Unicode MS" panose="020B0604020202020204" pitchFamily="34" charset="-128"/>
              <a:cs typeface="Arial Unicode MS" panose="020B0604020202020204" pitchFamily="34" charset="-128"/>
            </a:endParaRPr>
          </a:p>
          <a:p>
            <a:pPr eaLnBrk="1" hangingPunct="1">
              <a:spcBef>
                <a:spcPct val="50000"/>
              </a:spcBef>
              <a:buFontTx/>
              <a:buNone/>
            </a:pPr>
            <a:r>
              <a:rPr lang="pl-PL" altLang="it-IT" sz="2200" dirty="0">
                <a:solidFill>
                  <a:schemeClr val="accent2"/>
                </a:solidFill>
                <a:latin typeface="Arial Unicode MS" panose="020B0604020202020204" pitchFamily="34" charset="-128"/>
                <a:cs typeface="Arial Unicode MS" panose="020B0604020202020204" pitchFamily="34" charset="-128"/>
              </a:rPr>
              <a:t>c) </a:t>
            </a:r>
            <a:r>
              <a:rPr lang="az-Cyrl-AZ" altLang="it-IT" sz="2200" dirty="0">
                <a:solidFill>
                  <a:schemeClr val="accent2"/>
                </a:solidFill>
                <a:latin typeface="Arial Unicode MS" panose="020B0604020202020204" pitchFamily="34" charset="-128"/>
                <a:cs typeface="Arial Unicode MS" panose="020B0604020202020204" pitchFamily="34" charset="-128"/>
              </a:rPr>
              <a:t>Азурит</a:t>
            </a:r>
            <a:r>
              <a:rPr lang="pl-PL" altLang="it-IT" sz="2200" dirty="0">
                <a:solidFill>
                  <a:schemeClr val="accent2"/>
                </a:solidFill>
                <a:latin typeface="Arial Unicode MS" panose="020B0604020202020204" pitchFamily="34" charset="-128"/>
                <a:cs typeface="Arial Unicode MS" panose="020B0604020202020204" pitchFamily="34" charset="-128"/>
              </a:rPr>
              <a:t>: CuSO</a:t>
            </a:r>
            <a:r>
              <a:rPr lang="pl-PL" altLang="it-IT" sz="2200" baseline="-25000" dirty="0">
                <a:solidFill>
                  <a:schemeClr val="accent2"/>
                </a:solidFill>
                <a:latin typeface="Arial Unicode MS" panose="020B0604020202020204" pitchFamily="34" charset="-128"/>
                <a:cs typeface="Arial Unicode MS" panose="020B0604020202020204" pitchFamily="34" charset="-128"/>
              </a:rPr>
              <a:t>4</a:t>
            </a:r>
          </a:p>
          <a:p>
            <a:pPr eaLnBrk="1" hangingPunct="1">
              <a:spcBef>
                <a:spcPct val="50000"/>
              </a:spcBef>
              <a:buFontTx/>
              <a:buNone/>
            </a:pPr>
            <a:r>
              <a:rPr lang="az-Cyrl-AZ" altLang="it-IT" sz="2200" dirty="0">
                <a:solidFill>
                  <a:schemeClr val="accent2"/>
                </a:solidFill>
                <a:latin typeface="Arial Unicode MS" panose="020B0604020202020204" pitchFamily="34" charset="-128"/>
                <a:cs typeface="Arial Unicode MS" panose="020B0604020202020204" pitchFamily="34" charset="-128"/>
              </a:rPr>
              <a:t>Сапфир</a:t>
            </a:r>
            <a:r>
              <a:rPr lang="pl-PL" altLang="it-IT" sz="2200" dirty="0">
                <a:solidFill>
                  <a:schemeClr val="accent2"/>
                </a:solidFill>
                <a:latin typeface="Arial Unicode MS" panose="020B0604020202020204" pitchFamily="34" charset="-128"/>
                <a:cs typeface="Arial Unicode MS" panose="020B0604020202020204" pitchFamily="34" charset="-128"/>
              </a:rPr>
              <a:t>:  Fe</a:t>
            </a:r>
            <a:r>
              <a:rPr lang="pl-PL" altLang="it-IT" sz="2200" baseline="30000" dirty="0">
                <a:solidFill>
                  <a:schemeClr val="accent2"/>
                </a:solidFill>
                <a:latin typeface="Arial Unicode MS" panose="020B0604020202020204" pitchFamily="34" charset="-128"/>
                <a:cs typeface="Arial Unicode MS" panose="020B0604020202020204" pitchFamily="34" charset="-128"/>
              </a:rPr>
              <a:t>+2</a:t>
            </a:r>
            <a:r>
              <a:rPr lang="pl-PL" altLang="it-IT" sz="2200" dirty="0">
                <a:solidFill>
                  <a:schemeClr val="accent2"/>
                </a:solidFill>
                <a:latin typeface="Arial Unicode MS" panose="020B0604020202020204" pitchFamily="34" charset="-128"/>
                <a:cs typeface="Arial Unicode MS" panose="020B0604020202020204" pitchFamily="34" charset="-128"/>
              </a:rPr>
              <a:t> in Al</a:t>
            </a:r>
            <a:r>
              <a:rPr lang="pl-PL" altLang="it-IT" sz="2200" baseline="-25000" dirty="0">
                <a:solidFill>
                  <a:schemeClr val="accent2"/>
                </a:solidFill>
                <a:latin typeface="Arial Unicode MS" panose="020B0604020202020204" pitchFamily="34" charset="-128"/>
                <a:cs typeface="Arial Unicode MS" panose="020B0604020202020204" pitchFamily="34" charset="-128"/>
              </a:rPr>
              <a:t>2</a:t>
            </a:r>
            <a:r>
              <a:rPr lang="pl-PL" altLang="it-IT" sz="2200" dirty="0">
                <a:solidFill>
                  <a:schemeClr val="accent2"/>
                </a:solidFill>
                <a:latin typeface="Arial Unicode MS" panose="020B0604020202020204" pitchFamily="34" charset="-128"/>
                <a:cs typeface="Arial Unicode MS" panose="020B0604020202020204" pitchFamily="34" charset="-128"/>
              </a:rPr>
              <a:t>O</a:t>
            </a:r>
            <a:r>
              <a:rPr lang="pl-PL" altLang="it-IT" sz="2200" baseline="-25000" dirty="0">
                <a:solidFill>
                  <a:schemeClr val="accent2"/>
                </a:solidFill>
                <a:latin typeface="Arial Unicode MS" panose="020B0604020202020204" pitchFamily="34" charset="-128"/>
                <a:cs typeface="Arial Unicode MS" panose="020B0604020202020204" pitchFamily="34" charset="-128"/>
              </a:rPr>
              <a:t>3</a:t>
            </a:r>
            <a:endParaRPr lang="pl-PL" altLang="it-IT" sz="2200" dirty="0">
              <a:solidFill>
                <a:schemeClr val="accent2"/>
              </a:solidFill>
              <a:latin typeface="Arial Unicode MS" panose="020B0604020202020204" pitchFamily="34" charset="-128"/>
              <a:cs typeface="Arial Unicode MS" panose="020B0604020202020204" pitchFamily="34" charset="-128"/>
            </a:endParaRPr>
          </a:p>
        </p:txBody>
      </p:sp>
      <p:pic>
        <p:nvPicPr>
          <p:cNvPr id="66565" name="Picture 7">
            <a:extLst>
              <a:ext uri="{FF2B5EF4-FFF2-40B4-BE49-F238E27FC236}">
                <a16:creationId xmlns:a16="http://schemas.microsoft.com/office/drawing/2014/main" id="{D0E56AE0-CF9C-A0AF-38E0-78EB4D736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1700213"/>
            <a:ext cx="17145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5CA6908-9873-9D1A-B1F7-517F1947EAA2}"/>
              </a:ext>
            </a:extLst>
          </p:cNvPr>
          <p:cNvSpPr>
            <a:spLocks noGrp="1" noChangeArrowheads="1"/>
          </p:cNvSpPr>
          <p:nvPr>
            <p:ph type="title"/>
          </p:nvPr>
        </p:nvSpPr>
        <p:spPr>
          <a:xfrm>
            <a:off x="468313" y="0"/>
            <a:ext cx="8229600" cy="1143000"/>
          </a:xfrm>
        </p:spPr>
        <p:txBody>
          <a:bodyPr/>
          <a:lstStyle/>
          <a:p>
            <a:pPr eaLnBrk="1" hangingPunct="1"/>
            <a:r>
              <a:rPr lang="ru-RU" altLang="it-IT" sz="3600" dirty="0">
                <a:latin typeface="Verdana" panose="020B0604030504040204" pitchFamily="34" charset="0"/>
              </a:rPr>
              <a:t>Физика – это мир вокруг нас</a:t>
            </a:r>
            <a:endParaRPr lang="en-AU" altLang="it-IT" sz="3600" dirty="0">
              <a:latin typeface="Verdana" panose="020B0604030504040204" pitchFamily="34" charset="0"/>
            </a:endParaRPr>
          </a:p>
        </p:txBody>
      </p:sp>
      <p:pic>
        <p:nvPicPr>
          <p:cNvPr id="11267" name="Picture 3">
            <a:extLst>
              <a:ext uri="{FF2B5EF4-FFF2-40B4-BE49-F238E27FC236}">
                <a16:creationId xmlns:a16="http://schemas.microsoft.com/office/drawing/2014/main" id="{FF6B9C2B-4C0A-5722-D519-169F996EA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354138"/>
            <a:ext cx="19653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a:extLst>
              <a:ext uri="{FF2B5EF4-FFF2-40B4-BE49-F238E27FC236}">
                <a16:creationId xmlns:a16="http://schemas.microsoft.com/office/drawing/2014/main" id="{D69E265B-05E7-9FE2-E6DD-BF377025D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26098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2CEDC8CF-B95C-DA89-4333-57931454E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341438"/>
            <a:ext cx="25431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a:extLst>
              <a:ext uri="{FF2B5EF4-FFF2-40B4-BE49-F238E27FC236}">
                <a16:creationId xmlns:a16="http://schemas.microsoft.com/office/drawing/2014/main" id="{BD1DF3CE-E6B8-CBBF-9433-DEE964D82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500438"/>
            <a:ext cx="1998663"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a:extLst>
              <a:ext uri="{FF2B5EF4-FFF2-40B4-BE49-F238E27FC236}">
                <a16:creationId xmlns:a16="http://schemas.microsoft.com/office/drawing/2014/main" id="{390BE74D-BAFD-1B1C-82E6-FFA52352D1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3500438"/>
            <a:ext cx="22828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a:extLst>
              <a:ext uri="{FF2B5EF4-FFF2-40B4-BE49-F238E27FC236}">
                <a16:creationId xmlns:a16="http://schemas.microsoft.com/office/drawing/2014/main" id="{53141419-C310-7BB7-4234-9FB01B956F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3500438"/>
            <a:ext cx="29924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10">
            <a:extLst>
              <a:ext uri="{FF2B5EF4-FFF2-40B4-BE49-F238E27FC236}">
                <a16:creationId xmlns:a16="http://schemas.microsoft.com/office/drawing/2014/main" id="{1BC03025-D049-A8CB-58E8-EA8FD9B37A78}"/>
              </a:ext>
            </a:extLst>
          </p:cNvPr>
          <p:cNvSpPr txBox="1">
            <a:spLocks noChangeArrowheads="1"/>
          </p:cNvSpPr>
          <p:nvPr/>
        </p:nvSpPr>
        <p:spPr bwMode="auto">
          <a:xfrm>
            <a:off x="5435600" y="5805488"/>
            <a:ext cx="3055938"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cs typeface="Arial Unicode MS" panose="020B0604020202020204" pitchFamily="34" charset="-128"/>
              </a:rPr>
              <a:t>La vetrina del negozio a Berlino</a:t>
            </a:r>
            <a:endParaRPr lang="en-AU" altLang="it-IT" sz="1600">
              <a:cs typeface="Arial Unicode MS" panose="020B0604020202020204" pitchFamily="34" charset="-128"/>
            </a:endParaRPr>
          </a:p>
        </p:txBody>
      </p:sp>
      <p:sp>
        <p:nvSpPr>
          <p:cNvPr id="11274" name="Text Box 11">
            <a:extLst>
              <a:ext uri="{FF2B5EF4-FFF2-40B4-BE49-F238E27FC236}">
                <a16:creationId xmlns:a16="http://schemas.microsoft.com/office/drawing/2014/main" id="{D563F60F-3394-606F-272A-20C414C3970D}"/>
              </a:ext>
            </a:extLst>
          </p:cNvPr>
          <p:cNvSpPr txBox="1">
            <a:spLocks noChangeArrowheads="1"/>
          </p:cNvSpPr>
          <p:nvPr/>
        </p:nvSpPr>
        <p:spPr bwMode="auto">
          <a:xfrm>
            <a:off x="1890476" y="6245165"/>
            <a:ext cx="72535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000" b="1" dirty="0">
                <a:solidFill>
                  <a:schemeClr val="accent2"/>
                </a:solidFill>
                <a:cs typeface="Arial Unicode MS" panose="020B0604020202020204" pitchFamily="34" charset="-128"/>
              </a:rPr>
              <a:t>Весь мир вокруг нас: просто посмотрите (и подумайте)</a:t>
            </a:r>
            <a:endParaRPr lang="en-AU" altLang="it-IT" sz="2000" dirty="0">
              <a:cs typeface="Arial Unicode MS" panose="020B0604020202020204" pitchFamily="34" charset="-128"/>
            </a:endParaRPr>
          </a:p>
        </p:txBody>
      </p:sp>
      <p:sp>
        <p:nvSpPr>
          <p:cNvPr id="11275" name="Text Box 12">
            <a:extLst>
              <a:ext uri="{FF2B5EF4-FFF2-40B4-BE49-F238E27FC236}">
                <a16:creationId xmlns:a16="http://schemas.microsoft.com/office/drawing/2014/main" id="{1FB0BD95-A9C4-5BD6-FD77-34622F4FA918}"/>
              </a:ext>
            </a:extLst>
          </p:cNvPr>
          <p:cNvSpPr txBox="1">
            <a:spLocks noChangeArrowheads="1"/>
          </p:cNvSpPr>
          <p:nvPr/>
        </p:nvSpPr>
        <p:spPr bwMode="auto">
          <a:xfrm>
            <a:off x="2614613" y="5805488"/>
            <a:ext cx="941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dirty="0">
                <a:cs typeface="Arial Unicode MS" panose="020B0604020202020204" pitchFamily="34" charset="-128"/>
              </a:rPr>
              <a:t>Foto GK</a:t>
            </a:r>
            <a:endParaRPr lang="en-AU" altLang="it-IT" sz="1600" dirty="0">
              <a:cs typeface="Arial Unicode MS" panose="020B0604020202020204" pitchFamily="34" charset="-128"/>
            </a:endParaRPr>
          </a:p>
        </p:txBody>
      </p:sp>
      <p:sp>
        <p:nvSpPr>
          <p:cNvPr id="11276" name="Text Box 13">
            <a:extLst>
              <a:ext uri="{FF2B5EF4-FFF2-40B4-BE49-F238E27FC236}">
                <a16:creationId xmlns:a16="http://schemas.microsoft.com/office/drawing/2014/main" id="{0BA2B4BD-7878-D192-918F-3727F7FB78A7}"/>
              </a:ext>
            </a:extLst>
          </p:cNvPr>
          <p:cNvSpPr txBox="1">
            <a:spLocks noChangeArrowheads="1"/>
          </p:cNvSpPr>
          <p:nvPr/>
        </p:nvSpPr>
        <p:spPr bwMode="auto">
          <a:xfrm>
            <a:off x="3076575" y="3198813"/>
            <a:ext cx="19526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cs typeface="Arial Unicode MS" panose="020B0604020202020204" pitchFamily="34" charset="-128"/>
              </a:rPr>
              <a:t>La vetrina a Londra</a:t>
            </a:r>
            <a:endParaRPr lang="en-AU" altLang="it-IT" sz="1600">
              <a:cs typeface="Arial Unicode MS" panose="020B0604020202020204" pitchFamily="34" charset="-128"/>
            </a:endParaRPr>
          </a:p>
        </p:txBody>
      </p:sp>
      <p:sp>
        <p:nvSpPr>
          <p:cNvPr id="11277" name="Text Box 14">
            <a:extLst>
              <a:ext uri="{FF2B5EF4-FFF2-40B4-BE49-F238E27FC236}">
                <a16:creationId xmlns:a16="http://schemas.microsoft.com/office/drawing/2014/main" id="{164036CC-E2C3-A339-51BE-D606EEEB3B21}"/>
              </a:ext>
            </a:extLst>
          </p:cNvPr>
          <p:cNvSpPr txBox="1">
            <a:spLocks noChangeArrowheads="1"/>
          </p:cNvSpPr>
          <p:nvPr/>
        </p:nvSpPr>
        <p:spPr bwMode="auto">
          <a:xfrm>
            <a:off x="6211888" y="3198813"/>
            <a:ext cx="20986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cs typeface="Arial Unicode MS" panose="020B0604020202020204" pitchFamily="34" charset="-128"/>
              </a:rPr>
              <a:t>Neve a Folgaria (TN)</a:t>
            </a:r>
            <a:endParaRPr lang="en-AU" altLang="it-IT" sz="1600">
              <a:cs typeface="Arial Unicode MS" panose="020B0604020202020204" pitchFamily="34" charset="-128"/>
            </a:endParaRPr>
          </a:p>
        </p:txBody>
      </p:sp>
      <p:sp>
        <p:nvSpPr>
          <p:cNvPr id="11278" name="Text Box 15">
            <a:extLst>
              <a:ext uri="{FF2B5EF4-FFF2-40B4-BE49-F238E27FC236}">
                <a16:creationId xmlns:a16="http://schemas.microsoft.com/office/drawing/2014/main" id="{DAB66F58-9095-0814-AA2D-FB747A7F70DF}"/>
              </a:ext>
            </a:extLst>
          </p:cNvPr>
          <p:cNvSpPr txBox="1">
            <a:spLocks noChangeArrowheads="1"/>
          </p:cNvSpPr>
          <p:nvPr/>
        </p:nvSpPr>
        <p:spPr bwMode="auto">
          <a:xfrm>
            <a:off x="250825" y="6308725"/>
            <a:ext cx="1663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cs typeface="Arial Unicode MS" panose="020B0604020202020204" pitchFamily="34" charset="-128"/>
              </a:rPr>
              <a:t>Cadine (Trento) </a:t>
            </a:r>
            <a:endParaRPr lang="en-AU" altLang="it-IT" sz="1600">
              <a:cs typeface="Arial Unicode MS" panose="020B0604020202020204" pitchFamily="34"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D040BDB-FF46-AF7A-3BD6-A0653BF05003}"/>
              </a:ext>
            </a:extLst>
          </p:cNvPr>
          <p:cNvSpPr>
            <a:spLocks noGrp="1" noChangeArrowheads="1"/>
          </p:cNvSpPr>
          <p:nvPr>
            <p:ph type="title"/>
          </p:nvPr>
        </p:nvSpPr>
        <p:spPr/>
        <p:txBody>
          <a:bodyPr/>
          <a:lstStyle/>
          <a:p>
            <a:pPr eaLnBrk="1" hangingPunct="1"/>
            <a:r>
              <a:rPr lang="ru-RU" altLang="it-IT" sz="3600" dirty="0"/>
              <a:t>От витражей до «спектральных» фильтров</a:t>
            </a:r>
            <a:endParaRPr lang="en-AU" altLang="it-IT" sz="3600" dirty="0"/>
          </a:p>
        </p:txBody>
      </p:sp>
      <p:pic>
        <p:nvPicPr>
          <p:cNvPr id="67587" name="Picture 4">
            <a:extLst>
              <a:ext uri="{FF2B5EF4-FFF2-40B4-BE49-F238E27FC236}">
                <a16:creationId xmlns:a16="http://schemas.microsoft.com/office/drawing/2014/main" id="{E1853003-CC41-BC05-A891-8F4D28B7E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613" y="1346200"/>
            <a:ext cx="3960812"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Immagine 2" descr="Immagine che contiene interni, candela&#10;&#10;Descrizione generata automaticamente">
            <a:extLst>
              <a:ext uri="{FF2B5EF4-FFF2-40B4-BE49-F238E27FC236}">
                <a16:creationId xmlns:a16="http://schemas.microsoft.com/office/drawing/2014/main" id="{E40B5F91-FC8E-2262-56AD-F0D5928D8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346200"/>
            <a:ext cx="47879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CasellaDiTesto 7">
            <a:extLst>
              <a:ext uri="{FF2B5EF4-FFF2-40B4-BE49-F238E27FC236}">
                <a16:creationId xmlns:a16="http://schemas.microsoft.com/office/drawing/2014/main" id="{2D52CD32-FD81-6296-003F-1FBC3333A619}"/>
              </a:ext>
            </a:extLst>
          </p:cNvPr>
          <p:cNvSpPr txBox="1">
            <a:spLocks noChangeArrowheads="1"/>
          </p:cNvSpPr>
          <p:nvPr/>
        </p:nvSpPr>
        <p:spPr bwMode="auto">
          <a:xfrm>
            <a:off x="144463" y="6286500"/>
            <a:ext cx="4787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dirty="0">
                <a:latin typeface="Arial Unicode MS" panose="020B0604020202020204" pitchFamily="34" charset="-128"/>
                <a:cs typeface="Arial Unicode MS" panose="020B0604020202020204" pitchFamily="34" charset="-128"/>
                <a:hlinkClick r:id="rId4"/>
              </a:rPr>
              <a:t>http</a:t>
            </a:r>
            <a:r>
              <a:rPr lang="pl-PL" altLang="it-IT" sz="1400" dirty="0">
                <a:latin typeface="Arial Unicode MS" panose="020B0604020202020204" pitchFamily="34" charset="-128"/>
                <a:cs typeface="Arial Unicode MS" panose="020B0604020202020204" pitchFamily="34" charset="-128"/>
                <a:hlinkClick r:id="rId4"/>
              </a:rPr>
              <a:t>s</a:t>
            </a:r>
            <a:r>
              <a:rPr lang="it-IT" altLang="it-IT" sz="1400" dirty="0">
                <a:latin typeface="Arial Unicode MS" panose="020B0604020202020204" pitchFamily="34" charset="-128"/>
                <a:cs typeface="Arial Unicode MS" panose="020B0604020202020204" pitchFamily="34" charset="-128"/>
                <a:hlinkClick r:id="rId4"/>
              </a:rPr>
              <a:t>://dydaktyka.fizyka.umk.pl/FIAT_LUX</a:t>
            </a:r>
            <a:endParaRPr lang="it-IT" altLang="it-IT" sz="1400" dirty="0">
              <a:latin typeface="Arial Unicode MS" panose="020B0604020202020204" pitchFamily="34" charset="-128"/>
              <a:cs typeface="Arial Unicode MS" panose="020B0604020202020204" pitchFamily="34" charset="-128"/>
            </a:endParaRPr>
          </a:p>
          <a:p>
            <a:pPr eaLnBrk="1" hangingPunct="1">
              <a:spcBef>
                <a:spcPct val="0"/>
              </a:spcBef>
              <a:buFontTx/>
              <a:buNone/>
            </a:pPr>
            <a:r>
              <a:rPr lang="it-IT" altLang="it-IT" sz="1400" dirty="0">
                <a:latin typeface="Arial Unicode MS" panose="020B0604020202020204" pitchFamily="34" charset="-128"/>
                <a:cs typeface="Arial Unicode MS" panose="020B0604020202020204" pitchFamily="34" charset="-128"/>
                <a:hlinkClick r:id="rId5"/>
              </a:rPr>
              <a:t>https://www.teachersource.com/</a:t>
            </a:r>
            <a:r>
              <a:rPr lang="it-IT" altLang="it-IT" sz="1400" dirty="0">
                <a:latin typeface="Arial Unicode MS" panose="020B0604020202020204" pitchFamily="34" charset="-128"/>
                <a:cs typeface="Arial Unicode MS" panose="020B0604020202020204" pitchFamily="34" charset="-128"/>
              </a:rPr>
              <a:t> </a:t>
            </a:r>
          </a:p>
        </p:txBody>
      </p:sp>
      <p:sp>
        <p:nvSpPr>
          <p:cNvPr id="67590" name="CasellaDiTesto 1">
            <a:extLst>
              <a:ext uri="{FF2B5EF4-FFF2-40B4-BE49-F238E27FC236}">
                <a16:creationId xmlns:a16="http://schemas.microsoft.com/office/drawing/2014/main" id="{8E7BE33C-A807-C7C3-4644-64A21E64ADA6}"/>
              </a:ext>
            </a:extLst>
          </p:cNvPr>
          <p:cNvSpPr txBox="1">
            <a:spLocks noChangeArrowheads="1"/>
          </p:cNvSpPr>
          <p:nvPr/>
        </p:nvSpPr>
        <p:spPr bwMode="auto">
          <a:xfrm>
            <a:off x="155574" y="4627563"/>
            <a:ext cx="52085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dirty="0">
                <a:latin typeface="Arial Unicode MS" panose="020B0604020202020204" pitchFamily="34" charset="-128"/>
                <a:cs typeface="Arial Unicode MS" panose="020B0604020202020204" pitchFamily="34" charset="-128"/>
              </a:rPr>
              <a:t>Красный</a:t>
            </a:r>
            <a:r>
              <a:rPr lang="it-IT" altLang="it-IT" sz="2400" dirty="0">
                <a:latin typeface="Arial Unicode MS" panose="020B0604020202020204" pitchFamily="34" charset="-128"/>
                <a:cs typeface="Arial Unicode MS" panose="020B0604020202020204" pitchFamily="34" charset="-128"/>
              </a:rPr>
              <a:t>: 600-700 nm (0,6-0,7 µm)</a:t>
            </a:r>
          </a:p>
          <a:p>
            <a:pPr eaLnBrk="1" hangingPunct="1">
              <a:spcBef>
                <a:spcPct val="0"/>
              </a:spcBef>
              <a:buFontTx/>
              <a:buNone/>
            </a:pPr>
            <a:r>
              <a:rPr lang="az-Cyrl-AZ" altLang="it-IT" sz="2400" dirty="0">
                <a:latin typeface="Arial Unicode MS" panose="020B0604020202020204" pitchFamily="34" charset="-128"/>
                <a:cs typeface="Arial Unicode MS" panose="020B0604020202020204" pitchFamily="34" charset="-128"/>
              </a:rPr>
              <a:t>Зеленый</a:t>
            </a:r>
            <a:r>
              <a:rPr lang="it-IT" altLang="it-IT" sz="2400" dirty="0">
                <a:latin typeface="Arial Unicode MS" panose="020B0604020202020204" pitchFamily="34" charset="-128"/>
                <a:cs typeface="Arial Unicode MS" panose="020B0604020202020204" pitchFamily="34" charset="-128"/>
              </a:rPr>
              <a:t>: 450-600 nm</a:t>
            </a:r>
          </a:p>
          <a:p>
            <a:pPr eaLnBrk="1" hangingPunct="1">
              <a:spcBef>
                <a:spcPct val="0"/>
              </a:spcBef>
              <a:buFontTx/>
              <a:buNone/>
            </a:pPr>
            <a:r>
              <a:rPr lang="it-IT" altLang="it-IT" sz="2400" dirty="0">
                <a:latin typeface="Arial Unicode MS" panose="020B0604020202020204" pitchFamily="34" charset="-128"/>
                <a:cs typeface="Arial Unicode MS" panose="020B0604020202020204" pitchFamily="34" charset="-128"/>
              </a:rPr>
              <a:t>‘</a:t>
            </a:r>
            <a:r>
              <a:rPr lang="az-Cyrl-AZ" altLang="it-IT" sz="2400" dirty="0">
                <a:latin typeface="Arial Unicode MS" panose="020B0604020202020204" pitchFamily="34" charset="-128"/>
                <a:cs typeface="Arial Unicode MS" panose="020B0604020202020204" pitchFamily="34" charset="-128"/>
              </a:rPr>
              <a:t>Жёлтый</a:t>
            </a:r>
            <a:r>
              <a:rPr lang="it-IT" altLang="it-IT" sz="2400" dirty="0">
                <a:latin typeface="Arial Unicode MS" panose="020B0604020202020204" pitchFamily="34" charset="-128"/>
                <a:cs typeface="Arial Unicode MS" panose="020B0604020202020204" pitchFamily="34" charset="-128"/>
              </a:rPr>
              <a:t>’ 500-700 nm</a:t>
            </a:r>
          </a:p>
          <a:p>
            <a:pPr eaLnBrk="1" hangingPunct="1">
              <a:spcBef>
                <a:spcPct val="0"/>
              </a:spcBef>
              <a:buFontTx/>
              <a:buNone/>
            </a:pPr>
            <a:r>
              <a:rPr lang="az-Cyrl-AZ" altLang="it-IT" sz="2400" dirty="0">
                <a:latin typeface="Arial Unicode MS" panose="020B0604020202020204" pitchFamily="34" charset="-128"/>
                <a:cs typeface="Arial Unicode MS" panose="020B0604020202020204" pitchFamily="34" charset="-128"/>
              </a:rPr>
              <a:t>Голубой</a:t>
            </a:r>
            <a:r>
              <a:rPr lang="it-IT" altLang="it-IT" sz="2400" dirty="0">
                <a:latin typeface="Arial Unicode MS" panose="020B0604020202020204" pitchFamily="34" charset="-128"/>
                <a:cs typeface="Arial Unicode MS" panose="020B0604020202020204" pitchFamily="34" charset="-128"/>
              </a:rPr>
              <a:t>: 400-580 nm, etc.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6C36E7CF-B5F3-DDF1-F135-B5FBF7264C75}"/>
              </a:ext>
            </a:extLst>
          </p:cNvPr>
          <p:cNvSpPr>
            <a:spLocks noGrp="1" noChangeArrowheads="1"/>
          </p:cNvSpPr>
          <p:nvPr>
            <p:ph type="title"/>
          </p:nvPr>
        </p:nvSpPr>
        <p:spPr/>
        <p:txBody>
          <a:bodyPr/>
          <a:lstStyle/>
          <a:p>
            <a:pPr eaLnBrk="1" hangingPunct="1"/>
            <a:r>
              <a:rPr lang="az-Cyrl-AZ" altLang="it-IT" sz="3600" dirty="0"/>
              <a:t>Детские очки</a:t>
            </a:r>
            <a:endParaRPr lang="en-AU" altLang="it-IT" sz="3600" dirty="0"/>
          </a:p>
        </p:txBody>
      </p:sp>
      <p:pic>
        <p:nvPicPr>
          <p:cNvPr id="68611" name="Picture 4">
            <a:extLst>
              <a:ext uri="{FF2B5EF4-FFF2-40B4-BE49-F238E27FC236}">
                <a16:creationId xmlns:a16="http://schemas.microsoft.com/office/drawing/2014/main" id="{49AC9230-9910-88C1-A2DF-45F25E2AC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8775"/>
            <a:ext cx="33147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6">
            <a:extLst>
              <a:ext uri="{FF2B5EF4-FFF2-40B4-BE49-F238E27FC236}">
                <a16:creationId xmlns:a16="http://schemas.microsoft.com/office/drawing/2014/main" id="{DAFEB174-1D0E-6AD8-C485-63C0516BF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1773238"/>
            <a:ext cx="4926013"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Line 8">
            <a:extLst>
              <a:ext uri="{FF2B5EF4-FFF2-40B4-BE49-F238E27FC236}">
                <a16:creationId xmlns:a16="http://schemas.microsoft.com/office/drawing/2014/main" id="{B06BFF70-1A9A-B8FE-AC68-FB50E904950A}"/>
              </a:ext>
            </a:extLst>
          </p:cNvPr>
          <p:cNvSpPr>
            <a:spLocks noChangeShapeType="1"/>
          </p:cNvSpPr>
          <p:nvPr/>
        </p:nvSpPr>
        <p:spPr bwMode="auto">
          <a:xfrm flipV="1">
            <a:off x="7885113" y="4868863"/>
            <a:ext cx="215900" cy="1081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68614" name="Text Box 9">
            <a:extLst>
              <a:ext uri="{FF2B5EF4-FFF2-40B4-BE49-F238E27FC236}">
                <a16:creationId xmlns:a16="http://schemas.microsoft.com/office/drawing/2014/main" id="{20590A92-A4DD-9EB3-B26C-5933E10D10D4}"/>
              </a:ext>
            </a:extLst>
          </p:cNvPr>
          <p:cNvSpPr txBox="1">
            <a:spLocks noChangeArrowheads="1"/>
          </p:cNvSpPr>
          <p:nvPr/>
        </p:nvSpPr>
        <p:spPr bwMode="auto">
          <a:xfrm>
            <a:off x="6659563" y="5949950"/>
            <a:ext cx="13789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dirty="0">
                <a:solidFill>
                  <a:srgbClr val="FF0000"/>
                </a:solidFill>
                <a:latin typeface="Arial Unicode MS" panose="020B0604020202020204" pitchFamily="34" charset="-128"/>
                <a:cs typeface="Arial Unicode MS" panose="020B0604020202020204" pitchFamily="34" charset="-128"/>
              </a:rPr>
              <a:t>красный</a:t>
            </a:r>
            <a:endParaRPr lang="en-AU" altLang="it-IT" sz="2400" dirty="0">
              <a:solidFill>
                <a:srgbClr val="FF0000"/>
              </a:solidFill>
              <a:latin typeface="Arial Unicode MS" panose="020B0604020202020204" pitchFamily="34" charset="-128"/>
              <a:cs typeface="Arial Unicode MS" panose="020B0604020202020204" pitchFamily="34" charset="-128"/>
            </a:endParaRPr>
          </a:p>
        </p:txBody>
      </p:sp>
      <p:sp>
        <p:nvSpPr>
          <p:cNvPr id="68615" name="Line 10">
            <a:extLst>
              <a:ext uri="{FF2B5EF4-FFF2-40B4-BE49-F238E27FC236}">
                <a16:creationId xmlns:a16="http://schemas.microsoft.com/office/drawing/2014/main" id="{C5F33969-28B6-3012-0382-ED8297FF327D}"/>
              </a:ext>
            </a:extLst>
          </p:cNvPr>
          <p:cNvSpPr>
            <a:spLocks noChangeShapeType="1"/>
          </p:cNvSpPr>
          <p:nvPr/>
        </p:nvSpPr>
        <p:spPr bwMode="auto">
          <a:xfrm flipH="1" flipV="1">
            <a:off x="4643438" y="4941888"/>
            <a:ext cx="73025" cy="9350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68616" name="Text Box 11">
            <a:extLst>
              <a:ext uri="{FF2B5EF4-FFF2-40B4-BE49-F238E27FC236}">
                <a16:creationId xmlns:a16="http://schemas.microsoft.com/office/drawing/2014/main" id="{C2CC4D62-2B59-56DD-E065-1E53D9F0B71F}"/>
              </a:ext>
            </a:extLst>
          </p:cNvPr>
          <p:cNvSpPr txBox="1">
            <a:spLocks noChangeArrowheads="1"/>
          </p:cNvSpPr>
          <p:nvPr/>
        </p:nvSpPr>
        <p:spPr bwMode="auto">
          <a:xfrm>
            <a:off x="4211638" y="6092825"/>
            <a:ext cx="19976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dirty="0">
                <a:solidFill>
                  <a:srgbClr val="CC0099"/>
                </a:solidFill>
                <a:latin typeface="Arial Unicode MS" panose="020B0604020202020204" pitchFamily="34" charset="-128"/>
                <a:cs typeface="Arial Unicode MS" panose="020B0604020202020204" pitchFamily="34" charset="-128"/>
              </a:rPr>
              <a:t>фиолетовый</a:t>
            </a:r>
            <a:endParaRPr lang="en-AU" altLang="it-IT" sz="2400" dirty="0">
              <a:solidFill>
                <a:srgbClr val="CC0099"/>
              </a:solidFill>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33D0F9D-D8F4-A289-0600-C3D11DCF3E23}"/>
              </a:ext>
            </a:extLst>
          </p:cNvPr>
          <p:cNvSpPr>
            <a:spLocks noGrp="1" noChangeArrowheads="1"/>
          </p:cNvSpPr>
          <p:nvPr>
            <p:ph type="title"/>
          </p:nvPr>
        </p:nvSpPr>
        <p:spPr/>
        <p:txBody>
          <a:bodyPr/>
          <a:lstStyle/>
          <a:p>
            <a:pPr eaLnBrk="1" hangingPunct="1"/>
            <a:r>
              <a:rPr lang="az-Cyrl-AZ" altLang="it-IT" sz="3600" dirty="0"/>
              <a:t>Отражение и передача</a:t>
            </a:r>
            <a:endParaRPr lang="en-AU" altLang="it-IT" sz="3600" dirty="0"/>
          </a:p>
        </p:txBody>
      </p:sp>
      <p:pic>
        <p:nvPicPr>
          <p:cNvPr id="69635" name="Picture 4">
            <a:extLst>
              <a:ext uri="{FF2B5EF4-FFF2-40B4-BE49-F238E27FC236}">
                <a16:creationId xmlns:a16="http://schemas.microsoft.com/office/drawing/2014/main" id="{825E9CFB-39F9-B375-9AD7-F1AC02D7D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44625"/>
            <a:ext cx="39084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5">
            <a:extLst>
              <a:ext uri="{FF2B5EF4-FFF2-40B4-BE49-F238E27FC236}">
                <a16:creationId xmlns:a16="http://schemas.microsoft.com/office/drawing/2014/main" id="{F82D8671-7493-8329-A23D-C1FBF65C2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43325"/>
            <a:ext cx="38893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6">
            <a:extLst>
              <a:ext uri="{FF2B5EF4-FFF2-40B4-BE49-F238E27FC236}">
                <a16:creationId xmlns:a16="http://schemas.microsoft.com/office/drawing/2014/main" id="{49878CA1-E5EF-1436-5894-6F2CD95E8633}"/>
              </a:ext>
            </a:extLst>
          </p:cNvPr>
          <p:cNvSpPr txBox="1">
            <a:spLocks noChangeArrowheads="1"/>
          </p:cNvSpPr>
          <p:nvPr/>
        </p:nvSpPr>
        <p:spPr bwMode="auto">
          <a:xfrm>
            <a:off x="376238" y="6332538"/>
            <a:ext cx="74691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anose="020B0604020202020204" pitchFamily="34" charset="-128"/>
                <a:cs typeface="Arial Unicode MS" panose="020B0604020202020204" pitchFamily="34" charset="-128"/>
              </a:rPr>
              <a:t>Foto: K. Służewski			</a:t>
            </a:r>
            <a:r>
              <a:rPr lang="it-IT" altLang="it-IT" sz="1800">
                <a:latin typeface="Arial Unicode MS" panose="020B0604020202020204" pitchFamily="34" charset="-128"/>
                <a:cs typeface="Arial Unicode MS" panose="020B0604020202020204" pitchFamily="34" charset="-128"/>
              </a:rPr>
              <a:t>Spettro</a:t>
            </a:r>
            <a:r>
              <a:rPr lang="pl-PL" altLang="it-IT" sz="1800">
                <a:latin typeface="Arial Unicode MS" panose="020B0604020202020204" pitchFamily="34" charset="-128"/>
                <a:cs typeface="Arial Unicode MS" panose="020B0604020202020204" pitchFamily="34" charset="-128"/>
              </a:rPr>
              <a:t>: A. Krzysztofowicz</a:t>
            </a:r>
            <a:endParaRPr lang="en-AU" altLang="it-IT" sz="1800">
              <a:latin typeface="Arial Unicode MS" panose="020B0604020202020204" pitchFamily="34" charset="-128"/>
              <a:cs typeface="Arial Unicode MS" panose="020B0604020202020204" pitchFamily="34" charset="-128"/>
            </a:endParaRPr>
          </a:p>
        </p:txBody>
      </p:sp>
      <p:pic>
        <p:nvPicPr>
          <p:cNvPr id="69638" name="Picture 7">
            <a:extLst>
              <a:ext uri="{FF2B5EF4-FFF2-40B4-BE49-F238E27FC236}">
                <a16:creationId xmlns:a16="http://schemas.microsoft.com/office/drawing/2014/main" id="{F09FE019-920A-3018-A6CF-AD0714E9C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205038"/>
            <a:ext cx="47879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olo 1">
            <a:extLst>
              <a:ext uri="{FF2B5EF4-FFF2-40B4-BE49-F238E27FC236}">
                <a16:creationId xmlns:a16="http://schemas.microsoft.com/office/drawing/2014/main" id="{FD56483B-D43E-2736-49A8-331DB59011A3}"/>
              </a:ext>
            </a:extLst>
          </p:cNvPr>
          <p:cNvSpPr>
            <a:spLocks noGrp="1" noChangeArrowheads="1"/>
          </p:cNvSpPr>
          <p:nvPr>
            <p:ph type="title"/>
          </p:nvPr>
        </p:nvSpPr>
        <p:spPr>
          <a:xfrm>
            <a:off x="457200" y="28575"/>
            <a:ext cx="8229600" cy="1143000"/>
          </a:xfrm>
        </p:spPr>
        <p:txBody>
          <a:bodyPr/>
          <a:lstStyle/>
          <a:p>
            <a:pPr eaLnBrk="1" hangingPunct="1"/>
            <a:r>
              <a:rPr lang="ru-RU" altLang="it-IT" sz="3200" dirty="0"/>
              <a:t>Человеческий глаз: 3 цвета колбочек + палочки</a:t>
            </a:r>
            <a:endParaRPr lang="it-IT" altLang="it-IT" sz="3200" dirty="0"/>
          </a:p>
        </p:txBody>
      </p:sp>
      <p:pic>
        <p:nvPicPr>
          <p:cNvPr id="70659" name="Picture 4">
            <a:extLst>
              <a:ext uri="{FF2B5EF4-FFF2-40B4-BE49-F238E27FC236}">
                <a16:creationId xmlns:a16="http://schemas.microsoft.com/office/drawing/2014/main" id="{C03E8822-B19C-01E9-E1A8-B19CC6E7E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41" y="1096101"/>
            <a:ext cx="7865442" cy="361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CasellaDiTesto 5">
            <a:extLst>
              <a:ext uri="{FF2B5EF4-FFF2-40B4-BE49-F238E27FC236}">
                <a16:creationId xmlns:a16="http://schemas.microsoft.com/office/drawing/2014/main" id="{33AA69E8-CB3D-B400-506A-FFA381C1D3BA}"/>
              </a:ext>
            </a:extLst>
          </p:cNvPr>
          <p:cNvSpPr txBox="1">
            <a:spLocks noChangeArrowheads="1"/>
          </p:cNvSpPr>
          <p:nvPr/>
        </p:nvSpPr>
        <p:spPr bwMode="auto">
          <a:xfrm>
            <a:off x="449263" y="4632325"/>
            <a:ext cx="896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anose="020B0604020202020204" pitchFamily="34" charset="-128"/>
                <a:cs typeface="Arial Unicode MS" panose="020B0604020202020204" pitchFamily="34" charset="-128"/>
              </a:rPr>
              <a:t>https://www.repubblica.it/dossier/salute/retina-in-salute/2019/07/11</a:t>
            </a:r>
          </a:p>
        </p:txBody>
      </p:sp>
      <p:sp>
        <p:nvSpPr>
          <p:cNvPr id="70661" name="CasellaDiTesto 2">
            <a:extLst>
              <a:ext uri="{FF2B5EF4-FFF2-40B4-BE49-F238E27FC236}">
                <a16:creationId xmlns:a16="http://schemas.microsoft.com/office/drawing/2014/main" id="{8631384C-A844-8799-BFFB-59126364C7BD}"/>
              </a:ext>
            </a:extLst>
          </p:cNvPr>
          <p:cNvSpPr txBox="1">
            <a:spLocks noChangeArrowheads="1"/>
          </p:cNvSpPr>
          <p:nvPr/>
        </p:nvSpPr>
        <p:spPr bwMode="auto">
          <a:xfrm>
            <a:off x="323528" y="4940300"/>
            <a:ext cx="870267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100" dirty="0">
                <a:latin typeface="Arial Unicode MS" panose="020B0604020202020204" pitchFamily="34" charset="-128"/>
                <a:cs typeface="Arial Unicode MS" panose="020B0604020202020204" pitchFamily="34" charset="-128"/>
              </a:rPr>
              <a:t>«Видимое есть в действительности цвет, а цвет есть то, что находится на видимом само по себе: я говорю «per se» не потому, что он виден по своей сущности, а потому, что он содержит в себе причину своей видимости»</a:t>
            </a:r>
            <a:r>
              <a:rPr lang="it-IT" altLang="it-IT" sz="2100" dirty="0">
                <a:latin typeface="Arial Unicode MS" panose="020B0604020202020204" pitchFamily="34" charset="-128"/>
                <a:cs typeface="Arial Unicode MS" panose="020B0604020202020204" pitchFamily="34" charset="-128"/>
              </a:rPr>
              <a:t>Aristotele, </a:t>
            </a:r>
            <a:r>
              <a:rPr lang="it-IT" altLang="it-IT" sz="2100" i="1" dirty="0">
                <a:latin typeface="Arial Unicode MS" panose="020B0604020202020204" pitchFamily="34" charset="-128"/>
                <a:cs typeface="Arial Unicode MS" panose="020B0604020202020204" pitchFamily="34" charset="-128"/>
              </a:rPr>
              <a:t>L’anima</a:t>
            </a:r>
            <a:r>
              <a:rPr lang="it-IT" altLang="it-IT" sz="2100" dirty="0">
                <a:latin typeface="Arial Unicode MS" panose="020B0604020202020204" pitchFamily="34" charset="-128"/>
                <a:cs typeface="Arial Unicode MS" panose="020B0604020202020204" pitchFamily="34" charset="-128"/>
              </a:rPr>
              <a:t>, 418°, 30.  </a:t>
            </a:r>
          </a:p>
          <a:p>
            <a:pPr eaLnBrk="1" hangingPunct="1">
              <a:spcBef>
                <a:spcPct val="0"/>
              </a:spcBef>
              <a:buFontTx/>
              <a:buNone/>
            </a:pPr>
            <a:r>
              <a:rPr lang="it-IT" altLang="it-IT" sz="2100" dirty="0">
                <a:latin typeface="Arial Unicode MS" panose="020B0604020202020204" pitchFamily="34" charset="-128"/>
                <a:cs typeface="Arial Unicode MS" panose="020B0604020202020204" pitchFamily="34" charset="-128"/>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olo 1">
            <a:extLst>
              <a:ext uri="{FF2B5EF4-FFF2-40B4-BE49-F238E27FC236}">
                <a16:creationId xmlns:a16="http://schemas.microsoft.com/office/drawing/2014/main" id="{49B1CDEB-60C7-D4CC-9967-F555E74E6326}"/>
              </a:ext>
            </a:extLst>
          </p:cNvPr>
          <p:cNvSpPr>
            <a:spLocks noGrp="1" noChangeArrowheads="1"/>
          </p:cNvSpPr>
          <p:nvPr>
            <p:ph type="title"/>
          </p:nvPr>
        </p:nvSpPr>
        <p:spPr/>
        <p:txBody>
          <a:bodyPr/>
          <a:lstStyle/>
          <a:p>
            <a:pPr eaLnBrk="1" hangingPunct="1"/>
            <a:r>
              <a:rPr lang="az-Cyrl-AZ" altLang="it-IT" sz="3600" dirty="0"/>
              <a:t>Почему </a:t>
            </a:r>
            <a:r>
              <a:rPr lang="it-IT" altLang="it-IT" sz="3600" dirty="0"/>
              <a:t>RGB </a:t>
            </a:r>
            <a:r>
              <a:rPr lang="az-Cyrl-AZ" altLang="it-IT" sz="3600" dirty="0"/>
              <a:t>достаточно?</a:t>
            </a:r>
            <a:endParaRPr lang="it-IT" altLang="it-IT" sz="3600" dirty="0"/>
          </a:p>
        </p:txBody>
      </p:sp>
      <p:sp>
        <p:nvSpPr>
          <p:cNvPr id="71683" name="CasellaDiTesto 5">
            <a:extLst>
              <a:ext uri="{FF2B5EF4-FFF2-40B4-BE49-F238E27FC236}">
                <a16:creationId xmlns:a16="http://schemas.microsoft.com/office/drawing/2014/main" id="{2CB55A52-E3DB-B456-CA1A-B9FC335811D2}"/>
              </a:ext>
            </a:extLst>
          </p:cNvPr>
          <p:cNvSpPr txBox="1">
            <a:spLocks noChangeArrowheads="1"/>
          </p:cNvSpPr>
          <p:nvPr/>
        </p:nvSpPr>
        <p:spPr bwMode="auto">
          <a:xfrm>
            <a:off x="473075" y="1192213"/>
            <a:ext cx="847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latin typeface="Arial Unicode MS" panose="020B0604020202020204" pitchFamily="34" charset="-128"/>
                <a:cs typeface="Arial Unicode MS" panose="020B0604020202020204" pitchFamily="34" charset="-128"/>
              </a:rPr>
              <a:t>https://en.wikipedia.org/wiki/Rod_cell</a:t>
            </a:r>
          </a:p>
        </p:txBody>
      </p:sp>
      <p:pic>
        <p:nvPicPr>
          <p:cNvPr id="71684" name="Immagine 7">
            <a:extLst>
              <a:ext uri="{FF2B5EF4-FFF2-40B4-BE49-F238E27FC236}">
                <a16:creationId xmlns:a16="http://schemas.microsoft.com/office/drawing/2014/main" id="{2CA21CE5-92C5-8A34-C37B-86864AB39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384300"/>
            <a:ext cx="592455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CasellaDiTesto 8">
            <a:extLst>
              <a:ext uri="{FF2B5EF4-FFF2-40B4-BE49-F238E27FC236}">
                <a16:creationId xmlns:a16="http://schemas.microsoft.com/office/drawing/2014/main" id="{09FC30E5-F918-FEFC-F2AC-C46D766318EC}"/>
              </a:ext>
            </a:extLst>
          </p:cNvPr>
          <p:cNvSpPr txBox="1">
            <a:spLocks noChangeArrowheads="1"/>
          </p:cNvSpPr>
          <p:nvPr/>
        </p:nvSpPr>
        <p:spPr bwMode="auto">
          <a:xfrm>
            <a:off x="115888" y="5160963"/>
            <a:ext cx="896461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200" dirty="0">
                <a:latin typeface="Arial Unicode MS" panose="020B0604020202020204" pitchFamily="34" charset="-128"/>
                <a:cs typeface="Arial Unicode MS" panose="020B0604020202020204" pitchFamily="34" charset="-128"/>
              </a:rPr>
              <a:t>«Следовательно, цвет не виден без света, но каждый цвет каждой вещи виден в свете» (Аристотель, «De Anima», 418b,2)
«Неокрашенным является прозрачное, и притом то, что не видно или едва ли может быть видно, как кажется неясное».</a:t>
            </a:r>
            <a:r>
              <a:rPr lang="it-IT" altLang="it-IT" sz="2200" dirty="0">
                <a:latin typeface="Arial Unicode MS" panose="020B0604020202020204" pitchFamily="34" charset="-128"/>
                <a:cs typeface="Arial Unicode MS" panose="020B0604020202020204" pitchFamily="34" charset="-128"/>
              </a:rPr>
              <a:t>418b, 27</a:t>
            </a:r>
          </a:p>
        </p:txBody>
      </p:sp>
      <p:sp>
        <p:nvSpPr>
          <p:cNvPr id="71686" name="CasellaDiTesto 9">
            <a:extLst>
              <a:ext uri="{FF2B5EF4-FFF2-40B4-BE49-F238E27FC236}">
                <a16:creationId xmlns:a16="http://schemas.microsoft.com/office/drawing/2014/main" id="{D56311C0-2856-293B-9E3E-BB28B184DB92}"/>
              </a:ext>
            </a:extLst>
          </p:cNvPr>
          <p:cNvSpPr txBox="1">
            <a:spLocks noChangeArrowheads="1"/>
          </p:cNvSpPr>
          <p:nvPr/>
        </p:nvSpPr>
        <p:spPr bwMode="auto">
          <a:xfrm>
            <a:off x="5027613" y="1330325"/>
            <a:ext cx="7318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Стержни (ч/б вид)
в 100 раз чувствительнее
конусов</a:t>
            </a:r>
            <a:endParaRPr lang="it-IT" altLang="it-IT" sz="2400" dirty="0">
              <a:latin typeface="Arial Unicode MS" panose="020B0604020202020204" pitchFamily="34" charset="-128"/>
              <a:cs typeface="Arial Unicode MS" panose="020B0604020202020204" pitchFamily="34" charset="-128"/>
            </a:endParaRPr>
          </a:p>
        </p:txBody>
      </p:sp>
      <p:sp>
        <p:nvSpPr>
          <p:cNvPr id="71687" name="CasellaDiTesto 10">
            <a:extLst>
              <a:ext uri="{FF2B5EF4-FFF2-40B4-BE49-F238E27FC236}">
                <a16:creationId xmlns:a16="http://schemas.microsoft.com/office/drawing/2014/main" id="{DC9C7780-A30D-F3C7-67FE-1019EA02E1E2}"/>
              </a:ext>
            </a:extLst>
          </p:cNvPr>
          <p:cNvSpPr txBox="1">
            <a:spLocks noChangeArrowheads="1"/>
          </p:cNvSpPr>
          <p:nvPr/>
        </p:nvSpPr>
        <p:spPr bwMode="auto">
          <a:xfrm>
            <a:off x="6011863" y="2762250"/>
            <a:ext cx="73167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solidFill>
                  <a:srgbClr val="FF9900"/>
                </a:solidFill>
                <a:latin typeface="Arial Unicode MS" panose="020B0604020202020204" pitchFamily="34" charset="-128"/>
                <a:cs typeface="Arial Unicode MS" panose="020B0604020202020204" pitchFamily="34" charset="-128"/>
              </a:rPr>
              <a:t>Видеть цвет
желтый, они работают
В то же время
Два типа конусов</a:t>
            </a:r>
            <a:endParaRPr lang="it-IT" altLang="it-IT" sz="2400" dirty="0">
              <a:solidFill>
                <a:srgbClr val="FF9900"/>
              </a:solidFill>
              <a:latin typeface="Arial Unicode MS" panose="020B0604020202020204" pitchFamily="34" charset="-128"/>
              <a:cs typeface="Arial Unicode MS" panose="020B0604020202020204" pitchFamily="34" charset="-128"/>
            </a:endParaRPr>
          </a:p>
        </p:txBody>
      </p:sp>
      <p:cxnSp>
        <p:nvCxnSpPr>
          <p:cNvPr id="13" name="Connettore 2 12">
            <a:extLst>
              <a:ext uri="{FF2B5EF4-FFF2-40B4-BE49-F238E27FC236}">
                <a16:creationId xmlns:a16="http://schemas.microsoft.com/office/drawing/2014/main" id="{13E9EB6B-867F-A5C3-D8F9-9837B3A9C1D3}"/>
              </a:ext>
            </a:extLst>
          </p:cNvPr>
          <p:cNvCxnSpPr>
            <a:cxnSpLocks/>
          </p:cNvCxnSpPr>
          <p:nvPr/>
        </p:nvCxnSpPr>
        <p:spPr>
          <a:xfrm flipV="1">
            <a:off x="4535488" y="2168525"/>
            <a:ext cx="0" cy="1417638"/>
          </a:xfrm>
          <a:prstGeom prst="straightConnector1">
            <a:avLst/>
          </a:prstGeom>
          <a:ln w="603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C219CE9-AC80-AE44-1AFF-96F7CE15AC57}"/>
              </a:ext>
            </a:extLst>
          </p:cNvPr>
          <p:cNvSpPr>
            <a:spLocks noGrp="1" noChangeArrowheads="1"/>
          </p:cNvSpPr>
          <p:nvPr>
            <p:ph type="title"/>
          </p:nvPr>
        </p:nvSpPr>
        <p:spPr>
          <a:xfrm>
            <a:off x="179388" y="0"/>
            <a:ext cx="8964612" cy="1143000"/>
          </a:xfrm>
        </p:spPr>
        <p:txBody>
          <a:bodyPr/>
          <a:lstStyle/>
          <a:p>
            <a:pPr eaLnBrk="1" hangingPunct="1"/>
            <a:r>
              <a:rPr lang="az-Cyrl-AZ" altLang="it-IT" sz="3600" dirty="0">
                <a:solidFill>
                  <a:schemeClr val="accent2"/>
                </a:solidFill>
              </a:rPr>
              <a:t>Родопсин – пигмент сетчатки млекопитающих</a:t>
            </a:r>
            <a:endParaRPr lang="en-AU" altLang="it-IT" sz="3600" dirty="0">
              <a:solidFill>
                <a:schemeClr val="accent2"/>
              </a:solidFill>
            </a:endParaRPr>
          </a:p>
        </p:txBody>
      </p:sp>
      <p:sp>
        <p:nvSpPr>
          <p:cNvPr id="72707" name="Text Box 3">
            <a:extLst>
              <a:ext uri="{FF2B5EF4-FFF2-40B4-BE49-F238E27FC236}">
                <a16:creationId xmlns:a16="http://schemas.microsoft.com/office/drawing/2014/main" id="{4B0797B5-188B-D4F7-F42A-F9B341FAEA74}"/>
              </a:ext>
            </a:extLst>
          </p:cNvPr>
          <p:cNvSpPr txBox="1">
            <a:spLocks noChangeArrowheads="1"/>
          </p:cNvSpPr>
          <p:nvPr/>
        </p:nvSpPr>
        <p:spPr bwMode="auto">
          <a:xfrm>
            <a:off x="87313" y="6256338"/>
            <a:ext cx="735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chemeClr val="accent2"/>
                </a:solidFill>
                <a:cs typeface="Arial Unicode MS" panose="020B0604020202020204" pitchFamily="34" charset="-128"/>
              </a:rPr>
              <a:t>https://www2.chemistry.msu.edu/faculty/reusch/virttxtjml/photchem.htm</a:t>
            </a:r>
          </a:p>
        </p:txBody>
      </p:sp>
      <p:pic>
        <p:nvPicPr>
          <p:cNvPr id="72708" name="Picture 4">
            <a:extLst>
              <a:ext uri="{FF2B5EF4-FFF2-40B4-BE49-F238E27FC236}">
                <a16:creationId xmlns:a16="http://schemas.microsoft.com/office/drawing/2014/main" id="{881CCE29-CFEB-73CF-6EF4-4A8157440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251075"/>
            <a:ext cx="857885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3">
            <a:extLst>
              <a:ext uri="{FF2B5EF4-FFF2-40B4-BE49-F238E27FC236}">
                <a16:creationId xmlns:a16="http://schemas.microsoft.com/office/drawing/2014/main" id="{FD47E59C-E0E3-3EF2-380A-6AE105D18356}"/>
              </a:ext>
            </a:extLst>
          </p:cNvPr>
          <p:cNvSpPr txBox="1">
            <a:spLocks noChangeArrowheads="1"/>
          </p:cNvSpPr>
          <p:nvPr/>
        </p:nvSpPr>
        <p:spPr bwMode="auto">
          <a:xfrm>
            <a:off x="482600" y="1281113"/>
            <a:ext cx="79917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solidFill>
                  <a:schemeClr val="accent2"/>
                </a:solidFill>
                <a:cs typeface="Arial Unicode MS" panose="020B0604020202020204" pitchFamily="34" charset="-128"/>
              </a:rPr>
              <a:t>Изменение конформации (высвобождается электрон) 
когда молекула поглощает фотон</a:t>
            </a:r>
            <a:endParaRPr lang="en-AU" altLang="it-IT" sz="2400" dirty="0">
              <a:solidFill>
                <a:schemeClr val="accent2"/>
              </a:solidFill>
              <a:cs typeface="Arial Unicode MS" panose="020B0604020202020204" pitchFamily="34" charset="-128"/>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olo 1">
            <a:extLst>
              <a:ext uri="{FF2B5EF4-FFF2-40B4-BE49-F238E27FC236}">
                <a16:creationId xmlns:a16="http://schemas.microsoft.com/office/drawing/2014/main" id="{C62D33E8-4708-64A0-FDA4-8EBF3214E662}"/>
              </a:ext>
            </a:extLst>
          </p:cNvPr>
          <p:cNvSpPr>
            <a:spLocks noGrp="1" noChangeArrowheads="1"/>
          </p:cNvSpPr>
          <p:nvPr>
            <p:ph type="title"/>
          </p:nvPr>
        </p:nvSpPr>
        <p:spPr/>
        <p:txBody>
          <a:bodyPr/>
          <a:lstStyle/>
          <a:p>
            <a:pPr eaLnBrk="1" hangingPunct="1"/>
            <a:r>
              <a:rPr lang="az-Cyrl-AZ" altLang="it-IT" sz="3600" dirty="0"/>
              <a:t>Ч/Б зрение?</a:t>
            </a:r>
            <a:endParaRPr lang="it-IT" altLang="it-IT" sz="3600" dirty="0"/>
          </a:p>
        </p:txBody>
      </p:sp>
      <p:pic>
        <p:nvPicPr>
          <p:cNvPr id="73731" name="Immagine 3" descr="Immagine che contiene esterni, albero, lago, natura&#10;&#10;Descrizione generata automaticamente">
            <a:extLst>
              <a:ext uri="{FF2B5EF4-FFF2-40B4-BE49-F238E27FC236}">
                <a16:creationId xmlns:a16="http://schemas.microsoft.com/office/drawing/2014/main" id="{809AA2EC-9CAF-D4E5-9B07-614F4C08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6038"/>
            <a:ext cx="91440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CasellaDiTesto 4">
            <a:extLst>
              <a:ext uri="{FF2B5EF4-FFF2-40B4-BE49-F238E27FC236}">
                <a16:creationId xmlns:a16="http://schemas.microsoft.com/office/drawing/2014/main" id="{5C2905FA-D172-9487-2007-5A65A9041D8F}"/>
              </a:ext>
            </a:extLst>
          </p:cNvPr>
          <p:cNvSpPr txBox="1">
            <a:spLocks noChangeArrowheads="1"/>
          </p:cNvSpPr>
          <p:nvPr/>
        </p:nvSpPr>
        <p:spPr bwMode="auto">
          <a:xfrm>
            <a:off x="90488" y="6021388"/>
            <a:ext cx="8963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Arial Unicode MS" panose="020B0604020202020204" pitchFamily="34" charset="-128"/>
                <a:cs typeface="Arial Unicode MS" panose="020B0604020202020204" pitchFamily="34" charset="-128"/>
              </a:rPr>
              <a:t>Lago Kamien, Pomerania, 23-01-2022, foto Maria Karwasz</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olo 1">
            <a:extLst>
              <a:ext uri="{FF2B5EF4-FFF2-40B4-BE49-F238E27FC236}">
                <a16:creationId xmlns:a16="http://schemas.microsoft.com/office/drawing/2014/main" id="{D6740EA2-6033-0DF4-4902-2A20C2A1509E}"/>
              </a:ext>
            </a:extLst>
          </p:cNvPr>
          <p:cNvSpPr>
            <a:spLocks noGrp="1" noChangeArrowheads="1"/>
          </p:cNvSpPr>
          <p:nvPr>
            <p:ph type="title"/>
          </p:nvPr>
        </p:nvSpPr>
        <p:spPr>
          <a:xfrm>
            <a:off x="187260" y="136525"/>
            <a:ext cx="8939336" cy="1143000"/>
          </a:xfrm>
        </p:spPr>
        <p:txBody>
          <a:bodyPr/>
          <a:lstStyle/>
          <a:p>
            <a:pPr eaLnBrk="1" hangingPunct="1"/>
            <a:r>
              <a:rPr lang="ru-RU" altLang="it-IT" sz="3200" dirty="0"/>
              <a:t>Куда исчез фиолетовый цвет (по </a:t>
            </a:r>
            <a:r>
              <a:rPr lang="ru-RU" altLang="it-IT" sz="2800" dirty="0"/>
              <a:t>телевизору</a:t>
            </a:r>
            <a:r>
              <a:rPr lang="ru-RU" altLang="it-IT" sz="3200" dirty="0"/>
              <a:t>)?</a:t>
            </a:r>
            <a:endParaRPr lang="it-IT" altLang="it-IT" sz="3200" dirty="0"/>
          </a:p>
        </p:txBody>
      </p:sp>
      <p:pic>
        <p:nvPicPr>
          <p:cNvPr id="74755" name="Immagine 5">
            <a:extLst>
              <a:ext uri="{FF2B5EF4-FFF2-40B4-BE49-F238E27FC236}">
                <a16:creationId xmlns:a16="http://schemas.microsoft.com/office/drawing/2014/main" id="{6221DD51-6471-9169-D725-902AF3AC4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436688"/>
            <a:ext cx="24130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Immagine 7" descr="Immagine che contiene fiore, pianta, interni&#10;&#10;Descrizione generata automaticamente">
            <a:extLst>
              <a:ext uri="{FF2B5EF4-FFF2-40B4-BE49-F238E27FC236}">
                <a16:creationId xmlns:a16="http://schemas.microsoft.com/office/drawing/2014/main" id="{10DC5B67-86F8-095F-9AEB-C3A6C4492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1112838"/>
            <a:ext cx="32797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Immagine 9" descr="Immagine che contiene esterni, albero, pianta, fiore&#10;&#10;Descrizione generata automaticamente">
            <a:extLst>
              <a:ext uri="{FF2B5EF4-FFF2-40B4-BE49-F238E27FC236}">
                <a16:creationId xmlns:a16="http://schemas.microsoft.com/office/drawing/2014/main" id="{5A15A59B-B2AA-1530-7A77-0970EEFBA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706813"/>
            <a:ext cx="311785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Immagine 11" descr="Immagine che contiene fiore, pianta, esterni, viola&#10;&#10;Descrizione generata automaticamente">
            <a:extLst>
              <a:ext uri="{FF2B5EF4-FFF2-40B4-BE49-F238E27FC236}">
                <a16:creationId xmlns:a16="http://schemas.microsoft.com/office/drawing/2014/main" id="{AE0B34C2-F28C-B301-BAC1-202EAD674E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25" y="3706813"/>
            <a:ext cx="3119438"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CasellaDiTesto 12">
            <a:extLst>
              <a:ext uri="{FF2B5EF4-FFF2-40B4-BE49-F238E27FC236}">
                <a16:creationId xmlns:a16="http://schemas.microsoft.com/office/drawing/2014/main" id="{28ED44A6-9C41-4497-7C18-922823FACC91}"/>
              </a:ext>
            </a:extLst>
          </p:cNvPr>
          <p:cNvSpPr txBox="1">
            <a:spLocks noChangeArrowheads="1"/>
          </p:cNvSpPr>
          <p:nvPr/>
        </p:nvSpPr>
        <p:spPr bwMode="auto">
          <a:xfrm>
            <a:off x="107504" y="6305550"/>
            <a:ext cx="90364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000" dirty="0">
                <a:solidFill>
                  <a:srgbClr val="800080"/>
                </a:solidFill>
                <a:latin typeface="Arial Unicode MS" panose="020B0604020202020204" pitchFamily="34" charset="-128"/>
                <a:cs typeface="Arial Unicode MS" panose="020B0604020202020204" pitchFamily="34" charset="-128"/>
              </a:rPr>
              <a:t>Идея и фотографии</a:t>
            </a:r>
            <a:r>
              <a:rPr lang="it-IT" altLang="it-IT" sz="2000" dirty="0">
                <a:solidFill>
                  <a:srgbClr val="800080"/>
                </a:solidFill>
                <a:latin typeface="Arial Unicode MS" panose="020B0604020202020204" pitchFamily="34" charset="-128"/>
                <a:cs typeface="Arial Unicode MS" panose="020B0604020202020204" pitchFamily="34" charset="-128"/>
              </a:rPr>
              <a:t>: Maria Karwasz. </a:t>
            </a:r>
            <a:r>
              <a:rPr lang="az-Cyrl-AZ" altLang="it-IT" sz="2000" dirty="0">
                <a:solidFill>
                  <a:srgbClr val="800080"/>
                </a:solidFill>
                <a:latin typeface="Arial Unicode MS" panose="020B0604020202020204" pitchFamily="34" charset="-128"/>
                <a:cs typeface="Arial Unicode MS" panose="020B0604020202020204" pitchFamily="34" charset="-128"/>
              </a:rPr>
              <a:t>Трефы</a:t>
            </a:r>
            <a:r>
              <a:rPr lang="it-IT" altLang="it-IT" sz="2000" dirty="0">
                <a:solidFill>
                  <a:srgbClr val="800080"/>
                </a:solidFill>
                <a:latin typeface="Arial Unicode MS" panose="020B0604020202020204" pitchFamily="34" charset="-128"/>
                <a:cs typeface="Arial Unicode MS" panose="020B0604020202020204" pitchFamily="34" charset="-128"/>
              </a:rPr>
              <a:t> – Giardino Botanico di Berlino</a:t>
            </a:r>
          </a:p>
        </p:txBody>
      </p:sp>
      <p:pic>
        <p:nvPicPr>
          <p:cNvPr id="74760" name="Immagine 14">
            <a:extLst>
              <a:ext uri="{FF2B5EF4-FFF2-40B4-BE49-F238E27FC236}">
                <a16:creationId xmlns:a16="http://schemas.microsoft.com/office/drawing/2014/main" id="{459E326E-8964-F33C-39E2-C54B6F02C2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00" y="1600200"/>
            <a:ext cx="25463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A6B1148-50E7-7E2D-30DF-5EA91F6A680D}"/>
              </a:ext>
            </a:extLst>
          </p:cNvPr>
          <p:cNvSpPr>
            <a:spLocks noGrp="1" noChangeArrowheads="1"/>
          </p:cNvSpPr>
          <p:nvPr>
            <p:ph type="title"/>
          </p:nvPr>
        </p:nvSpPr>
        <p:spPr>
          <a:xfrm>
            <a:off x="457200" y="249093"/>
            <a:ext cx="8229600" cy="1143000"/>
          </a:xfrm>
        </p:spPr>
        <p:txBody>
          <a:bodyPr/>
          <a:lstStyle/>
          <a:p>
            <a:pPr eaLnBrk="1" hangingPunct="1"/>
            <a:r>
              <a:rPr lang="ru-RU" altLang="it-IT" sz="3600" dirty="0">
                <a:solidFill>
                  <a:srgbClr val="009999"/>
                </a:solidFill>
              </a:rPr>
              <a:t>Почему нет синих цветков (опыляемых пчелами)?</a:t>
            </a:r>
            <a:endParaRPr lang="en-AU" altLang="it-IT" sz="3600" dirty="0">
              <a:solidFill>
                <a:srgbClr val="009999"/>
              </a:solidFill>
            </a:endParaRPr>
          </a:p>
        </p:txBody>
      </p:sp>
      <p:pic>
        <p:nvPicPr>
          <p:cNvPr id="75779" name="Picture 3">
            <a:extLst>
              <a:ext uri="{FF2B5EF4-FFF2-40B4-BE49-F238E27FC236}">
                <a16:creationId xmlns:a16="http://schemas.microsoft.com/office/drawing/2014/main" id="{AD54C792-A3F0-F42C-2D21-4DCD0B42C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73238"/>
            <a:ext cx="40640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a:extLst>
              <a:ext uri="{FF2B5EF4-FFF2-40B4-BE49-F238E27FC236}">
                <a16:creationId xmlns:a16="http://schemas.microsoft.com/office/drawing/2014/main" id="{3075A459-CD94-1A38-9206-33A740AD429A}"/>
              </a:ext>
            </a:extLst>
          </p:cNvPr>
          <p:cNvSpPr txBox="1">
            <a:spLocks noChangeArrowheads="1"/>
          </p:cNvSpPr>
          <p:nvPr/>
        </p:nvSpPr>
        <p:spPr bwMode="auto">
          <a:xfrm>
            <a:off x="808038" y="5465763"/>
            <a:ext cx="333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err="1">
                <a:latin typeface="Arial Unicode MS" panose="020B0604020202020204" pitchFamily="34" charset="-128"/>
                <a:cs typeface="Arial Unicode MS" panose="020B0604020202020204" pitchFamily="34" charset="-128"/>
              </a:rPr>
              <a:t>Baptisia</a:t>
            </a:r>
            <a:r>
              <a:rPr lang="pl-PL" altLang="it-IT" sz="1800" dirty="0">
                <a:latin typeface="Arial Unicode MS" panose="020B0604020202020204" pitchFamily="34" charset="-128"/>
                <a:cs typeface="Arial Unicode MS" panose="020B0604020202020204" pitchFamily="34" charset="-128"/>
              </a:rPr>
              <a:t> </a:t>
            </a:r>
            <a:r>
              <a:rPr lang="pl-PL" altLang="it-IT" sz="1800" dirty="0" err="1">
                <a:latin typeface="Arial Unicode MS" panose="020B0604020202020204" pitchFamily="34" charset="-128"/>
                <a:cs typeface="Arial Unicode MS" panose="020B0604020202020204" pitchFamily="34" charset="-128"/>
              </a:rPr>
              <a:t>austrialis</a:t>
            </a:r>
            <a:r>
              <a:rPr lang="pl-PL" altLang="it-IT" sz="1800" dirty="0">
                <a:latin typeface="Arial Unicode MS" panose="020B0604020202020204" pitchFamily="34" charset="-128"/>
                <a:cs typeface="Arial Unicode MS" panose="020B0604020202020204" pitchFamily="34" charset="-128"/>
              </a:rPr>
              <a:t> (</a:t>
            </a:r>
            <a:r>
              <a:rPr lang="pl-PL" altLang="it-IT" sz="1800" dirty="0" err="1">
                <a:latin typeface="Arial Unicode MS" panose="020B0604020202020204" pitchFamily="34" charset="-128"/>
                <a:cs typeface="Arial Unicode MS" panose="020B0604020202020204" pitchFamily="34" charset="-128"/>
              </a:rPr>
              <a:t>fals</a:t>
            </a:r>
            <a:r>
              <a:rPr lang="it-IT" altLang="it-IT" sz="1800" dirty="0">
                <a:latin typeface="Arial Unicode MS" panose="020B0604020202020204" pitchFamily="34" charset="-128"/>
                <a:cs typeface="Arial Unicode MS" panose="020B0604020202020204" pitchFamily="34" charset="-128"/>
              </a:rPr>
              <a:t>o</a:t>
            </a:r>
            <a:r>
              <a:rPr lang="pl-PL" altLang="it-IT" sz="1800" dirty="0">
                <a:latin typeface="Arial Unicode MS" panose="020B0604020202020204" pitchFamily="34" charset="-128"/>
                <a:cs typeface="Arial Unicode MS" panose="020B0604020202020204" pitchFamily="34" charset="-128"/>
              </a:rPr>
              <a:t> </a:t>
            </a:r>
            <a:r>
              <a:rPr lang="pl-PL" altLang="it-IT" sz="1800" dirty="0" err="1">
                <a:latin typeface="Arial Unicode MS" panose="020B0604020202020204" pitchFamily="34" charset="-128"/>
                <a:cs typeface="Arial Unicode MS" panose="020B0604020202020204" pitchFamily="34" charset="-128"/>
              </a:rPr>
              <a:t>indigo</a:t>
            </a:r>
            <a:r>
              <a:rPr lang="pl-PL" altLang="it-IT" sz="1800" dirty="0">
                <a:latin typeface="Arial Unicode MS" panose="020B0604020202020204" pitchFamily="34" charset="-128"/>
                <a:cs typeface="Arial Unicode MS" panose="020B0604020202020204" pitchFamily="34" charset="-128"/>
              </a:rPr>
              <a:t>)</a:t>
            </a:r>
            <a:endParaRPr lang="en-AU" altLang="it-IT" sz="1800" dirty="0">
              <a:latin typeface="Arial Unicode MS" panose="020B0604020202020204" pitchFamily="34" charset="-128"/>
              <a:cs typeface="Arial Unicode MS" panose="020B0604020202020204" pitchFamily="34" charset="-128"/>
            </a:endParaRPr>
          </a:p>
        </p:txBody>
      </p:sp>
      <p:pic>
        <p:nvPicPr>
          <p:cNvPr id="75781" name="Picture 5">
            <a:extLst>
              <a:ext uri="{FF2B5EF4-FFF2-40B4-BE49-F238E27FC236}">
                <a16:creationId xmlns:a16="http://schemas.microsoft.com/office/drawing/2014/main" id="{657A7F93-4C9C-92BD-A6EF-423603AAD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1773238"/>
            <a:ext cx="43561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6">
            <a:extLst>
              <a:ext uri="{FF2B5EF4-FFF2-40B4-BE49-F238E27FC236}">
                <a16:creationId xmlns:a16="http://schemas.microsoft.com/office/drawing/2014/main" id="{1F7A75DE-EF95-CFB1-7217-6AB191EE923E}"/>
              </a:ext>
            </a:extLst>
          </p:cNvPr>
          <p:cNvSpPr txBox="1">
            <a:spLocks noChangeArrowheads="1"/>
          </p:cNvSpPr>
          <p:nvPr/>
        </p:nvSpPr>
        <p:spPr bwMode="auto">
          <a:xfrm>
            <a:off x="179388" y="6237288"/>
            <a:ext cx="434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000">
                <a:latin typeface="Arial Unicode MS" panose="020B0604020202020204" pitchFamily="34" charset="-128"/>
                <a:cs typeface="Arial Unicode MS" panose="020B0604020202020204" pitchFamily="34" charset="-128"/>
              </a:rPr>
              <a:t>CC BY-SA 3.0, https://commons.wikimedia.org/w/index.php?curid=173802</a:t>
            </a:r>
            <a:endParaRPr lang="pl-PL" altLang="it-IT" sz="1000">
              <a:latin typeface="Arial Unicode MS" panose="020B0604020202020204" pitchFamily="34" charset="-128"/>
              <a:cs typeface="Arial Unicode MS" panose="020B0604020202020204" pitchFamily="34" charset="-128"/>
            </a:endParaRPr>
          </a:p>
          <a:p>
            <a:pPr eaLnBrk="1" hangingPunct="1">
              <a:spcBef>
                <a:spcPct val="0"/>
              </a:spcBef>
              <a:buFontTx/>
              <a:buNone/>
            </a:pPr>
            <a:r>
              <a:rPr lang="en-AU" altLang="it-IT" sz="1000">
                <a:latin typeface="Arial Unicode MS" panose="020B0604020202020204" pitchFamily="34" charset="-128"/>
                <a:cs typeface="Arial Unicode MS" panose="020B0604020202020204" pitchFamily="34" charset="-128"/>
              </a:rPr>
              <a:t>http://galeria.swiatkwiatow.pl/zdjecie/chaber-blawatek,110360,721.html</a:t>
            </a:r>
          </a:p>
        </p:txBody>
      </p:sp>
      <p:sp>
        <p:nvSpPr>
          <p:cNvPr id="75783" name="Text Box 7">
            <a:extLst>
              <a:ext uri="{FF2B5EF4-FFF2-40B4-BE49-F238E27FC236}">
                <a16:creationId xmlns:a16="http://schemas.microsoft.com/office/drawing/2014/main" id="{EA064724-77B5-AC5D-CB42-001A6676C473}"/>
              </a:ext>
            </a:extLst>
          </p:cNvPr>
          <p:cNvSpPr txBox="1">
            <a:spLocks noChangeArrowheads="1"/>
          </p:cNvSpPr>
          <p:nvPr/>
        </p:nvSpPr>
        <p:spPr bwMode="auto">
          <a:xfrm>
            <a:off x="4787900" y="5516563"/>
            <a:ext cx="32623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dirty="0">
                <a:latin typeface="Arial Unicode MS" panose="020B0604020202020204" pitchFamily="34" charset="-128"/>
                <a:cs typeface="Arial Unicode MS" panose="020B0604020202020204" pitchFamily="34" charset="-128"/>
              </a:rPr>
              <a:t>Centaurea cyanus</a:t>
            </a:r>
            <a:r>
              <a:rPr lang="pl-PL" altLang="it-IT" sz="1800" dirty="0">
                <a:latin typeface="Arial Unicode MS" panose="020B0604020202020204" pitchFamily="34" charset="-128"/>
                <a:cs typeface="Arial Unicode MS" panose="020B0604020202020204" pitchFamily="34" charset="-128"/>
              </a:rPr>
              <a:t> (</a:t>
            </a:r>
            <a:r>
              <a:rPr lang="it-IT" altLang="it-IT" sz="1800" dirty="0">
                <a:latin typeface="Arial Unicode MS" panose="020B0604020202020204" pitchFamily="34" charset="-128"/>
                <a:cs typeface="Arial Unicode MS" panose="020B0604020202020204" pitchFamily="34" charset="-128"/>
              </a:rPr>
              <a:t>fiordaliso</a:t>
            </a:r>
            <a:r>
              <a:rPr lang="pl-PL" altLang="it-IT" sz="1800" dirty="0">
                <a:latin typeface="Arial Unicode MS" panose="020B0604020202020204" pitchFamily="34" charset="-128"/>
                <a:cs typeface="Arial Unicode MS" panose="020B0604020202020204" pitchFamily="34" charset="-128"/>
              </a:rPr>
              <a:t>)</a:t>
            </a:r>
            <a:r>
              <a:rPr lang="en-AU" altLang="it-IT" sz="1800" b="1" dirty="0">
                <a:latin typeface="Arial Unicode MS" panose="020B0604020202020204" pitchFamily="34" charset="-128"/>
                <a:cs typeface="Arial Unicode MS" panose="020B0604020202020204" pitchFamily="34" charset="-128"/>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ytuł 1">
            <a:extLst>
              <a:ext uri="{FF2B5EF4-FFF2-40B4-BE49-F238E27FC236}">
                <a16:creationId xmlns:a16="http://schemas.microsoft.com/office/drawing/2014/main" id="{0294098D-E0AF-CDD2-5A33-FB4566E4F93A}"/>
              </a:ext>
            </a:extLst>
          </p:cNvPr>
          <p:cNvSpPr>
            <a:spLocks noGrp="1" noChangeArrowheads="1"/>
          </p:cNvSpPr>
          <p:nvPr>
            <p:ph type="title" idx="4294967295"/>
          </p:nvPr>
        </p:nvSpPr>
        <p:spPr>
          <a:xfrm>
            <a:off x="466725" y="-50800"/>
            <a:ext cx="8229600" cy="1143000"/>
          </a:xfrm>
        </p:spPr>
        <p:txBody>
          <a:bodyPr/>
          <a:lstStyle/>
          <a:p>
            <a:pPr eaLnBrk="1" hangingPunct="1"/>
            <a:r>
              <a:rPr lang="az-Cyrl-AZ" altLang="it-IT" sz="3600" dirty="0">
                <a:solidFill>
                  <a:srgbClr val="6600CC"/>
                </a:solidFill>
              </a:rPr>
              <a:t>Мир глазами пчел</a:t>
            </a:r>
            <a:endParaRPr lang="en-US" altLang="it-IT" sz="3600" dirty="0">
              <a:solidFill>
                <a:srgbClr val="6600CC"/>
              </a:solidFill>
            </a:endParaRPr>
          </a:p>
        </p:txBody>
      </p:sp>
      <p:sp>
        <p:nvSpPr>
          <p:cNvPr id="76803" name="Text Box 4">
            <a:extLst>
              <a:ext uri="{FF2B5EF4-FFF2-40B4-BE49-F238E27FC236}">
                <a16:creationId xmlns:a16="http://schemas.microsoft.com/office/drawing/2014/main" id="{22571567-3C58-4F67-646B-29FE221E6151}"/>
              </a:ext>
            </a:extLst>
          </p:cNvPr>
          <p:cNvSpPr txBox="1">
            <a:spLocks noChangeArrowheads="1"/>
          </p:cNvSpPr>
          <p:nvPr/>
        </p:nvSpPr>
        <p:spPr bwMode="auto">
          <a:xfrm>
            <a:off x="314325" y="828675"/>
            <a:ext cx="8505825" cy="5293757"/>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ru-RU" altLang="it-IT" sz="2600" dirty="0">
                <a:cs typeface="Arial Unicode MS" panose="020B0604020202020204" pitchFamily="34" charset="-128"/>
              </a:rPr>
              <a:t>Bee Eye сильно отличается от нашего.</a:t>
            </a:r>
            <a:endParaRPr lang="pl-PL" altLang="it-IT" sz="2600" dirty="0">
              <a:cs typeface="Arial Unicode MS" panose="020B0604020202020204" pitchFamily="34" charset="-128"/>
            </a:endParaRPr>
          </a:p>
          <a:p>
            <a:pPr>
              <a:spcBef>
                <a:spcPct val="0"/>
              </a:spcBef>
              <a:buFontTx/>
              <a:buNone/>
            </a:pPr>
            <a:endParaRPr lang="pl-PL" altLang="it-IT" sz="2600" dirty="0">
              <a:cs typeface="Arial Unicode MS" panose="020B0604020202020204" pitchFamily="34" charset="-128"/>
            </a:endParaRPr>
          </a:p>
          <a:p>
            <a:pPr>
              <a:spcBef>
                <a:spcPct val="0"/>
              </a:spcBef>
              <a:buFontTx/>
              <a:buNone/>
            </a:pPr>
            <a:endParaRPr lang="pl-PL" altLang="it-IT" sz="2600" dirty="0">
              <a:cs typeface="Arial Unicode MS" panose="020B0604020202020204" pitchFamily="34" charset="-128"/>
            </a:endParaRPr>
          </a:p>
          <a:p>
            <a:pPr>
              <a:spcBef>
                <a:spcPct val="0"/>
              </a:spcBef>
              <a:buFontTx/>
              <a:buNone/>
            </a:pPr>
            <a:endParaRPr lang="pl-PL" altLang="it-IT" sz="2600" dirty="0">
              <a:cs typeface="Arial Unicode MS" panose="020B0604020202020204" pitchFamily="34" charset="-128"/>
            </a:endParaRPr>
          </a:p>
          <a:p>
            <a:pPr>
              <a:spcBef>
                <a:spcPct val="0"/>
              </a:spcBef>
              <a:buFontTx/>
              <a:buNone/>
            </a:pPr>
            <a:r>
              <a:rPr lang="ru-RU" altLang="it-IT" sz="2600" dirty="0">
                <a:cs typeface="Arial Unicode MS" panose="020B0604020202020204" pitchFamily="34" charset="-128"/>
              </a:rPr>
              <a:t>Пчелы лучше видят уникальные оттенки, 
И особенно желтый цвет. 
Они также видят ультрафиолет (максимальная чувствительность падает до 344 нм).</a:t>
            </a:r>
            <a:endParaRPr lang="pl-PL" altLang="it-IT" sz="2600" dirty="0">
              <a:cs typeface="Arial Unicode MS" panose="020B0604020202020204" pitchFamily="34" charset="-128"/>
            </a:endParaRPr>
          </a:p>
          <a:p>
            <a:pPr>
              <a:spcBef>
                <a:spcPct val="0"/>
              </a:spcBef>
              <a:buFontTx/>
              <a:buNone/>
            </a:pPr>
            <a:endParaRPr lang="pl-PL" altLang="it-IT" sz="2600" dirty="0">
              <a:cs typeface="Arial Unicode MS" panose="020B0604020202020204" pitchFamily="34" charset="-128"/>
            </a:endParaRPr>
          </a:p>
          <a:p>
            <a:pPr>
              <a:spcBef>
                <a:spcPct val="0"/>
              </a:spcBef>
              <a:buFontTx/>
              <a:buNone/>
            </a:pPr>
            <a:endParaRPr lang="pl-PL" altLang="it-IT" sz="2600" dirty="0">
              <a:cs typeface="Arial Unicode MS" panose="020B0604020202020204" pitchFamily="34" charset="-128"/>
            </a:endParaRPr>
          </a:p>
          <a:p>
            <a:pPr>
              <a:spcBef>
                <a:spcPct val="0"/>
              </a:spcBef>
              <a:buFontTx/>
              <a:buNone/>
            </a:pPr>
            <a:endParaRPr lang="en-GB" altLang="it-IT" sz="2600" dirty="0">
              <a:cs typeface="Arial Unicode MS" panose="020B0604020202020204" pitchFamily="34" charset="-128"/>
            </a:endParaRPr>
          </a:p>
          <a:p>
            <a:pPr>
              <a:spcBef>
                <a:spcPct val="0"/>
              </a:spcBef>
              <a:buFontTx/>
              <a:buNone/>
            </a:pPr>
            <a:r>
              <a:rPr lang="ru-RU" altLang="it-IT" sz="2600" dirty="0">
                <a:cs typeface="Arial Unicode MS" panose="020B0604020202020204" pitchFamily="34" charset="-128"/>
              </a:rPr>
              <a:t>Пчелы видят по контрасту с зеленым, а коричневый цвет для них черный.</a:t>
            </a:r>
            <a:endParaRPr lang="en-GB" altLang="it-IT" sz="2400" dirty="0">
              <a:cs typeface="Arial Unicode MS" panose="020B0604020202020204" pitchFamily="34" charset="-128"/>
            </a:endParaRPr>
          </a:p>
        </p:txBody>
      </p:sp>
      <p:sp>
        <p:nvSpPr>
          <p:cNvPr id="76804" name="Text Box 5">
            <a:extLst>
              <a:ext uri="{FF2B5EF4-FFF2-40B4-BE49-F238E27FC236}">
                <a16:creationId xmlns:a16="http://schemas.microsoft.com/office/drawing/2014/main" id="{680A5751-EBAA-C456-E645-00CCE5D7CC84}"/>
              </a:ext>
            </a:extLst>
          </p:cNvPr>
          <p:cNvSpPr txBox="1">
            <a:spLocks noChangeArrowheads="1"/>
          </p:cNvSpPr>
          <p:nvPr/>
        </p:nvSpPr>
        <p:spPr bwMode="auto">
          <a:xfrm>
            <a:off x="2340954" y="6239046"/>
            <a:ext cx="65229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dirty="0">
                <a:cs typeface="Arial Unicode MS" panose="020B0604020202020204" pitchFamily="34" charset="-128"/>
              </a:rPr>
              <a:t>GK, </a:t>
            </a:r>
            <a:r>
              <a:rPr lang="az-Cyrl-AZ" altLang="it-IT" sz="1600" i="1" dirty="0">
                <a:cs typeface="Arial Unicode MS" panose="020B0604020202020204" pitchFamily="34" charset="-128"/>
              </a:rPr>
              <a:t>Увидеть, чтобы поверить</a:t>
            </a:r>
            <a:r>
              <a:rPr lang="pl-PL" altLang="it-IT" sz="1600" dirty="0">
                <a:cs typeface="Arial Unicode MS" panose="020B0604020202020204" pitchFamily="34" charset="-128"/>
              </a:rPr>
              <a:t>, w: </a:t>
            </a:r>
            <a:r>
              <a:rPr lang="pl-PL" altLang="it-IT" sz="1600" i="1" dirty="0">
                <a:cs typeface="Arial Unicode MS" panose="020B0604020202020204" pitchFamily="34" charset="-128"/>
              </a:rPr>
              <a:t>On the </a:t>
            </a:r>
            <a:r>
              <a:rPr lang="pl-PL" altLang="it-IT" sz="1600" i="1" dirty="0" err="1">
                <a:cs typeface="Arial Unicode MS" panose="020B0604020202020204" pitchFamily="34" charset="-128"/>
              </a:rPr>
              <a:t>Track</a:t>
            </a:r>
            <a:r>
              <a:rPr lang="pl-PL" altLang="it-IT" sz="1600" i="1" dirty="0">
                <a:cs typeface="Arial Unicode MS" panose="020B0604020202020204" pitchFamily="34" charset="-128"/>
              </a:rPr>
              <a:t> of Modern </a:t>
            </a:r>
            <a:r>
              <a:rPr lang="pl-PL" altLang="it-IT" sz="1600" i="1" dirty="0" err="1">
                <a:cs typeface="Arial Unicode MS" panose="020B0604020202020204" pitchFamily="34" charset="-128"/>
              </a:rPr>
              <a:t>Physics</a:t>
            </a:r>
            <a:endParaRPr lang="pl-PL" altLang="it-IT" sz="1600" u="sng" dirty="0">
              <a:cs typeface="Arial Unicode MS" panose="020B0604020202020204" pitchFamily="34" charset="-128"/>
            </a:endParaRPr>
          </a:p>
          <a:p>
            <a:pPr eaLnBrk="1" hangingPunct="1">
              <a:spcBef>
                <a:spcPct val="0"/>
              </a:spcBef>
              <a:buFontTx/>
              <a:buNone/>
            </a:pPr>
            <a:r>
              <a:rPr lang="en-AU" altLang="it-IT" sz="1600" u="sng" dirty="0">
                <a:solidFill>
                  <a:srgbClr val="FF0000"/>
                </a:solidFill>
                <a:cs typeface="Arial Unicode MS" panose="020B0604020202020204" pitchFamily="34" charset="-128"/>
              </a:rPr>
              <a:t>http</a:t>
            </a:r>
            <a:r>
              <a:rPr lang="pl-PL" altLang="it-IT" sz="1600" u="sng" dirty="0">
                <a:solidFill>
                  <a:srgbClr val="FF0000"/>
                </a:solidFill>
                <a:cs typeface="Arial Unicode MS" panose="020B0604020202020204" pitchFamily="34" charset="-128"/>
              </a:rPr>
              <a:t>s</a:t>
            </a:r>
            <a:r>
              <a:rPr lang="en-AU" altLang="it-IT" sz="1600" u="sng" dirty="0">
                <a:solidFill>
                  <a:srgbClr val="FF0000"/>
                </a:solidFill>
                <a:cs typeface="Arial Unicode MS" panose="020B0604020202020204" pitchFamily="34" charset="-128"/>
              </a:rPr>
              <a:t>://dydaktyka.fizyka.umk.pl/Physics_is_fun/posters/specop5.ppt</a:t>
            </a:r>
          </a:p>
        </p:txBody>
      </p:sp>
      <p:sp>
        <p:nvSpPr>
          <p:cNvPr id="76805" name="Text Box 8">
            <a:extLst>
              <a:ext uri="{FF2B5EF4-FFF2-40B4-BE49-F238E27FC236}">
                <a16:creationId xmlns:a16="http://schemas.microsoft.com/office/drawing/2014/main" id="{F24469F4-CD04-67E6-459A-95495E83AA3F}"/>
              </a:ext>
            </a:extLst>
          </p:cNvPr>
          <p:cNvSpPr txBox="1">
            <a:spLocks noChangeArrowheads="1"/>
          </p:cNvSpPr>
          <p:nvPr/>
        </p:nvSpPr>
        <p:spPr bwMode="auto">
          <a:xfrm rot="16200000">
            <a:off x="7761295" y="1960662"/>
            <a:ext cx="24606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1400" dirty="0">
                <a:solidFill>
                  <a:srgbClr val="CC0066"/>
                </a:solidFill>
                <a:latin typeface="Times New Roman" panose="02020603050405020304" pitchFamily="18" charset="0"/>
                <a:cs typeface="Arial Unicode MS" panose="020B0604020202020204" pitchFamily="34" charset="-128"/>
              </a:rPr>
              <a:t>Цветение сакуры и УФ-лампа</a:t>
            </a:r>
            <a:endParaRPr lang="en-AU" altLang="it-IT" sz="1400" dirty="0">
              <a:solidFill>
                <a:srgbClr val="CC0066"/>
              </a:solidFill>
              <a:latin typeface="Times New Roman" panose="02020603050405020304" pitchFamily="18" charset="0"/>
              <a:cs typeface="Arial Unicode MS" panose="020B060402020202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a:extLst>
              <a:ext uri="{FF2B5EF4-FFF2-40B4-BE49-F238E27FC236}">
                <a16:creationId xmlns:a16="http://schemas.microsoft.com/office/drawing/2014/main" id="{66DFD50F-F1AC-8C46-7303-166B5F8956CA}"/>
              </a:ext>
            </a:extLst>
          </p:cNvPr>
          <p:cNvSpPr>
            <a:spLocks noGrp="1" noChangeArrowheads="1"/>
          </p:cNvSpPr>
          <p:nvPr>
            <p:ph type="title"/>
          </p:nvPr>
        </p:nvSpPr>
        <p:spPr/>
        <p:txBody>
          <a:bodyPr/>
          <a:lstStyle/>
          <a:p>
            <a:pPr eaLnBrk="1" hangingPunct="1"/>
            <a:r>
              <a:rPr lang="az-Cyrl-AZ" altLang="it-IT" sz="3600" dirty="0"/>
              <a:t>Основные цвета</a:t>
            </a:r>
            <a:endParaRPr lang="it-IT" altLang="it-IT" sz="3600" dirty="0"/>
          </a:p>
        </p:txBody>
      </p:sp>
      <p:sp>
        <p:nvSpPr>
          <p:cNvPr id="12291" name="CasellaDiTesto 2">
            <a:extLst>
              <a:ext uri="{FF2B5EF4-FFF2-40B4-BE49-F238E27FC236}">
                <a16:creationId xmlns:a16="http://schemas.microsoft.com/office/drawing/2014/main" id="{C1BE0937-BF26-77B7-90E0-D28B026C93A5}"/>
              </a:ext>
            </a:extLst>
          </p:cNvPr>
          <p:cNvSpPr txBox="1">
            <a:spLocks noChangeArrowheads="1"/>
          </p:cNvSpPr>
          <p:nvPr/>
        </p:nvSpPr>
        <p:spPr bwMode="auto">
          <a:xfrm>
            <a:off x="1042987" y="1250950"/>
            <a:ext cx="7335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b="1" dirty="0">
                <a:solidFill>
                  <a:srgbClr val="FF0000"/>
                </a:solidFill>
                <a:latin typeface="Arial Unicode MS" panose="020B0604020202020204" pitchFamily="34" charset="-128"/>
                <a:cs typeface="Arial Unicode MS" panose="020B0604020202020204" pitchFamily="34" charset="-128"/>
              </a:rPr>
              <a:t>Красный, </a:t>
            </a:r>
            <a:r>
              <a:rPr lang="az-Cyrl-AZ" altLang="it-IT" b="1" dirty="0">
                <a:solidFill>
                  <a:srgbClr val="FFFF00"/>
                </a:solidFill>
                <a:latin typeface="Arial Unicode MS" panose="020B0604020202020204" pitchFamily="34" charset="-128"/>
                <a:cs typeface="Arial Unicode MS" panose="020B0604020202020204" pitchFamily="34" charset="-128"/>
              </a:rPr>
              <a:t>Желтый</a:t>
            </a:r>
            <a:r>
              <a:rPr lang="az-Cyrl-AZ" altLang="it-IT" b="1" dirty="0">
                <a:solidFill>
                  <a:srgbClr val="FF0000"/>
                </a:solidFill>
                <a:latin typeface="Arial Unicode MS" panose="020B0604020202020204" pitchFamily="34" charset="-128"/>
                <a:cs typeface="Arial Unicode MS" panose="020B0604020202020204" pitchFamily="34" charset="-128"/>
              </a:rPr>
              <a:t>, </a:t>
            </a:r>
            <a:r>
              <a:rPr lang="az-Cyrl-AZ" altLang="it-IT" b="1" dirty="0">
                <a:solidFill>
                  <a:srgbClr val="00B050"/>
                </a:solidFill>
                <a:latin typeface="Arial Unicode MS" panose="020B0604020202020204" pitchFamily="34" charset="-128"/>
                <a:cs typeface="Arial Unicode MS" panose="020B0604020202020204" pitchFamily="34" charset="-128"/>
              </a:rPr>
              <a:t>Зеленый</a:t>
            </a:r>
            <a:r>
              <a:rPr lang="az-Cyrl-AZ" altLang="it-IT" b="1" dirty="0">
                <a:solidFill>
                  <a:srgbClr val="FF0000"/>
                </a:solidFill>
                <a:latin typeface="Arial Unicode MS" panose="020B0604020202020204" pitchFamily="34" charset="-128"/>
                <a:cs typeface="Arial Unicode MS" panose="020B0604020202020204" pitchFamily="34" charset="-128"/>
              </a:rPr>
              <a:t>, </a:t>
            </a:r>
            <a:r>
              <a:rPr lang="az-Cyrl-AZ" altLang="it-IT" b="1" dirty="0">
                <a:solidFill>
                  <a:srgbClr val="00B0F0"/>
                </a:solidFill>
                <a:latin typeface="Arial Unicode MS" panose="020B0604020202020204" pitchFamily="34" charset="-128"/>
                <a:cs typeface="Arial Unicode MS" panose="020B0604020202020204" pitchFamily="34" charset="-128"/>
              </a:rPr>
              <a:t>Синий</a:t>
            </a:r>
            <a:endParaRPr lang="it-IT" altLang="it-IT" b="1" dirty="0">
              <a:solidFill>
                <a:srgbClr val="00B0F0"/>
              </a:solidFill>
              <a:latin typeface="Arial Unicode MS" panose="020B0604020202020204" pitchFamily="34" charset="-128"/>
              <a:cs typeface="Arial Unicode MS" panose="020B0604020202020204" pitchFamily="34" charset="-128"/>
            </a:endParaRPr>
          </a:p>
        </p:txBody>
      </p:sp>
      <p:pic>
        <p:nvPicPr>
          <p:cNvPr id="12292" name="Immagine 4" descr="Immagine che contiene testo, elettronico, computer, schermo&#10;&#10;Descrizione generata automaticamente">
            <a:extLst>
              <a:ext uri="{FF2B5EF4-FFF2-40B4-BE49-F238E27FC236}">
                <a16:creationId xmlns:a16="http://schemas.microsoft.com/office/drawing/2014/main" id="{29082A65-8636-4D4C-26A8-6B696F491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989138"/>
            <a:ext cx="6902450" cy="42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CasellaDiTesto 5">
            <a:extLst>
              <a:ext uri="{FF2B5EF4-FFF2-40B4-BE49-F238E27FC236}">
                <a16:creationId xmlns:a16="http://schemas.microsoft.com/office/drawing/2014/main" id="{4B6A564E-C4A5-0AC5-6A2C-B2B9BD3239D8}"/>
              </a:ext>
            </a:extLst>
          </p:cNvPr>
          <p:cNvSpPr txBox="1">
            <a:spLocks noChangeArrowheads="1"/>
          </p:cNvSpPr>
          <p:nvPr/>
        </p:nvSpPr>
        <p:spPr bwMode="auto">
          <a:xfrm>
            <a:off x="1285875" y="6296025"/>
            <a:ext cx="602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anose="020B0604020202020204" pitchFamily="34" charset="-128"/>
                <a:cs typeface="Arial Unicode MS" panose="020B0604020202020204" pitchFamily="34" charset="-128"/>
              </a:rPr>
              <a:t>https://latimesblogs.latimes.com/technology/2010/01/sharp-tv.html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079D7E73-92D5-A16B-4109-C2DB576CC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830263"/>
            <a:ext cx="8191500"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a:extLst>
              <a:ext uri="{FF2B5EF4-FFF2-40B4-BE49-F238E27FC236}">
                <a16:creationId xmlns:a16="http://schemas.microsoft.com/office/drawing/2014/main" id="{00DB9664-9AA8-FD6D-0A3C-35E6D6C0A666}"/>
              </a:ext>
            </a:extLst>
          </p:cNvPr>
          <p:cNvSpPr>
            <a:spLocks noChangeArrowheads="1"/>
          </p:cNvSpPr>
          <p:nvPr/>
        </p:nvSpPr>
        <p:spPr bwMode="auto">
          <a:xfrm>
            <a:off x="-36512" y="158750"/>
            <a:ext cx="9577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solidFill>
                  <a:srgbClr val="FFFF00"/>
                </a:solidFill>
                <a:latin typeface="Arial Unicode MS" panose="020B0604020202020204" pitchFamily="34" charset="-128"/>
                <a:cs typeface="Arial Unicode MS" panose="020B0604020202020204" pitchFamily="34" charset="-128"/>
              </a:rPr>
              <a:t>Цветки для опыления блестят в ультрафиолетовом излучении</a:t>
            </a:r>
            <a:endParaRPr lang="pl-PL" altLang="it-IT" sz="2400" dirty="0">
              <a:solidFill>
                <a:srgbClr val="FFFF00"/>
              </a:solidFill>
              <a:latin typeface="Arial Unicode MS" panose="020B0604020202020204" pitchFamily="34" charset="-128"/>
              <a:cs typeface="Arial Unicode MS" panose="020B0604020202020204" pitchFamily="34" charset="-128"/>
            </a:endParaRPr>
          </a:p>
        </p:txBody>
      </p:sp>
      <p:sp>
        <p:nvSpPr>
          <p:cNvPr id="78852" name="Text Box 4">
            <a:extLst>
              <a:ext uri="{FF2B5EF4-FFF2-40B4-BE49-F238E27FC236}">
                <a16:creationId xmlns:a16="http://schemas.microsoft.com/office/drawing/2014/main" id="{C8452312-D4C8-70AC-92DF-BA1D48D787D3}"/>
              </a:ext>
            </a:extLst>
          </p:cNvPr>
          <p:cNvSpPr txBox="1">
            <a:spLocks noChangeArrowheads="1"/>
          </p:cNvSpPr>
          <p:nvPr/>
        </p:nvSpPr>
        <p:spPr bwMode="auto">
          <a:xfrm>
            <a:off x="476250" y="6302375"/>
            <a:ext cx="71920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ru-RU" altLang="it-IT" sz="2000" b="1" dirty="0">
                <a:solidFill>
                  <a:schemeClr val="bg1"/>
                </a:solidFill>
                <a:latin typeface="Arial Unicode MS" panose="020B0604020202020204" pitchFamily="34" charset="-128"/>
                <a:cs typeface="Arial Unicode MS" panose="020B0604020202020204" pitchFamily="34" charset="-128"/>
              </a:rPr>
              <a:t>Цветение сакуры в ультрафиолетовом излучении</a:t>
            </a:r>
            <a:endParaRPr lang="pl-PL" altLang="it-IT" sz="2000" b="1" dirty="0">
              <a:solidFill>
                <a:schemeClr val="bg1"/>
              </a:solidFill>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79874" name="Titolo 1">
            <a:extLst>
              <a:ext uri="{FF2B5EF4-FFF2-40B4-BE49-F238E27FC236}">
                <a16:creationId xmlns:a16="http://schemas.microsoft.com/office/drawing/2014/main" id="{68191EA3-75F1-45C5-18E9-4680457A70E8}"/>
              </a:ext>
            </a:extLst>
          </p:cNvPr>
          <p:cNvSpPr>
            <a:spLocks noGrp="1" noChangeArrowheads="1"/>
          </p:cNvSpPr>
          <p:nvPr>
            <p:ph type="title"/>
          </p:nvPr>
        </p:nvSpPr>
        <p:spPr>
          <a:xfrm>
            <a:off x="457200" y="41275"/>
            <a:ext cx="8229600" cy="1143000"/>
          </a:xfrm>
        </p:spPr>
        <p:txBody>
          <a:bodyPr/>
          <a:lstStyle/>
          <a:p>
            <a:pPr eaLnBrk="1" hangingPunct="1"/>
            <a:r>
              <a:rPr lang="az-Cyrl-AZ" altLang="it-IT" sz="3600" dirty="0"/>
              <a:t>Цветки всегда белые (?)</a:t>
            </a:r>
            <a:endParaRPr lang="it-IT" altLang="it-IT" sz="3600" dirty="0"/>
          </a:p>
        </p:txBody>
      </p:sp>
      <p:pic>
        <p:nvPicPr>
          <p:cNvPr id="79875" name="Immagine 3" descr="Immagine che contiene pavimento, interni, tavolo, contatore&#10;&#10;Descrizione generata automaticamente">
            <a:extLst>
              <a:ext uri="{FF2B5EF4-FFF2-40B4-BE49-F238E27FC236}">
                <a16:creationId xmlns:a16="http://schemas.microsoft.com/office/drawing/2014/main" id="{572967A3-2749-DC7D-399A-0524538E3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CasellaDiTesto 4">
            <a:extLst>
              <a:ext uri="{FF2B5EF4-FFF2-40B4-BE49-F238E27FC236}">
                <a16:creationId xmlns:a16="http://schemas.microsoft.com/office/drawing/2014/main" id="{C6015470-B01E-CA66-9E57-A57CE0828DDF}"/>
              </a:ext>
            </a:extLst>
          </p:cNvPr>
          <p:cNvSpPr txBox="1">
            <a:spLocks noChangeArrowheads="1"/>
          </p:cNvSpPr>
          <p:nvPr/>
        </p:nvSpPr>
        <p:spPr bwMode="auto">
          <a:xfrm flipH="1">
            <a:off x="457200" y="6165850"/>
            <a:ext cx="85232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b="1" dirty="0">
                <a:solidFill>
                  <a:srgbClr val="7030A0"/>
                </a:solidFill>
                <a:latin typeface="Arial Unicode MS" panose="020B0604020202020204" pitchFamily="34" charset="-128"/>
                <a:cs typeface="Arial Unicode MS" panose="020B0604020202020204" pitchFamily="34" charset="-128"/>
              </a:rPr>
              <a:t>Не для пчел, которые видят, как сияет нектар</a:t>
            </a:r>
            <a:r>
              <a:rPr lang="pl-PL" altLang="it-IT" sz="2400" b="1" dirty="0">
                <a:solidFill>
                  <a:srgbClr val="7030A0"/>
                </a:solidFill>
                <a:latin typeface="Arial Unicode MS" panose="020B0604020202020204" pitchFamily="34" charset="-128"/>
                <a:cs typeface="Arial Unicode MS" panose="020B0604020202020204" pitchFamily="34" charset="-128"/>
              </a:rPr>
              <a:t> </a:t>
            </a:r>
            <a:r>
              <a:rPr lang="it-IT" altLang="it-IT" sz="2400" b="1" dirty="0">
                <a:solidFill>
                  <a:srgbClr val="7030A0"/>
                </a:solidFill>
                <a:latin typeface="Arial Unicode MS" panose="020B0604020202020204" pitchFamily="34" charset="-128"/>
                <a:cs typeface="Arial Unicode MS" panose="020B0604020202020204" pitchFamily="34" charset="-128"/>
              </a:rPr>
              <a:t>© GK</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ACD915A-479B-6EFF-D5DE-B60E8321E403}"/>
              </a:ext>
            </a:extLst>
          </p:cNvPr>
          <p:cNvSpPr>
            <a:spLocks noGrp="1" noChangeArrowheads="1"/>
          </p:cNvSpPr>
          <p:nvPr>
            <p:ph type="title"/>
          </p:nvPr>
        </p:nvSpPr>
        <p:spPr/>
        <p:txBody>
          <a:bodyPr/>
          <a:lstStyle/>
          <a:p>
            <a:r>
              <a:rPr lang="az-Cyrl-AZ" altLang="it-IT" sz="3600" dirty="0"/>
              <a:t>Вид на собаку</a:t>
            </a:r>
            <a:endParaRPr lang="pl-PL" altLang="it-IT" sz="3600" dirty="0"/>
          </a:p>
        </p:txBody>
      </p:sp>
      <p:sp>
        <p:nvSpPr>
          <p:cNvPr id="80899" name="Rectangle 3">
            <a:extLst>
              <a:ext uri="{FF2B5EF4-FFF2-40B4-BE49-F238E27FC236}">
                <a16:creationId xmlns:a16="http://schemas.microsoft.com/office/drawing/2014/main" id="{41271696-555E-6967-06B7-4DB8357F9EC6}"/>
              </a:ext>
            </a:extLst>
          </p:cNvPr>
          <p:cNvSpPr>
            <a:spLocks noGrp="1" noChangeArrowheads="1"/>
          </p:cNvSpPr>
          <p:nvPr>
            <p:ph type="body" idx="1"/>
          </p:nvPr>
        </p:nvSpPr>
        <p:spPr>
          <a:xfrm>
            <a:off x="395288" y="1125538"/>
            <a:ext cx="8229600" cy="4525962"/>
          </a:xfrm>
        </p:spPr>
        <p:txBody>
          <a:bodyPr/>
          <a:lstStyle/>
          <a:p>
            <a:r>
              <a:rPr lang="ru-RU" altLang="it-IT" sz="2400" dirty="0"/>
              <a:t>У собак есть только два цветовых рецептора:</a:t>
            </a:r>
            <a:br>
              <a:rPr lang="pl-PL" altLang="it-IT" sz="2400" dirty="0"/>
            </a:br>
            <a:r>
              <a:rPr lang="ru-RU" altLang="it-IT" sz="2400" dirty="0"/>
              <a:t>Они различают синий и желтый.</a:t>
            </a:r>
            <a:endParaRPr lang="pl-PL" altLang="it-IT" sz="2400" dirty="0"/>
          </a:p>
        </p:txBody>
      </p:sp>
      <p:pic>
        <p:nvPicPr>
          <p:cNvPr id="80900" name="Picture 4">
            <a:extLst>
              <a:ext uri="{FF2B5EF4-FFF2-40B4-BE49-F238E27FC236}">
                <a16:creationId xmlns:a16="http://schemas.microsoft.com/office/drawing/2014/main" id="{14AFE870-961B-8B3C-D31A-C5273B84C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89138"/>
            <a:ext cx="77041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a:extLst>
              <a:ext uri="{FF2B5EF4-FFF2-40B4-BE49-F238E27FC236}">
                <a16:creationId xmlns:a16="http://schemas.microsoft.com/office/drawing/2014/main" id="{DE08E769-6D54-1390-E333-4FEEF039B25D}"/>
              </a:ext>
            </a:extLst>
          </p:cNvPr>
          <p:cNvSpPr txBox="1">
            <a:spLocks noChangeArrowheads="1"/>
          </p:cNvSpPr>
          <p:nvPr/>
        </p:nvSpPr>
        <p:spPr bwMode="auto">
          <a:xfrm>
            <a:off x="879475" y="6235700"/>
            <a:ext cx="4024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400">
                <a:cs typeface="Arial Unicode MS" panose="020B0604020202020204" pitchFamily="34" charset="-128"/>
              </a:rPr>
              <a:t>https://forum.shotcut.org/t/dogs-color-vision/8642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ytuł 1">
            <a:extLst>
              <a:ext uri="{FF2B5EF4-FFF2-40B4-BE49-F238E27FC236}">
                <a16:creationId xmlns:a16="http://schemas.microsoft.com/office/drawing/2014/main" id="{D67DBF8F-3667-38DF-5A56-0FE4700B21F7}"/>
              </a:ext>
            </a:extLst>
          </p:cNvPr>
          <p:cNvSpPr>
            <a:spLocks noGrp="1" noChangeArrowheads="1"/>
          </p:cNvSpPr>
          <p:nvPr>
            <p:ph type="title" idx="4294967295"/>
          </p:nvPr>
        </p:nvSpPr>
        <p:spPr>
          <a:xfrm>
            <a:off x="-108930" y="34926"/>
            <a:ext cx="9361859" cy="1143000"/>
          </a:xfrm>
        </p:spPr>
        <p:txBody>
          <a:bodyPr/>
          <a:lstStyle/>
          <a:p>
            <a:pPr eaLnBrk="1" hangingPunct="1"/>
            <a:r>
              <a:rPr lang="az-Cyrl-AZ" altLang="it-IT" sz="3200" dirty="0"/>
              <a:t>Ультрафиолет и инфракрасное излучение</a:t>
            </a:r>
            <a:endParaRPr lang="en-US" altLang="it-IT" sz="3200" dirty="0"/>
          </a:p>
        </p:txBody>
      </p:sp>
      <p:grpSp>
        <p:nvGrpSpPr>
          <p:cNvPr id="81923" name="Group 3">
            <a:extLst>
              <a:ext uri="{FF2B5EF4-FFF2-40B4-BE49-F238E27FC236}">
                <a16:creationId xmlns:a16="http://schemas.microsoft.com/office/drawing/2014/main" id="{A5548C3C-DF6C-79C4-48DF-8693BA024B7C}"/>
              </a:ext>
            </a:extLst>
          </p:cNvPr>
          <p:cNvGrpSpPr>
            <a:grpSpLocks/>
          </p:cNvGrpSpPr>
          <p:nvPr/>
        </p:nvGrpSpPr>
        <p:grpSpPr bwMode="auto">
          <a:xfrm>
            <a:off x="3779838" y="1268413"/>
            <a:ext cx="1439862" cy="1873250"/>
            <a:chOff x="672" y="17664"/>
            <a:chExt cx="2736" cy="2832"/>
          </a:xfrm>
        </p:grpSpPr>
        <p:sp>
          <p:nvSpPr>
            <p:cNvPr id="81933" name="Rectangle 4">
              <a:extLst>
                <a:ext uri="{FF2B5EF4-FFF2-40B4-BE49-F238E27FC236}">
                  <a16:creationId xmlns:a16="http://schemas.microsoft.com/office/drawing/2014/main" id="{B967FD4C-2C63-75AD-9AB0-4A303F21C1A1}"/>
                </a:ext>
              </a:extLst>
            </p:cNvPr>
            <p:cNvSpPr>
              <a:spLocks noChangeArrowheads="1"/>
            </p:cNvSpPr>
            <p:nvPr/>
          </p:nvSpPr>
          <p:spPr bwMode="auto">
            <a:xfrm>
              <a:off x="672" y="17664"/>
              <a:ext cx="2736" cy="283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2400">
                <a:latin typeface="Arial Unicode MS" panose="020B0604020202020204" pitchFamily="34" charset="-128"/>
                <a:cs typeface="Arial Unicode MS" panose="020B0604020202020204" pitchFamily="34" charset="-128"/>
              </a:endParaRPr>
            </a:p>
          </p:txBody>
        </p:sp>
        <p:graphicFrame>
          <p:nvGraphicFramePr>
            <p:cNvPr id="81934" name="Object 5">
              <a:extLst>
                <a:ext uri="{FF2B5EF4-FFF2-40B4-BE49-F238E27FC236}">
                  <a16:creationId xmlns:a16="http://schemas.microsoft.com/office/drawing/2014/main" id="{76BADB38-79F7-DEFF-D5CB-83F875CB191A}"/>
                </a:ext>
              </a:extLst>
            </p:cNvPr>
            <p:cNvGraphicFramePr>
              <a:graphicFrameLocks noChangeAspect="1"/>
            </p:cNvGraphicFramePr>
            <p:nvPr/>
          </p:nvGraphicFramePr>
          <p:xfrm>
            <a:off x="1422" y="17712"/>
            <a:ext cx="1170" cy="2784"/>
          </p:xfrm>
          <a:graphic>
            <a:graphicData uri="http://schemas.openxmlformats.org/presentationml/2006/ole">
              <mc:AlternateContent xmlns:mc="http://schemas.openxmlformats.org/markup-compatibility/2006">
                <mc:Choice xmlns:v="urn:schemas-microsoft-com:vml" Requires="v">
                  <p:oleObj name="Image" r:id="rId3" imgW="1904762" imgH="4533333" progId="Photoshop.Image.8">
                    <p:embed/>
                  </p:oleObj>
                </mc:Choice>
                <mc:Fallback>
                  <p:oleObj name="Image" r:id="rId3" imgW="1904762" imgH="4533333" progId="Photoshop.Imag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 y="17712"/>
                          <a:ext cx="1170" cy="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81924" name="Picture 6">
            <a:extLst>
              <a:ext uri="{FF2B5EF4-FFF2-40B4-BE49-F238E27FC236}">
                <a16:creationId xmlns:a16="http://schemas.microsoft.com/office/drawing/2014/main" id="{89E56B4B-CEBA-981A-BF18-06E5D99D8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3573463"/>
            <a:ext cx="4608513"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a:extLst>
              <a:ext uri="{FF2B5EF4-FFF2-40B4-BE49-F238E27FC236}">
                <a16:creationId xmlns:a16="http://schemas.microsoft.com/office/drawing/2014/main" id="{303AE23C-BAE2-64FA-378B-4AA21651B7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7225" y="4746625"/>
            <a:ext cx="20859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 Box 9">
            <a:extLst>
              <a:ext uri="{FF2B5EF4-FFF2-40B4-BE49-F238E27FC236}">
                <a16:creationId xmlns:a16="http://schemas.microsoft.com/office/drawing/2014/main" id="{F141071B-CD51-E276-E1B8-560DCA20CB2C}"/>
              </a:ext>
            </a:extLst>
          </p:cNvPr>
          <p:cNvSpPr txBox="1">
            <a:spLocks noChangeArrowheads="1"/>
          </p:cNvSpPr>
          <p:nvPr/>
        </p:nvSpPr>
        <p:spPr bwMode="auto">
          <a:xfrm>
            <a:off x="6877050" y="6553200"/>
            <a:ext cx="22669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1400" dirty="0">
                <a:solidFill>
                  <a:srgbClr val="CC0066"/>
                </a:solidFill>
                <a:latin typeface="Times New Roman" panose="02020603050405020304" pitchFamily="18" charset="0"/>
                <a:cs typeface="Arial Unicode MS" panose="020B0604020202020204" pitchFamily="34" charset="-128"/>
              </a:rPr>
              <a:t>Термобумага и ИК-лампа</a:t>
            </a:r>
            <a:endParaRPr lang="en-AU" altLang="it-IT" sz="1400" dirty="0">
              <a:solidFill>
                <a:srgbClr val="CC0066"/>
              </a:solidFill>
              <a:latin typeface="Times New Roman" panose="02020603050405020304" pitchFamily="18" charset="0"/>
              <a:cs typeface="Arial Unicode MS" panose="020B0604020202020204" pitchFamily="34" charset="-128"/>
            </a:endParaRPr>
          </a:p>
        </p:txBody>
      </p:sp>
      <p:sp>
        <p:nvSpPr>
          <p:cNvPr id="81927" name="Text Box 10">
            <a:extLst>
              <a:ext uri="{FF2B5EF4-FFF2-40B4-BE49-F238E27FC236}">
                <a16:creationId xmlns:a16="http://schemas.microsoft.com/office/drawing/2014/main" id="{CF060966-E8A0-2EE9-EA00-B7EB1E09D452}"/>
              </a:ext>
            </a:extLst>
          </p:cNvPr>
          <p:cNvSpPr txBox="1">
            <a:spLocks noChangeArrowheads="1"/>
          </p:cNvSpPr>
          <p:nvPr/>
        </p:nvSpPr>
        <p:spPr bwMode="auto">
          <a:xfrm>
            <a:off x="-14288" y="6553200"/>
            <a:ext cx="2498726"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1400" dirty="0">
                <a:solidFill>
                  <a:srgbClr val="CC0066"/>
                </a:solidFill>
                <a:latin typeface="Times New Roman" panose="02020603050405020304" pitchFamily="18" charset="0"/>
                <a:cs typeface="Arial Unicode MS" panose="020B0604020202020204" pitchFamily="34" charset="-128"/>
              </a:rPr>
              <a:t>УФ-планшет и УФ-лампа</a:t>
            </a:r>
            <a:endParaRPr lang="en-AU" altLang="it-IT" sz="1400" dirty="0">
              <a:solidFill>
                <a:srgbClr val="CC0066"/>
              </a:solidFill>
              <a:latin typeface="Times New Roman" panose="02020603050405020304" pitchFamily="18" charset="0"/>
              <a:cs typeface="Arial Unicode MS" panose="020B0604020202020204" pitchFamily="34" charset="-128"/>
            </a:endParaRPr>
          </a:p>
        </p:txBody>
      </p:sp>
      <p:pic>
        <p:nvPicPr>
          <p:cNvPr id="81928" name="Picture 11">
            <a:extLst>
              <a:ext uri="{FF2B5EF4-FFF2-40B4-BE49-F238E27FC236}">
                <a16:creationId xmlns:a16="http://schemas.microsoft.com/office/drawing/2014/main" id="{E92984BE-A165-854B-E339-9778214330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 y="4175125"/>
            <a:ext cx="21955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Text Box 12">
            <a:extLst>
              <a:ext uri="{FF2B5EF4-FFF2-40B4-BE49-F238E27FC236}">
                <a16:creationId xmlns:a16="http://schemas.microsoft.com/office/drawing/2014/main" id="{C35E62C2-BE6D-D62C-9B45-995FF8E4E2DC}"/>
              </a:ext>
            </a:extLst>
          </p:cNvPr>
          <p:cNvSpPr txBox="1">
            <a:spLocks noChangeArrowheads="1"/>
          </p:cNvSpPr>
          <p:nvPr/>
        </p:nvSpPr>
        <p:spPr bwMode="auto">
          <a:xfrm>
            <a:off x="3392488" y="3098800"/>
            <a:ext cx="1672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2400" dirty="0">
                <a:solidFill>
                  <a:srgbClr val="FF0000"/>
                </a:solidFill>
                <a:latin typeface="Arial Unicode MS" panose="020B0604020202020204" pitchFamily="34" charset="-128"/>
                <a:cs typeface="Arial Unicode MS" panose="020B0604020202020204" pitchFamily="34" charset="-128"/>
              </a:rPr>
              <a:t>Спектр </a:t>
            </a:r>
            <a:r>
              <a:rPr lang="it-IT" altLang="it-IT" sz="2400" dirty="0">
                <a:solidFill>
                  <a:srgbClr val="FF0000"/>
                </a:solidFill>
                <a:latin typeface="Arial Unicode MS" panose="020B0604020202020204" pitchFamily="34" charset="-128"/>
                <a:cs typeface="Arial Unicode MS" panose="020B0604020202020204" pitchFamily="34" charset="-128"/>
              </a:rPr>
              <a:t>Ne</a:t>
            </a:r>
            <a:endParaRPr lang="en-AU" altLang="it-IT" sz="2400" dirty="0">
              <a:solidFill>
                <a:srgbClr val="FF0000"/>
              </a:solidFill>
              <a:latin typeface="Arial Unicode MS" panose="020B0604020202020204" pitchFamily="34" charset="-128"/>
              <a:cs typeface="Arial Unicode MS" panose="020B0604020202020204" pitchFamily="34" charset="-128"/>
            </a:endParaRPr>
          </a:p>
        </p:txBody>
      </p:sp>
      <p:pic>
        <p:nvPicPr>
          <p:cNvPr id="81930" name="Picture 2">
            <a:extLst>
              <a:ext uri="{FF2B5EF4-FFF2-40B4-BE49-F238E27FC236}">
                <a16:creationId xmlns:a16="http://schemas.microsoft.com/office/drawing/2014/main" id="{91B4B072-63AD-23E6-D0A1-C73FC7D430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425" y="1263650"/>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6">
            <a:extLst>
              <a:ext uri="{FF2B5EF4-FFF2-40B4-BE49-F238E27FC236}">
                <a16:creationId xmlns:a16="http://schemas.microsoft.com/office/drawing/2014/main" id="{7E804783-8CD6-9C96-7E01-B50E20B155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4988" y="1300163"/>
            <a:ext cx="33178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2" name="Tytuł 1">
            <a:extLst>
              <a:ext uri="{FF2B5EF4-FFF2-40B4-BE49-F238E27FC236}">
                <a16:creationId xmlns:a16="http://schemas.microsoft.com/office/drawing/2014/main" id="{6B0F7035-3976-C720-0BF9-31E0AFAE68CF}"/>
              </a:ext>
            </a:extLst>
          </p:cNvPr>
          <p:cNvSpPr txBox="1">
            <a:spLocks/>
          </p:cNvSpPr>
          <p:nvPr/>
        </p:nvSpPr>
        <p:spPr bwMode="auto">
          <a:xfrm>
            <a:off x="225425" y="305290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3600" dirty="0">
                <a:solidFill>
                  <a:schemeClr val="tx2"/>
                </a:solidFill>
                <a:cs typeface="Arial Unicode MS" panose="020B0604020202020204" pitchFamily="34" charset="-128"/>
              </a:rPr>
              <a:t>UV                                                IR</a:t>
            </a:r>
            <a:endParaRPr lang="en-US" altLang="it-IT" sz="3600" dirty="0">
              <a:solidFill>
                <a:schemeClr val="tx2"/>
              </a:solidFill>
              <a:cs typeface="Arial Unicode MS" panose="020B0604020202020204" pitchFamily="34"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F2EC0381-2AAB-7210-E41C-4A6745E9E060}"/>
              </a:ext>
            </a:extLst>
          </p:cNvPr>
          <p:cNvSpPr>
            <a:spLocks noGrp="1" noChangeArrowheads="1"/>
          </p:cNvSpPr>
          <p:nvPr>
            <p:ph type="title"/>
          </p:nvPr>
        </p:nvSpPr>
        <p:spPr>
          <a:xfrm>
            <a:off x="457200" y="274638"/>
            <a:ext cx="8147248" cy="1143000"/>
          </a:xfrm>
        </p:spPr>
        <p:txBody>
          <a:bodyPr/>
          <a:lstStyle/>
          <a:p>
            <a:pPr eaLnBrk="1" hangingPunct="1"/>
            <a:r>
              <a:rPr lang="ru-RU" altLang="it-IT" sz="4000" dirty="0">
                <a:solidFill>
                  <a:srgbClr val="FFFF00"/>
                </a:solidFill>
              </a:rPr>
              <a:t>Вы видите в инфракрасном диапазоне?</a:t>
            </a:r>
            <a:endParaRPr lang="en-AU" altLang="it-IT" sz="4000" dirty="0">
              <a:solidFill>
                <a:srgbClr val="FFFF00"/>
              </a:solidFill>
            </a:endParaRPr>
          </a:p>
        </p:txBody>
      </p:sp>
      <p:pic>
        <p:nvPicPr>
          <p:cNvPr id="83971" name="Picture 4">
            <a:extLst>
              <a:ext uri="{FF2B5EF4-FFF2-40B4-BE49-F238E27FC236}">
                <a16:creationId xmlns:a16="http://schemas.microsoft.com/office/drawing/2014/main" id="{C57410E5-0C3B-0A65-140A-B211423BC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075" y="1704975"/>
            <a:ext cx="41021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5">
            <a:extLst>
              <a:ext uri="{FF2B5EF4-FFF2-40B4-BE49-F238E27FC236}">
                <a16:creationId xmlns:a16="http://schemas.microsoft.com/office/drawing/2014/main" id="{3C5E1AE8-E973-D09A-1572-C853D355EE85}"/>
              </a:ext>
            </a:extLst>
          </p:cNvPr>
          <p:cNvSpPr txBox="1">
            <a:spLocks noChangeArrowheads="1"/>
          </p:cNvSpPr>
          <p:nvPr/>
        </p:nvSpPr>
        <p:spPr bwMode="auto">
          <a:xfrm>
            <a:off x="3348038" y="6308725"/>
            <a:ext cx="483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hlink"/>
                </a:solidFill>
                <a:cs typeface="Arial Unicode MS" panose="020B0604020202020204" pitchFamily="34" charset="-128"/>
              </a:rPr>
              <a:t>Foto GK i  </a:t>
            </a:r>
            <a:r>
              <a:rPr lang="en-AU" altLang="it-IT" sz="1800">
                <a:solidFill>
                  <a:schemeClr val="hlink"/>
                </a:solidFill>
                <a:cs typeface="Arial Unicode MS" panose="020B0604020202020204" pitchFamily="34" charset="-128"/>
              </a:rPr>
              <a:t>https://it.wikipedia.org/wiki/Crotalus</a:t>
            </a:r>
          </a:p>
        </p:txBody>
      </p:sp>
      <p:sp>
        <p:nvSpPr>
          <p:cNvPr id="83973" name="Line 6">
            <a:extLst>
              <a:ext uri="{FF2B5EF4-FFF2-40B4-BE49-F238E27FC236}">
                <a16:creationId xmlns:a16="http://schemas.microsoft.com/office/drawing/2014/main" id="{CE20CAE9-2C09-2AA1-EFCD-1CFC81942171}"/>
              </a:ext>
            </a:extLst>
          </p:cNvPr>
          <p:cNvSpPr>
            <a:spLocks noChangeShapeType="1"/>
          </p:cNvSpPr>
          <p:nvPr/>
        </p:nvSpPr>
        <p:spPr bwMode="auto">
          <a:xfrm flipH="1">
            <a:off x="7705725" y="1173163"/>
            <a:ext cx="576263" cy="201612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pic>
        <p:nvPicPr>
          <p:cNvPr id="104455" name="Picture 7">
            <a:extLst>
              <a:ext uri="{FF2B5EF4-FFF2-40B4-BE49-F238E27FC236}">
                <a16:creationId xmlns:a16="http://schemas.microsoft.com/office/drawing/2014/main" id="{E82E90F1-0EDE-0513-BE79-D9057C6A6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1700213"/>
            <a:ext cx="41052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8">
            <a:extLst>
              <a:ext uri="{FF2B5EF4-FFF2-40B4-BE49-F238E27FC236}">
                <a16:creationId xmlns:a16="http://schemas.microsoft.com/office/drawing/2014/main" id="{ED3E7268-7E9C-C08A-1E1E-D972D96979D9}"/>
              </a:ext>
            </a:extLst>
          </p:cNvPr>
          <p:cNvSpPr txBox="1">
            <a:spLocks noChangeArrowheads="1"/>
          </p:cNvSpPr>
          <p:nvPr/>
        </p:nvSpPr>
        <p:spPr bwMode="auto">
          <a:xfrm rot="-5400000">
            <a:off x="7840662" y="2449513"/>
            <a:ext cx="2378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00FFFF"/>
                </a:solidFill>
                <a:latin typeface="Times New Roman" panose="02020603050405020304" pitchFamily="18" charset="0"/>
                <a:cs typeface="Arial Unicode MS" panose="020B0604020202020204" pitchFamily="34" charset="-128"/>
              </a:rPr>
              <a:t>Proszę wyjąć komórki</a:t>
            </a:r>
            <a:endParaRPr lang="en-AU" altLang="it-IT" sz="1400">
              <a:solidFill>
                <a:srgbClr val="00FFFF"/>
              </a:solidFill>
              <a:latin typeface="Times New Roman" panose="02020603050405020304" pitchFamily="18" charset="0"/>
              <a:cs typeface="Arial Unicode MS" panose="020B0604020202020204" pitchFamily="34" charset="-128"/>
            </a:endParaRPr>
          </a:p>
        </p:txBody>
      </p:sp>
      <p:sp>
        <p:nvSpPr>
          <p:cNvPr id="83976" name="CasellaDiTesto 1">
            <a:extLst>
              <a:ext uri="{FF2B5EF4-FFF2-40B4-BE49-F238E27FC236}">
                <a16:creationId xmlns:a16="http://schemas.microsoft.com/office/drawing/2014/main" id="{432DF8AF-A8AA-C33E-9EF6-61BF38D98518}"/>
              </a:ext>
            </a:extLst>
          </p:cNvPr>
          <p:cNvSpPr txBox="1">
            <a:spLocks noChangeArrowheads="1"/>
          </p:cNvSpPr>
          <p:nvPr/>
        </p:nvSpPr>
        <p:spPr bwMode="auto">
          <a:xfrm>
            <a:off x="2073275" y="5153025"/>
            <a:ext cx="6789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solidFill>
                  <a:srgbClr val="DAEDEF"/>
                </a:solidFill>
                <a:latin typeface="Arial Unicode MS" panose="020B0604020202020204" pitchFamily="34" charset="-128"/>
                <a:cs typeface="Arial Unicode MS" panose="020B0604020202020204" pitchFamily="34" charset="-128"/>
              </a:rPr>
              <a:t>Инфракрасные датчики используют гадюки:
Гадюке холодно, а мышке тепло</a:t>
            </a:r>
            <a:endParaRPr lang="it-IT" altLang="it-IT" sz="2400" dirty="0">
              <a:solidFill>
                <a:srgbClr val="DAEDEF"/>
              </a:solidFill>
              <a:latin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104455"/>
                                        </p:tgtEl>
                                        <p:attrNameLst>
                                          <p:attrName>style.visibility</p:attrName>
                                        </p:attrNameLst>
                                      </p:cBhvr>
                                      <p:to>
                                        <p:strVal val="visible"/>
                                      </p:to>
                                    </p:set>
                                    <p:animEffect transition="in" filter="diamond(out)">
                                      <p:cBhvr>
                                        <p:cTn id="7" dur="10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EBE1A605-0BDB-E7F2-FC98-7F4C656008B4}"/>
              </a:ext>
            </a:extLst>
          </p:cNvPr>
          <p:cNvSpPr>
            <a:spLocks noGrp="1" noChangeArrowheads="1"/>
          </p:cNvSpPr>
          <p:nvPr>
            <p:ph type="title"/>
          </p:nvPr>
        </p:nvSpPr>
        <p:spPr/>
        <p:txBody>
          <a:bodyPr/>
          <a:lstStyle/>
          <a:p>
            <a:pPr eaLnBrk="1" hangingPunct="1"/>
            <a:r>
              <a:rPr lang="az-Cyrl-AZ" altLang="it-IT" sz="4000" dirty="0">
                <a:solidFill>
                  <a:srgbClr val="6600CC"/>
                </a:solidFill>
              </a:rPr>
              <a:t>Бабочка импрессиониста</a:t>
            </a:r>
            <a:endParaRPr lang="en-AU" altLang="it-IT" sz="4000" dirty="0">
              <a:solidFill>
                <a:srgbClr val="6600CC"/>
              </a:solidFill>
            </a:endParaRPr>
          </a:p>
        </p:txBody>
      </p:sp>
      <p:pic>
        <p:nvPicPr>
          <p:cNvPr id="84995" name="Picture 3">
            <a:extLst>
              <a:ext uri="{FF2B5EF4-FFF2-40B4-BE49-F238E27FC236}">
                <a16:creationId xmlns:a16="http://schemas.microsoft.com/office/drawing/2014/main" id="{F032F221-B0D3-5CC0-4612-CAACABCD8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412875"/>
            <a:ext cx="6049962"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4">
            <a:extLst>
              <a:ext uri="{FF2B5EF4-FFF2-40B4-BE49-F238E27FC236}">
                <a16:creationId xmlns:a16="http://schemas.microsoft.com/office/drawing/2014/main" id="{33D9A7FC-3776-1427-C32E-9B3BC7270A65}"/>
              </a:ext>
            </a:extLst>
          </p:cNvPr>
          <p:cNvSpPr txBox="1">
            <a:spLocks noChangeArrowheads="1"/>
          </p:cNvSpPr>
          <p:nvPr/>
        </p:nvSpPr>
        <p:spPr bwMode="auto">
          <a:xfrm>
            <a:off x="231775" y="6367463"/>
            <a:ext cx="75596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900">
                <a:solidFill>
                  <a:schemeClr val="accent2"/>
                </a:solidFill>
                <a:cs typeface="Arial Unicode MS" panose="020B0604020202020204" pitchFamily="34" charset="-128"/>
              </a:rPr>
              <a:t>Foto GK</a:t>
            </a:r>
          </a:p>
          <a:p>
            <a:pPr eaLnBrk="1" hangingPunct="1">
              <a:spcBef>
                <a:spcPct val="0"/>
              </a:spcBef>
              <a:buFontTx/>
              <a:buNone/>
            </a:pPr>
            <a:r>
              <a:rPr lang="en-AU" altLang="it-IT" sz="900">
                <a:solidFill>
                  <a:schemeClr val="accent2"/>
                </a:solidFill>
                <a:cs typeface="Arial Unicode MS" panose="020B0604020202020204" pitchFamily="34" charset="-128"/>
              </a:rPr>
              <a:t>http://www.sciencemag.org/news/2016/03/butterfly-has-extreme-color-vision?utm_campaign=email-news-latest&amp;et_rid=35353469&amp;et_cid=327254</a:t>
            </a:r>
          </a:p>
        </p:txBody>
      </p:sp>
      <p:sp>
        <p:nvSpPr>
          <p:cNvPr id="84997" name="Text Box 5">
            <a:extLst>
              <a:ext uri="{FF2B5EF4-FFF2-40B4-BE49-F238E27FC236}">
                <a16:creationId xmlns:a16="http://schemas.microsoft.com/office/drawing/2014/main" id="{5859B225-2134-2B12-2BE4-8D6C71801378}"/>
              </a:ext>
            </a:extLst>
          </p:cNvPr>
          <p:cNvSpPr txBox="1">
            <a:spLocks noChangeArrowheads="1"/>
          </p:cNvSpPr>
          <p:nvPr/>
        </p:nvSpPr>
        <p:spPr bwMode="auto">
          <a:xfrm>
            <a:off x="231775" y="5895975"/>
            <a:ext cx="64093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solidFill>
                  <a:srgbClr val="FF0000"/>
                </a:solidFill>
                <a:cs typeface="Arial Unicode MS" panose="020B0604020202020204" pitchFamily="34" charset="-128"/>
              </a:rPr>
              <a:t>15 различных цветовых рецепторов в глазу</a:t>
            </a:r>
            <a:endParaRPr lang="en-AU" altLang="it-IT" sz="2400" dirty="0">
              <a:solidFill>
                <a:srgbClr val="FF0000"/>
              </a:solidFill>
              <a:cs typeface="Arial Unicode MS" panose="020B0604020202020204" pitchFamily="34" charset="-128"/>
            </a:endParaRPr>
          </a:p>
        </p:txBody>
      </p:sp>
      <p:pic>
        <p:nvPicPr>
          <p:cNvPr id="34822" name="Picture 6">
            <a:extLst>
              <a:ext uri="{FF2B5EF4-FFF2-40B4-BE49-F238E27FC236}">
                <a16:creationId xmlns:a16="http://schemas.microsoft.com/office/drawing/2014/main" id="{9D2623CD-58C6-E968-739C-32CF1EBCB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52578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box(out)">
                                      <p:cBhvr>
                                        <p:cTn id="7"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F7EC5F1A-9561-8AD2-A1A4-DFE462403684}"/>
              </a:ext>
            </a:extLst>
          </p:cNvPr>
          <p:cNvSpPr>
            <a:spLocks noGrp="1" noChangeArrowheads="1"/>
          </p:cNvSpPr>
          <p:nvPr>
            <p:ph type="title"/>
          </p:nvPr>
        </p:nvSpPr>
        <p:spPr>
          <a:xfrm>
            <a:off x="-62036" y="260648"/>
            <a:ext cx="9144247" cy="1143000"/>
          </a:xfrm>
        </p:spPr>
        <p:txBody>
          <a:bodyPr/>
          <a:lstStyle/>
          <a:p>
            <a:pPr eaLnBrk="1" hangingPunct="1"/>
            <a:r>
              <a:rPr lang="az-Cyrl-AZ" altLang="it-IT" sz="3600" dirty="0">
                <a:solidFill>
                  <a:srgbClr val="006600"/>
                </a:solidFill>
              </a:rPr>
              <a:t>Опубликовано: Бабочка импрессиониста</a:t>
            </a:r>
            <a:endParaRPr lang="en-AU" altLang="it-IT" sz="3600" dirty="0">
              <a:solidFill>
                <a:srgbClr val="006600"/>
              </a:solidFill>
            </a:endParaRPr>
          </a:p>
        </p:txBody>
      </p:sp>
      <p:sp>
        <p:nvSpPr>
          <p:cNvPr id="86019" name="Rectangle 3">
            <a:extLst>
              <a:ext uri="{FF2B5EF4-FFF2-40B4-BE49-F238E27FC236}">
                <a16:creationId xmlns:a16="http://schemas.microsoft.com/office/drawing/2014/main" id="{4FFA6A69-D72E-513C-CD09-441C020C3A10}"/>
              </a:ext>
            </a:extLst>
          </p:cNvPr>
          <p:cNvSpPr>
            <a:spLocks noGrp="1" noChangeArrowheads="1"/>
          </p:cNvSpPr>
          <p:nvPr>
            <p:ph type="body" idx="1"/>
          </p:nvPr>
        </p:nvSpPr>
        <p:spPr>
          <a:xfrm>
            <a:off x="395288" y="1196975"/>
            <a:ext cx="8229600" cy="5327650"/>
          </a:xfrm>
        </p:spPr>
        <p:txBody>
          <a:bodyPr/>
          <a:lstStyle/>
          <a:p>
            <a:pPr eaLnBrk="1" hangingPunct="1">
              <a:lnSpc>
                <a:spcPct val="80000"/>
              </a:lnSpc>
            </a:pPr>
            <a:r>
              <a:rPr lang="en-AU" altLang="it-IT" sz="2000" b="1" dirty="0"/>
              <a:t>This butterfly has extreme </a:t>
            </a:r>
            <a:r>
              <a:rPr lang="en-AU" altLang="it-IT" sz="2000" b="1" dirty="0" err="1"/>
              <a:t>color</a:t>
            </a:r>
            <a:r>
              <a:rPr lang="en-AU" altLang="it-IT" sz="2000" b="1" dirty="0"/>
              <a:t> vision</a:t>
            </a:r>
            <a:endParaRPr lang="pl-PL" altLang="it-IT" sz="2000" b="1" dirty="0"/>
          </a:p>
          <a:p>
            <a:pPr eaLnBrk="1" hangingPunct="1">
              <a:lnSpc>
                <a:spcPct val="80000"/>
              </a:lnSpc>
            </a:pPr>
            <a:endParaRPr lang="pl-PL" altLang="it-IT" sz="1200" dirty="0"/>
          </a:p>
          <a:p>
            <a:pPr eaLnBrk="1" hangingPunct="1">
              <a:lnSpc>
                <a:spcPct val="80000"/>
              </a:lnSpc>
            </a:pPr>
            <a:r>
              <a:rPr lang="en-AU" altLang="it-IT" sz="1600" dirty="0"/>
              <a:t>By </a:t>
            </a:r>
            <a:r>
              <a:rPr lang="en-AU" altLang="it-IT" sz="1600" dirty="0">
                <a:hlinkClick r:id="rId2"/>
              </a:rPr>
              <a:t>Virginia Morell</a:t>
            </a:r>
            <a:r>
              <a:rPr lang="pl-PL" altLang="it-IT" sz="1600" dirty="0"/>
              <a:t> </a:t>
            </a:r>
            <a:r>
              <a:rPr lang="en-AU" altLang="it-IT" sz="1600" dirty="0"/>
              <a:t>Mar. 8, 2016 , 4:00 PM</a:t>
            </a:r>
            <a:endParaRPr lang="pl-PL" altLang="it-IT" sz="1600" dirty="0"/>
          </a:p>
          <a:p>
            <a:pPr eaLnBrk="1" hangingPunct="1">
              <a:lnSpc>
                <a:spcPct val="80000"/>
              </a:lnSpc>
            </a:pPr>
            <a:endParaRPr lang="en-AU" altLang="it-IT" sz="1600" dirty="0"/>
          </a:p>
          <a:p>
            <a:pPr eaLnBrk="1" hangingPunct="1">
              <a:lnSpc>
                <a:spcPct val="80000"/>
              </a:lnSpc>
            </a:pPr>
            <a:r>
              <a:rPr lang="en-AU" altLang="it-IT" sz="1400" dirty="0"/>
              <a:t>Butterflies may not have a human’s sharp vision, but their eyes beat us in other ways. Their visual fields are larger, they’re better at perceiving fast-moving objects, and they can distinguish ultraviolet and polarized light. Now, it turns out that one species of swallowtail butterfly from Australasia, the common bluebottle (</a:t>
            </a:r>
            <a:r>
              <a:rPr lang="en-AU" altLang="it-IT" sz="1400" i="1" dirty="0" err="1"/>
              <a:t>Graphium</a:t>
            </a:r>
            <a:r>
              <a:rPr lang="en-AU" altLang="it-IT" sz="1400" i="1" dirty="0"/>
              <a:t> </a:t>
            </a:r>
            <a:r>
              <a:rPr lang="en-AU" altLang="it-IT" sz="1400" i="1" dirty="0" err="1"/>
              <a:t>sarpedon</a:t>
            </a:r>
            <a:r>
              <a:rPr lang="en-AU" altLang="it-IT" sz="1400" dirty="0"/>
              <a:t>,</a:t>
            </a:r>
            <a:r>
              <a:rPr lang="en-AU" altLang="it-IT" sz="1400" i="1" dirty="0"/>
              <a:t> </a:t>
            </a:r>
            <a:r>
              <a:rPr lang="en-AU" altLang="it-IT" sz="1400" dirty="0"/>
              <a:t>pictured), known for its conspicuous blue-green markings, is even better equipped for such visual tasks. Each of their eyes, scientists report in </a:t>
            </a:r>
            <a:r>
              <a:rPr lang="en-AU" altLang="it-IT" sz="1400" i="1" dirty="0"/>
              <a:t>Frontiers in Ecology and Evolution</a:t>
            </a:r>
            <a:r>
              <a:rPr lang="en-AU" altLang="it-IT" sz="1400" dirty="0"/>
              <a:t>, </a:t>
            </a:r>
            <a:r>
              <a:rPr lang="en-AU" altLang="it-IT" sz="1400" dirty="0">
                <a:solidFill>
                  <a:schemeClr val="accent2"/>
                </a:solidFill>
              </a:rPr>
              <a:t>contains </a:t>
            </a:r>
            <a:r>
              <a:rPr lang="en-AU" altLang="it-IT" sz="1400" dirty="0">
                <a:solidFill>
                  <a:schemeClr val="accent2"/>
                </a:solidFill>
                <a:hlinkClick r:id="rId3"/>
              </a:rPr>
              <a:t>at least 15 different types of photoreceptors</a:t>
            </a:r>
            <a:r>
              <a:rPr lang="en-AU" altLang="it-IT" sz="1400" dirty="0">
                <a:solidFill>
                  <a:schemeClr val="accent2"/>
                </a:solidFill>
              </a:rPr>
              <a:t>,</a:t>
            </a:r>
            <a:r>
              <a:rPr lang="en-AU" altLang="it-IT" sz="1400" dirty="0"/>
              <a:t> the light-detecting cells required for </a:t>
            </a:r>
            <a:r>
              <a:rPr lang="en-AU" altLang="it-IT" sz="1400" dirty="0" err="1"/>
              <a:t>color</a:t>
            </a:r>
            <a:r>
              <a:rPr lang="en-AU" altLang="it-IT" sz="1400" dirty="0"/>
              <a:t> vision. These are comparable to the rods and cones found in our eyes. </a:t>
            </a:r>
            <a:endParaRPr lang="pl-PL" altLang="it-IT" sz="1400" dirty="0"/>
          </a:p>
          <a:p>
            <a:pPr eaLnBrk="1" hangingPunct="1">
              <a:lnSpc>
                <a:spcPct val="80000"/>
              </a:lnSpc>
            </a:pPr>
            <a:r>
              <a:rPr lang="en-AU" altLang="it-IT" sz="1400" dirty="0"/>
              <a:t>To understand how the spectrally complex retinas of butterflies evolved, the researchers used physiological, anatomical, and molecular experiments to examine the eyes of 200 male bluebottles collected in Japan. (Only males were used because the scientists failed to catch a sufficient number of females.) They found that different </a:t>
            </a:r>
            <a:r>
              <a:rPr lang="en-AU" altLang="it-IT" sz="1400" dirty="0" err="1"/>
              <a:t>colors</a:t>
            </a:r>
            <a:r>
              <a:rPr lang="en-AU" altLang="it-IT" sz="1400" dirty="0"/>
              <a:t> stimulate each class of receptor. For instance, UV light stimulates one, while slightly different blue lights set off three others; and green lights trigger four more. </a:t>
            </a:r>
            <a:endParaRPr lang="pl-PL" altLang="it-IT" sz="1400" dirty="0"/>
          </a:p>
          <a:p>
            <a:pPr eaLnBrk="1" hangingPunct="1">
              <a:lnSpc>
                <a:spcPct val="80000"/>
              </a:lnSpc>
            </a:pPr>
            <a:r>
              <a:rPr lang="en-AU" altLang="it-IT" sz="1400" dirty="0"/>
              <a:t>Most insect species have only three classes of photoreceptors. Even humans have only three cones, yet we still see millions of </a:t>
            </a:r>
            <a:r>
              <a:rPr lang="en-AU" altLang="it-IT" sz="1400" dirty="0" err="1"/>
              <a:t>colors</a:t>
            </a:r>
            <a:r>
              <a:rPr lang="en-AU" altLang="it-IT" sz="1400" dirty="0"/>
              <a:t>. Butterflies need only four receptor classes for </a:t>
            </a:r>
            <a:r>
              <a:rPr lang="en-AU" altLang="it-IT" sz="1400" dirty="0" err="1"/>
              <a:t>color</a:t>
            </a:r>
            <a:r>
              <a:rPr lang="en-AU" altLang="it-IT" sz="1400" dirty="0"/>
              <a:t> vision, including spectra in the UV region. So why did this species evolve 11 more? The scientists suspect that some of the receptors must be tuned to perceive specific things of great ecological importance to these iridescent butterflies—such as sex. For instance, with eyes alert to the slightest variation in the blue-green spectrum, male bluebottles can spot and chase their rivals, even when they’re flying against a blue sky.</a:t>
            </a:r>
            <a:endParaRPr lang="pl-PL" altLang="it-IT" sz="1400" dirty="0"/>
          </a:p>
          <a:p>
            <a:pPr eaLnBrk="1" hangingPunct="1">
              <a:lnSpc>
                <a:spcPct val="80000"/>
              </a:lnSpc>
            </a:pPr>
            <a:endParaRPr lang="pl-PL" altLang="it-IT" sz="1400" dirty="0"/>
          </a:p>
          <a:p>
            <a:pPr eaLnBrk="1" hangingPunct="1">
              <a:lnSpc>
                <a:spcPct val="80000"/>
              </a:lnSpc>
              <a:buFontTx/>
              <a:buNone/>
            </a:pPr>
            <a:r>
              <a:rPr lang="pl-PL" altLang="it-IT" sz="2000" b="1" dirty="0"/>
              <a:t>www. sciencemag.org</a:t>
            </a:r>
            <a:endParaRPr lang="en-AU" altLang="it-IT" sz="2000" b="1" dirty="0"/>
          </a:p>
          <a:p>
            <a:pPr eaLnBrk="1" hangingPunct="1">
              <a:lnSpc>
                <a:spcPct val="80000"/>
              </a:lnSpc>
            </a:pPr>
            <a:endParaRPr lang="en-AU" altLang="it-IT" sz="1400" dirty="0"/>
          </a:p>
        </p:txBody>
      </p:sp>
      <p:sp>
        <p:nvSpPr>
          <p:cNvPr id="86020" name="Oval 4">
            <a:extLst>
              <a:ext uri="{FF2B5EF4-FFF2-40B4-BE49-F238E27FC236}">
                <a16:creationId xmlns:a16="http://schemas.microsoft.com/office/drawing/2014/main" id="{83F07869-71D9-8CB7-D58F-3DFDAAB445B3}"/>
              </a:ext>
            </a:extLst>
          </p:cNvPr>
          <p:cNvSpPr>
            <a:spLocks noChangeArrowheads="1"/>
          </p:cNvSpPr>
          <p:nvPr/>
        </p:nvSpPr>
        <p:spPr bwMode="auto">
          <a:xfrm>
            <a:off x="6516688" y="4941888"/>
            <a:ext cx="935037" cy="287337"/>
          </a:xfrm>
          <a:prstGeom prst="ellipse">
            <a:avLst/>
          </a:prstGeom>
          <a:solidFill>
            <a:schemeClr val="accent1">
              <a:alpha val="0"/>
            </a:schemeClr>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2400">
              <a:latin typeface="Arial Unicode MS" panose="020B0604020202020204" pitchFamily="34" charset="-128"/>
              <a:cs typeface="Arial Unicode MS" panose="020B0604020202020204" pitchFamily="34" charset="-128"/>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8FC8798-1681-FF05-C887-D12022967455}"/>
              </a:ext>
            </a:extLst>
          </p:cNvPr>
          <p:cNvSpPr>
            <a:spLocks noGrp="1" noChangeArrowheads="1"/>
          </p:cNvSpPr>
          <p:nvPr>
            <p:ph type="title"/>
          </p:nvPr>
        </p:nvSpPr>
        <p:spPr/>
        <p:txBody>
          <a:bodyPr/>
          <a:lstStyle/>
          <a:p>
            <a:pPr eaLnBrk="1" hangingPunct="1"/>
            <a:r>
              <a:rPr lang="it-IT" altLang="it-IT" sz="3600" dirty="0"/>
              <a:t>3D </a:t>
            </a:r>
            <a:r>
              <a:rPr lang="az-Cyrl-AZ" altLang="it-IT" sz="3600" dirty="0"/>
              <a:t>дифракционная решетка</a:t>
            </a:r>
            <a:endParaRPr lang="en-AU" altLang="it-IT" sz="3600" dirty="0"/>
          </a:p>
        </p:txBody>
      </p:sp>
      <p:sp>
        <p:nvSpPr>
          <p:cNvPr id="160772" name="Text Box 4">
            <a:extLst>
              <a:ext uri="{FF2B5EF4-FFF2-40B4-BE49-F238E27FC236}">
                <a16:creationId xmlns:a16="http://schemas.microsoft.com/office/drawing/2014/main" id="{1659A965-D5CA-C631-C976-F58DA71898C6}"/>
              </a:ext>
            </a:extLst>
          </p:cNvPr>
          <p:cNvSpPr txBox="1">
            <a:spLocks noChangeArrowheads="1"/>
          </p:cNvSpPr>
          <p:nvPr/>
        </p:nvSpPr>
        <p:spPr bwMode="auto">
          <a:xfrm>
            <a:off x="5489575" y="1125538"/>
            <a:ext cx="3240088" cy="4093428"/>
          </a:xfrm>
          <a:prstGeom prst="rect">
            <a:avLst/>
          </a:prstGeom>
          <a:noFill/>
          <a:ln>
            <a:noFill/>
          </a:ln>
          <a:effectLst/>
        </p:spPr>
        <p:txBody>
          <a:bodyPr>
            <a:spAutoFit/>
          </a:bodyPr>
          <a:lstStyle/>
          <a:p>
            <a:pPr eaLnBrk="1" hangingPunct="1">
              <a:defRPr/>
            </a:pPr>
            <a:r>
              <a:rPr lang="pl-PL" altLang="it-IT" sz="2000" b="1" dirty="0">
                <a:cs typeface="+mn-cs"/>
              </a:rPr>
              <a:t>Morpho melenaus</a:t>
            </a:r>
            <a:endParaRPr lang="it-IT" altLang="it-IT" sz="2000" b="1" dirty="0">
              <a:cs typeface="+mn-cs"/>
            </a:endParaRPr>
          </a:p>
          <a:p>
            <a:pPr marL="342900" indent="-342900" eaLnBrk="1" hangingPunct="1">
              <a:buFontTx/>
              <a:buChar char="-"/>
              <a:defRPr/>
            </a:pPr>
            <a:r>
              <a:rPr lang="ru-RU" altLang="it-IT" sz="2000" dirty="0">
                <a:cs typeface="+mn-cs"/>
              </a:rPr>
              <a:t>Самец имеет красивую голубую окраску, потому что строение крыла напоминает идеальную дифракционную решетку</a:t>
            </a:r>
            <a:endParaRPr lang="pl-PL" altLang="it-IT" sz="2000" dirty="0">
              <a:cs typeface="+mn-cs"/>
            </a:endParaRPr>
          </a:p>
          <a:p>
            <a:pPr marL="342900" indent="-342900" eaLnBrk="1" hangingPunct="1">
              <a:buFontTx/>
              <a:buChar char="-"/>
              <a:defRPr/>
            </a:pPr>
            <a:r>
              <a:rPr lang="ru-RU" altLang="it-IT" sz="2000" dirty="0">
                <a:cs typeface="+mn-cs"/>
              </a:rPr>
              <a:t>Крыло самки имеет похожую, но не идеальную структуру, и не такое красочное</a:t>
            </a:r>
            <a:endParaRPr lang="it-IT" altLang="it-IT" sz="2000" dirty="0">
              <a:cs typeface="+mn-cs"/>
            </a:endParaRPr>
          </a:p>
        </p:txBody>
      </p:sp>
      <p:pic>
        <p:nvPicPr>
          <p:cNvPr id="160773" name="Picture 5">
            <a:extLst>
              <a:ext uri="{FF2B5EF4-FFF2-40B4-BE49-F238E27FC236}">
                <a16:creationId xmlns:a16="http://schemas.microsoft.com/office/drawing/2014/main" id="{AFFC4D0E-D5D6-586F-1BCA-D32CE3627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924175"/>
            <a:ext cx="4767262"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5" name="Picture 6">
            <a:extLst>
              <a:ext uri="{FF2B5EF4-FFF2-40B4-BE49-F238E27FC236}">
                <a16:creationId xmlns:a16="http://schemas.microsoft.com/office/drawing/2014/main" id="{1314C908-7758-3A08-A06E-7E8C4E2C5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239838"/>
            <a:ext cx="4608512"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anim calcmode="lin" valueType="num">
                                      <p:cBhvr>
                                        <p:cTn id="7" dur="1000" fill="hold"/>
                                        <p:tgtEl>
                                          <p:spTgt spid="160773"/>
                                        </p:tgtEl>
                                        <p:attrNameLst>
                                          <p:attrName>ppt_w</p:attrName>
                                        </p:attrNameLst>
                                      </p:cBhvr>
                                      <p:tavLst>
                                        <p:tav tm="0">
                                          <p:val>
                                            <p:fltVal val="0"/>
                                          </p:val>
                                        </p:tav>
                                        <p:tav tm="100000">
                                          <p:val>
                                            <p:strVal val="#ppt_w"/>
                                          </p:val>
                                        </p:tav>
                                      </p:tavLst>
                                    </p:anim>
                                    <p:anim calcmode="lin" valueType="num">
                                      <p:cBhvr>
                                        <p:cTn id="8" dur="1000" fill="hold"/>
                                        <p:tgtEl>
                                          <p:spTgt spid="1607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88066" name="Text Box 2">
            <a:extLst>
              <a:ext uri="{FF2B5EF4-FFF2-40B4-BE49-F238E27FC236}">
                <a16:creationId xmlns:a16="http://schemas.microsoft.com/office/drawing/2014/main" id="{F3220433-5CC3-D2F3-D997-DF5A8E00B9F1}"/>
              </a:ext>
            </a:extLst>
          </p:cNvPr>
          <p:cNvSpPr txBox="1">
            <a:spLocks noChangeArrowheads="1"/>
          </p:cNvSpPr>
          <p:nvPr/>
        </p:nvSpPr>
        <p:spPr bwMode="auto">
          <a:xfrm>
            <a:off x="971600" y="548680"/>
            <a:ext cx="6185604"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5400" b="1" dirty="0">
                <a:solidFill>
                  <a:schemeClr val="bg1"/>
                </a:solidFill>
                <a:cs typeface="Arial Unicode MS" panose="020B0604020202020204" pitchFamily="34" charset="-128"/>
              </a:rPr>
              <a:t>Цвета неба</a:t>
            </a:r>
            <a:endParaRPr lang="pl-PL" altLang="it-IT" sz="2800" b="1" dirty="0">
              <a:solidFill>
                <a:srgbClr val="FFFF00"/>
              </a:solidFill>
              <a:cs typeface="Arial Unicode MS" panose="020B0604020202020204" pitchFamily="34" charset="-128"/>
            </a:endParaRPr>
          </a:p>
          <a:p>
            <a:pPr eaLnBrk="1" hangingPunct="1">
              <a:spcBef>
                <a:spcPct val="0"/>
              </a:spcBef>
              <a:buFontTx/>
              <a:buNone/>
            </a:pPr>
            <a:r>
              <a:rPr lang="az-Cyrl-AZ" altLang="it-IT" sz="2800" dirty="0">
                <a:solidFill>
                  <a:srgbClr val="FFFF00"/>
                </a:solidFill>
                <a:cs typeface="Arial Unicode MS" panose="020B0604020202020204" pitchFamily="34" charset="-128"/>
              </a:rPr>
              <a:t>Сколько всего цветов?</a:t>
            </a:r>
            <a:endParaRPr lang="pl-PL" altLang="it-IT" sz="2800" dirty="0">
              <a:solidFill>
                <a:srgbClr val="FFFF00"/>
              </a:solidFill>
              <a:cs typeface="Arial Unicode MS" panose="020B0604020202020204" pitchFamily="34" charset="-128"/>
            </a:endParaRPr>
          </a:p>
          <a:p>
            <a:pPr eaLnBrk="1" hangingPunct="1">
              <a:spcBef>
                <a:spcPct val="0"/>
              </a:spcBef>
              <a:buFontTx/>
              <a:buNone/>
            </a:pPr>
            <a:r>
              <a:rPr lang="ru-RU" altLang="it-IT" sz="2800" dirty="0">
                <a:solidFill>
                  <a:srgbClr val="FFFF00"/>
                </a:solidFill>
                <a:cs typeface="Arial Unicode MS" panose="020B0604020202020204" pitchFamily="34" charset="-128"/>
              </a:rPr>
              <a:t>Спектроскопия, т.е. наука о духах</a:t>
            </a:r>
            <a:endParaRPr lang="pl-PL" altLang="it-IT" sz="2800" dirty="0">
              <a:solidFill>
                <a:srgbClr val="FFFF00"/>
              </a:solidFill>
              <a:cs typeface="Arial Unicode MS" panose="020B0604020202020204" pitchFamily="34" charset="-128"/>
            </a:endParaRPr>
          </a:p>
          <a:p>
            <a:pPr eaLnBrk="1" hangingPunct="1">
              <a:spcBef>
                <a:spcPct val="0"/>
              </a:spcBef>
              <a:buFontTx/>
              <a:buNone/>
            </a:pPr>
            <a:r>
              <a:rPr lang="ru-RU" altLang="it-IT" sz="2800" b="1" dirty="0">
                <a:solidFill>
                  <a:srgbClr val="FFFF00"/>
                </a:solidFill>
                <a:cs typeface="Arial Unicode MS" panose="020B0604020202020204" pitchFamily="34" charset="-128"/>
              </a:rPr>
              <a:t>Цвета в физике, химии, биологии</a:t>
            </a:r>
            <a:endParaRPr lang="pl-PL" altLang="it-IT" sz="2800" dirty="0">
              <a:solidFill>
                <a:srgbClr val="FFFF00"/>
              </a:solidFill>
              <a:cs typeface="Arial Unicode MS" panose="020B0604020202020204" pitchFamily="34" charset="-128"/>
            </a:endParaRPr>
          </a:p>
        </p:txBody>
      </p:sp>
      <p:pic>
        <p:nvPicPr>
          <p:cNvPr id="88067" name="Picture 4">
            <a:extLst>
              <a:ext uri="{FF2B5EF4-FFF2-40B4-BE49-F238E27FC236}">
                <a16:creationId xmlns:a16="http://schemas.microsoft.com/office/drawing/2014/main" id="{A4D3DA80-C534-F21D-60A3-79AADBA7B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933825"/>
            <a:ext cx="19716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6">
            <a:extLst>
              <a:ext uri="{FF2B5EF4-FFF2-40B4-BE49-F238E27FC236}">
                <a16:creationId xmlns:a16="http://schemas.microsoft.com/office/drawing/2014/main" id="{91CD715C-052A-22B8-312D-902413A9CD69}"/>
              </a:ext>
            </a:extLst>
          </p:cNvPr>
          <p:cNvSpPr txBox="1">
            <a:spLocks noChangeArrowheads="1"/>
          </p:cNvSpPr>
          <p:nvPr/>
        </p:nvSpPr>
        <p:spPr bwMode="auto">
          <a:xfrm>
            <a:off x="7380288" y="6542088"/>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chemeClr val="hlink"/>
                </a:solidFill>
                <a:cs typeface="Arial Unicode MS" panose="020B0604020202020204" pitchFamily="34" charset="-128"/>
              </a:rPr>
              <a:t>Rys. E. Rajch</a:t>
            </a:r>
            <a:endParaRPr lang="en-AU" altLang="it-IT" sz="1400">
              <a:solidFill>
                <a:schemeClr val="hlink"/>
              </a:solidFill>
              <a:cs typeface="Arial Unicode MS" panose="020B0604020202020204" pitchFamily="34" charset="-128"/>
            </a:endParaRPr>
          </a:p>
        </p:txBody>
      </p:sp>
      <p:sp>
        <p:nvSpPr>
          <p:cNvPr id="88069" name="Text Box 7">
            <a:extLst>
              <a:ext uri="{FF2B5EF4-FFF2-40B4-BE49-F238E27FC236}">
                <a16:creationId xmlns:a16="http://schemas.microsoft.com/office/drawing/2014/main" id="{E54348B9-CC10-F9E7-88B9-F006F7A15AAF}"/>
              </a:ext>
            </a:extLst>
          </p:cNvPr>
          <p:cNvSpPr txBox="1">
            <a:spLocks noChangeArrowheads="1"/>
          </p:cNvSpPr>
          <p:nvPr/>
        </p:nvSpPr>
        <p:spPr bwMode="auto">
          <a:xfrm>
            <a:off x="539750" y="3516313"/>
            <a:ext cx="464026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CCFFCC"/>
                </a:solidFill>
                <a:cs typeface="Arial Unicode MS" panose="020B0604020202020204" pitchFamily="34" charset="-128"/>
              </a:rPr>
              <a:t>Grzegorz Karwasz</a:t>
            </a:r>
          </a:p>
          <a:p>
            <a:pPr eaLnBrk="1" hangingPunct="1">
              <a:spcBef>
                <a:spcPct val="0"/>
              </a:spcBef>
              <a:buFontTx/>
              <a:buNone/>
            </a:pPr>
            <a:endParaRPr lang="pl-PL" altLang="it-IT" sz="2800">
              <a:solidFill>
                <a:srgbClr val="CCFFCC"/>
              </a:solidFill>
              <a:cs typeface="Arial Unicode MS" panose="020B0604020202020204" pitchFamily="34" charset="-128"/>
            </a:endParaRPr>
          </a:p>
          <a:p>
            <a:pPr eaLnBrk="1" hangingPunct="1">
              <a:spcBef>
                <a:spcPct val="0"/>
              </a:spcBef>
              <a:buFontTx/>
              <a:buNone/>
            </a:pPr>
            <a:r>
              <a:rPr lang="it-IT" altLang="it-IT" sz="2800" i="1">
                <a:solidFill>
                  <a:srgbClr val="CCFFCC"/>
                </a:solidFill>
                <a:cs typeface="Arial Unicode MS" panose="020B0604020202020204" pitchFamily="34" charset="-128"/>
              </a:rPr>
              <a:t>Insegnare STEAM in chiave</a:t>
            </a:r>
          </a:p>
          <a:p>
            <a:pPr eaLnBrk="1" hangingPunct="1">
              <a:spcBef>
                <a:spcPct val="0"/>
              </a:spcBef>
              <a:buFontTx/>
              <a:buNone/>
            </a:pPr>
            <a:r>
              <a:rPr lang="it-IT" altLang="it-IT" sz="2800" i="1">
                <a:solidFill>
                  <a:srgbClr val="CCFFCC"/>
                </a:solidFill>
                <a:cs typeface="Arial Unicode MS" panose="020B0604020202020204" pitchFamily="34" charset="-128"/>
              </a:rPr>
              <a:t>interdisciplinare</a:t>
            </a:r>
            <a:endParaRPr lang="pl-PL" altLang="it-IT" sz="2800" i="1">
              <a:solidFill>
                <a:srgbClr val="CCFFCC"/>
              </a:solidFill>
              <a:cs typeface="Arial Unicode MS" panose="020B0604020202020204" pitchFamily="34" charset="-128"/>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8B45E381-4C0A-12E6-A00F-B5B89A81C68F}"/>
              </a:ext>
            </a:extLst>
          </p:cNvPr>
          <p:cNvSpPr>
            <a:spLocks noGrp="1" noChangeArrowheads="1"/>
          </p:cNvSpPr>
          <p:nvPr>
            <p:ph type="title"/>
          </p:nvPr>
        </p:nvSpPr>
        <p:spPr/>
        <p:txBody>
          <a:bodyPr/>
          <a:lstStyle/>
          <a:p>
            <a:pPr eaLnBrk="1" hangingPunct="1"/>
            <a:r>
              <a:rPr lang="az-Cyrl-AZ" altLang="it-IT" sz="3600" dirty="0"/>
              <a:t>Что показывает лакмусовая бумажка?</a:t>
            </a:r>
            <a:endParaRPr lang="en-AU" altLang="it-IT" sz="3600" dirty="0"/>
          </a:p>
        </p:txBody>
      </p:sp>
      <p:sp>
        <p:nvSpPr>
          <p:cNvPr id="161795" name="Rectangle 3">
            <a:extLst>
              <a:ext uri="{FF2B5EF4-FFF2-40B4-BE49-F238E27FC236}">
                <a16:creationId xmlns:a16="http://schemas.microsoft.com/office/drawing/2014/main" id="{06DC64BE-AB01-3716-DF51-153096FE028F}"/>
              </a:ext>
            </a:extLst>
          </p:cNvPr>
          <p:cNvSpPr>
            <a:spLocks noGrp="1" noChangeArrowheads="1"/>
          </p:cNvSpPr>
          <p:nvPr>
            <p:ph type="body" idx="1"/>
          </p:nvPr>
        </p:nvSpPr>
        <p:spPr>
          <a:xfrm>
            <a:off x="376238" y="1504951"/>
            <a:ext cx="8229600" cy="2549525"/>
          </a:xfrm>
        </p:spPr>
        <p:txBody>
          <a:bodyPr/>
          <a:lstStyle/>
          <a:p>
            <a:pPr eaLnBrk="1" hangingPunct="1">
              <a:lnSpc>
                <a:spcPct val="90000"/>
              </a:lnSpc>
            </a:pPr>
            <a:r>
              <a:rPr lang="az-Cyrl-AZ" altLang="it-IT" sz="2200" dirty="0"/>
              <a:t>Показатель рН.</a:t>
            </a:r>
            <a:endParaRPr lang="pl-PL" altLang="it-IT" sz="2200" dirty="0"/>
          </a:p>
          <a:p>
            <a:pPr eaLnBrk="1" hangingPunct="1">
              <a:lnSpc>
                <a:spcPct val="90000"/>
              </a:lnSpc>
            </a:pPr>
            <a:r>
              <a:rPr lang="az-Cyrl-AZ" altLang="it-IT" sz="2200" dirty="0"/>
              <a:t>- Что означает </a:t>
            </a:r>
            <a:r>
              <a:rPr lang="pl-PL" altLang="it-IT" sz="2200" dirty="0" err="1"/>
              <a:t>pH</a:t>
            </a:r>
            <a:r>
              <a:rPr lang="pl-PL" altLang="it-IT" sz="2200" dirty="0"/>
              <a:t>?</a:t>
            </a:r>
          </a:p>
          <a:p>
            <a:pPr eaLnBrk="1" hangingPunct="1">
              <a:lnSpc>
                <a:spcPct val="90000"/>
              </a:lnSpc>
            </a:pPr>
            <a:r>
              <a:rPr lang="az-Cyrl-AZ" altLang="it-IT" sz="2200" dirty="0"/>
              <a:t>рН – логарифм концентрации</a:t>
            </a:r>
            <a:r>
              <a:rPr lang="it-IT" altLang="it-IT" sz="2200" dirty="0"/>
              <a:t> H</a:t>
            </a:r>
            <a:r>
              <a:rPr lang="it-IT" altLang="it-IT" sz="2200" baseline="30000" dirty="0"/>
              <a:t>+</a:t>
            </a:r>
            <a:endParaRPr lang="pl-PL" altLang="it-IT" sz="2200" dirty="0"/>
          </a:p>
          <a:p>
            <a:pPr eaLnBrk="1" hangingPunct="1">
              <a:lnSpc>
                <a:spcPct val="90000"/>
              </a:lnSpc>
            </a:pPr>
            <a:r>
              <a:rPr lang="pl-PL" altLang="it-IT" sz="2200" dirty="0"/>
              <a:t>- </a:t>
            </a:r>
            <a:r>
              <a:rPr lang="ru-RU" altLang="it-IT" sz="2200" dirty="0"/>
              <a:t>А как лакмусовая бумажка показывает рН?</a:t>
            </a:r>
            <a:endParaRPr lang="pl-PL" altLang="it-IT" sz="2200" dirty="0"/>
          </a:p>
          <a:p>
            <a:pPr eaLnBrk="1" hangingPunct="1">
              <a:lnSpc>
                <a:spcPct val="90000"/>
              </a:lnSpc>
            </a:pPr>
            <a:r>
              <a:rPr lang="ru-RU" altLang="it-IT" sz="2200" dirty="0"/>
              <a:t>Измените цвет в соответствии с pH...</a:t>
            </a:r>
            <a:endParaRPr lang="pl-PL" altLang="it-IT" sz="2200" dirty="0"/>
          </a:p>
          <a:p>
            <a:pPr eaLnBrk="1" hangingPunct="1">
              <a:lnSpc>
                <a:spcPct val="90000"/>
              </a:lnSpc>
            </a:pPr>
            <a:r>
              <a:rPr lang="pl-PL" altLang="it-IT" sz="2200" dirty="0"/>
              <a:t>- </a:t>
            </a:r>
            <a:r>
              <a:rPr lang="az-Cyrl-AZ" altLang="it-IT" sz="2200" dirty="0"/>
              <a:t>А почему?</a:t>
            </a:r>
            <a:endParaRPr lang="en-AU" altLang="it-IT" sz="2200" dirty="0"/>
          </a:p>
        </p:txBody>
      </p:sp>
      <p:pic>
        <p:nvPicPr>
          <p:cNvPr id="90116" name="Picture 5">
            <a:extLst>
              <a:ext uri="{FF2B5EF4-FFF2-40B4-BE49-F238E27FC236}">
                <a16:creationId xmlns:a16="http://schemas.microsoft.com/office/drawing/2014/main" id="{168A11AE-4F18-B952-B2A2-A711254AE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268413"/>
            <a:ext cx="1992312"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8" name="Picture 6">
            <a:extLst>
              <a:ext uri="{FF2B5EF4-FFF2-40B4-BE49-F238E27FC236}">
                <a16:creationId xmlns:a16="http://schemas.microsoft.com/office/drawing/2014/main" id="{20CBB064-29C4-A68F-9E5C-0976E970F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11625"/>
            <a:ext cx="2665412"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7">
            <a:extLst>
              <a:ext uri="{FF2B5EF4-FFF2-40B4-BE49-F238E27FC236}">
                <a16:creationId xmlns:a16="http://schemas.microsoft.com/office/drawing/2014/main" id="{ED8C87CD-9151-9DC3-5FD2-1EA735DF9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575" y="3819525"/>
            <a:ext cx="2614613"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9" name="Text Box 8">
            <a:extLst>
              <a:ext uri="{FF2B5EF4-FFF2-40B4-BE49-F238E27FC236}">
                <a16:creationId xmlns:a16="http://schemas.microsoft.com/office/drawing/2014/main" id="{8906E7BB-127A-B32F-5025-F73DF5E621A9}"/>
              </a:ext>
            </a:extLst>
          </p:cNvPr>
          <p:cNvSpPr txBox="1">
            <a:spLocks noChangeArrowheads="1"/>
          </p:cNvSpPr>
          <p:nvPr/>
        </p:nvSpPr>
        <p:spPr bwMode="auto">
          <a:xfrm>
            <a:off x="7019925" y="6034088"/>
            <a:ext cx="1585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400">
                <a:latin typeface="Arial Unicode MS" panose="020B0604020202020204" pitchFamily="34" charset="-128"/>
                <a:cs typeface="Arial Unicode MS" panose="020B0604020202020204" pitchFamily="34" charset="-128"/>
              </a:rPr>
              <a:t> </a:t>
            </a:r>
            <a:r>
              <a:rPr lang="en-AU" altLang="it-IT" sz="1200">
                <a:latin typeface="Arial Unicode MS" panose="020B0604020202020204" pitchFamily="34" charset="-128"/>
                <a:cs typeface="Arial Unicode MS" panose="020B0604020202020204" pitchFamily="34" charset="-128"/>
              </a:rPr>
              <a:t>Roccella fuciformis </a:t>
            </a:r>
          </a:p>
        </p:txBody>
      </p:sp>
      <p:pic>
        <p:nvPicPr>
          <p:cNvPr id="161802" name="Picture 10" descr="Znalezione obrazy dla zapytania Roccella fuciformis">
            <a:extLst>
              <a:ext uri="{FF2B5EF4-FFF2-40B4-BE49-F238E27FC236}">
                <a16:creationId xmlns:a16="http://schemas.microsoft.com/office/drawing/2014/main" id="{63FD34C2-7529-9C1E-3C9D-EE3ECC437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9888" y="4300538"/>
            <a:ext cx="219551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1795">
                                            <p:txEl>
                                              <p:pRg st="0" end="0"/>
                                            </p:txEl>
                                          </p:spTgt>
                                        </p:tgtEl>
                                        <p:attrNameLst>
                                          <p:attrName>style.visibility</p:attrName>
                                        </p:attrNameLst>
                                      </p:cBhvr>
                                      <p:to>
                                        <p:strVal val="visible"/>
                                      </p:to>
                                    </p:set>
                                    <p:anim calcmode="discrete" valueType="clr">
                                      <p:cBhvr override="childStyle">
                                        <p:cTn id="7" dur="80"/>
                                        <p:tgtEl>
                                          <p:spTgt spid="1617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179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179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61795">
                                            <p:txEl>
                                              <p:pRg st="1" end="1"/>
                                            </p:txEl>
                                          </p:spTgt>
                                        </p:tgtEl>
                                        <p:attrNameLst>
                                          <p:attrName>style.visibility</p:attrName>
                                        </p:attrNameLst>
                                      </p:cBhvr>
                                      <p:to>
                                        <p:strVal val="visible"/>
                                      </p:to>
                                    </p:set>
                                    <p:anim calcmode="discrete" valueType="clr">
                                      <p:cBhvr override="childStyle">
                                        <p:cTn id="14" dur="80"/>
                                        <p:tgtEl>
                                          <p:spTgt spid="16179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179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1795">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61795">
                                            <p:txEl>
                                              <p:pRg st="2" end="2"/>
                                            </p:txEl>
                                          </p:spTgt>
                                        </p:tgtEl>
                                        <p:attrNameLst>
                                          <p:attrName>style.visibility</p:attrName>
                                        </p:attrNameLst>
                                      </p:cBhvr>
                                      <p:to>
                                        <p:strVal val="visible"/>
                                      </p:to>
                                    </p:set>
                                    <p:anim calcmode="discrete" valueType="clr">
                                      <p:cBhvr override="childStyle">
                                        <p:cTn id="21" dur="80"/>
                                        <p:tgtEl>
                                          <p:spTgt spid="16179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1795">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61795">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61795">
                                            <p:txEl>
                                              <p:pRg st="3" end="3"/>
                                            </p:txEl>
                                          </p:spTgt>
                                        </p:tgtEl>
                                        <p:attrNameLst>
                                          <p:attrName>style.visibility</p:attrName>
                                        </p:attrNameLst>
                                      </p:cBhvr>
                                      <p:to>
                                        <p:strVal val="visible"/>
                                      </p:to>
                                    </p:set>
                                    <p:anim calcmode="discrete" valueType="clr">
                                      <p:cBhvr override="childStyle">
                                        <p:cTn id="28" dur="80"/>
                                        <p:tgtEl>
                                          <p:spTgt spid="16179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1795">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61795">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61795">
                                            <p:txEl>
                                              <p:pRg st="4" end="4"/>
                                            </p:txEl>
                                          </p:spTgt>
                                        </p:tgtEl>
                                        <p:attrNameLst>
                                          <p:attrName>style.visibility</p:attrName>
                                        </p:attrNameLst>
                                      </p:cBhvr>
                                      <p:to>
                                        <p:strVal val="visible"/>
                                      </p:to>
                                    </p:set>
                                    <p:anim calcmode="discrete" valueType="clr">
                                      <p:cBhvr override="childStyle">
                                        <p:cTn id="35" dur="80"/>
                                        <p:tgtEl>
                                          <p:spTgt spid="16179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61795">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61795">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61795">
                                            <p:txEl>
                                              <p:pRg st="5" end="5"/>
                                            </p:txEl>
                                          </p:spTgt>
                                        </p:tgtEl>
                                        <p:attrNameLst>
                                          <p:attrName>style.visibility</p:attrName>
                                        </p:attrNameLst>
                                      </p:cBhvr>
                                      <p:to>
                                        <p:strVal val="visible"/>
                                      </p:to>
                                    </p:set>
                                    <p:anim calcmode="discrete" valueType="clr">
                                      <p:cBhvr override="childStyle">
                                        <p:cTn id="42" dur="80"/>
                                        <p:tgtEl>
                                          <p:spTgt spid="16179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61795">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161795">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161798"/>
                                        </p:tgtEl>
                                        <p:attrNameLst>
                                          <p:attrName>style.visibility</p:attrName>
                                        </p:attrNameLst>
                                      </p:cBhvr>
                                      <p:to>
                                        <p:strVal val="visible"/>
                                      </p:to>
                                    </p:set>
                                    <p:anim calcmode="lin" valueType="num">
                                      <p:cBhvr>
                                        <p:cTn id="49" dur="500" fill="hold"/>
                                        <p:tgtEl>
                                          <p:spTgt spid="161798"/>
                                        </p:tgtEl>
                                        <p:attrNameLst>
                                          <p:attrName>ppt_w</p:attrName>
                                        </p:attrNameLst>
                                      </p:cBhvr>
                                      <p:tavLst>
                                        <p:tav tm="0">
                                          <p:val>
                                            <p:fltVal val="0"/>
                                          </p:val>
                                        </p:tav>
                                        <p:tav tm="100000">
                                          <p:val>
                                            <p:strVal val="#ppt_w"/>
                                          </p:val>
                                        </p:tav>
                                      </p:tavLst>
                                    </p:anim>
                                    <p:anim calcmode="lin" valueType="num">
                                      <p:cBhvr>
                                        <p:cTn id="50" dur="500" fill="hold"/>
                                        <p:tgtEl>
                                          <p:spTgt spid="161798"/>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161802"/>
                                        </p:tgtEl>
                                        <p:attrNameLst>
                                          <p:attrName>style.visibility</p:attrName>
                                        </p:attrNameLst>
                                      </p:cBhvr>
                                      <p:to>
                                        <p:strVal val="visible"/>
                                      </p:to>
                                    </p:set>
                                    <p:anim calcmode="lin" valueType="num">
                                      <p:cBhvr>
                                        <p:cTn id="55" dur="500" fill="hold"/>
                                        <p:tgtEl>
                                          <p:spTgt spid="161802"/>
                                        </p:tgtEl>
                                        <p:attrNameLst>
                                          <p:attrName>ppt_w</p:attrName>
                                        </p:attrNameLst>
                                      </p:cBhvr>
                                      <p:tavLst>
                                        <p:tav tm="0">
                                          <p:val>
                                            <p:fltVal val="0"/>
                                          </p:val>
                                        </p:tav>
                                        <p:tav tm="100000">
                                          <p:val>
                                            <p:strVal val="#ppt_w"/>
                                          </p:val>
                                        </p:tav>
                                      </p:tavLst>
                                    </p:anim>
                                    <p:anim calcmode="lin" valueType="num">
                                      <p:cBhvr>
                                        <p:cTn id="56" dur="500" fill="hold"/>
                                        <p:tgtEl>
                                          <p:spTgt spid="1618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CED0D576-F9C2-04EF-F16F-862F29AE3663}"/>
              </a:ext>
            </a:extLst>
          </p:cNvPr>
          <p:cNvSpPr>
            <a:spLocks noGrp="1" noChangeArrowheads="1"/>
          </p:cNvSpPr>
          <p:nvPr>
            <p:ph type="title"/>
          </p:nvPr>
        </p:nvSpPr>
        <p:spPr>
          <a:xfrm>
            <a:off x="190500" y="292100"/>
            <a:ext cx="8686800" cy="1143000"/>
          </a:xfrm>
        </p:spPr>
        <p:txBody>
          <a:bodyPr/>
          <a:lstStyle/>
          <a:p>
            <a:pPr eaLnBrk="1" hangingPunct="1"/>
            <a:r>
              <a:rPr lang="az-Cyrl-AZ" altLang="it-IT" dirty="0"/>
              <a:t>Основные цвета (по телевизору)</a:t>
            </a:r>
            <a:endParaRPr lang="it-IT" altLang="it-IT" dirty="0"/>
          </a:p>
        </p:txBody>
      </p:sp>
      <p:sp>
        <p:nvSpPr>
          <p:cNvPr id="3" name="CasellaDiTesto 2">
            <a:extLst>
              <a:ext uri="{FF2B5EF4-FFF2-40B4-BE49-F238E27FC236}">
                <a16:creationId xmlns:a16="http://schemas.microsoft.com/office/drawing/2014/main" id="{19059395-BF89-DC21-4B6D-325D3852BD3A}"/>
              </a:ext>
            </a:extLst>
          </p:cNvPr>
          <p:cNvSpPr txBox="1"/>
          <p:nvPr/>
        </p:nvSpPr>
        <p:spPr>
          <a:xfrm>
            <a:off x="899592" y="1311629"/>
            <a:ext cx="6984776" cy="584775"/>
          </a:xfrm>
          <a:prstGeom prst="rect">
            <a:avLst/>
          </a:prstGeom>
          <a:noFill/>
        </p:spPr>
        <p:txBody>
          <a:bodyPr wrap="square">
            <a:spAutoFit/>
          </a:bodyPr>
          <a:lstStyle/>
          <a:p>
            <a:pPr eaLnBrk="1" hangingPunct="1">
              <a:defRPr/>
            </a:pPr>
            <a:r>
              <a:rPr lang="az-Cyrl-AZ" sz="3200" b="1" dirty="0">
                <a:solidFill>
                  <a:srgbClr val="FF0000"/>
                </a:solidFill>
                <a:cs typeface="+mn-cs"/>
              </a:rPr>
              <a:t>красный</a:t>
            </a:r>
            <a:r>
              <a:rPr lang="it-IT" sz="3200" b="1" dirty="0">
                <a:cs typeface="+mn-cs"/>
              </a:rPr>
              <a:t>, </a:t>
            </a:r>
            <a:r>
              <a:rPr lang="az-Cyrl-AZ" sz="3200" b="1" strike="sngStrike" dirty="0">
                <a:solidFill>
                  <a:srgbClr val="FFFF00"/>
                </a:solidFill>
                <a:cs typeface="+mn-cs"/>
              </a:rPr>
              <a:t>жёлтый</a:t>
            </a:r>
            <a:r>
              <a:rPr lang="it-IT" sz="3200" b="1" dirty="0">
                <a:cs typeface="+mn-cs"/>
              </a:rPr>
              <a:t>, </a:t>
            </a:r>
            <a:r>
              <a:rPr lang="az-Cyrl-AZ" sz="3200" b="1" dirty="0">
                <a:solidFill>
                  <a:srgbClr val="00B050"/>
                </a:solidFill>
                <a:cs typeface="+mn-cs"/>
              </a:rPr>
              <a:t>зеленый</a:t>
            </a:r>
            <a:r>
              <a:rPr lang="it-IT" sz="3200" b="1" dirty="0">
                <a:cs typeface="+mn-cs"/>
              </a:rPr>
              <a:t>, </a:t>
            </a:r>
            <a:r>
              <a:rPr lang="az-Cyrl-AZ" sz="3200" b="1" dirty="0">
                <a:solidFill>
                  <a:srgbClr val="000099"/>
                </a:solidFill>
                <a:cs typeface="+mn-cs"/>
              </a:rPr>
              <a:t>синий</a:t>
            </a:r>
            <a:endParaRPr lang="it-IT" sz="3200" b="1" dirty="0">
              <a:solidFill>
                <a:srgbClr val="000099"/>
              </a:solidFill>
              <a:cs typeface="+mn-cs"/>
            </a:endParaRPr>
          </a:p>
        </p:txBody>
      </p:sp>
      <p:pic>
        <p:nvPicPr>
          <p:cNvPr id="13316" name="Immagine 4" descr="Immagine che contiene testo, blu, colorato, dipinto&#10;&#10;Descrizione generata automaticamente">
            <a:extLst>
              <a:ext uri="{FF2B5EF4-FFF2-40B4-BE49-F238E27FC236}">
                <a16:creationId xmlns:a16="http://schemas.microsoft.com/office/drawing/2014/main" id="{51213C25-E9E8-C5A2-9823-65F68B23F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2138363"/>
            <a:ext cx="4362450"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CasellaDiTesto 5">
            <a:extLst>
              <a:ext uri="{FF2B5EF4-FFF2-40B4-BE49-F238E27FC236}">
                <a16:creationId xmlns:a16="http://schemas.microsoft.com/office/drawing/2014/main" id="{DF61ECE1-ED0F-BB9A-1C6F-59057EFB497C}"/>
              </a:ext>
            </a:extLst>
          </p:cNvPr>
          <p:cNvSpPr txBox="1">
            <a:spLocks noChangeArrowheads="1"/>
          </p:cNvSpPr>
          <p:nvPr/>
        </p:nvSpPr>
        <p:spPr bwMode="auto">
          <a:xfrm flipH="1">
            <a:off x="120650" y="6059776"/>
            <a:ext cx="904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dirty="0">
                <a:latin typeface="Arial Unicode MS" panose="020B0604020202020204" pitchFamily="34" charset="-128"/>
                <a:cs typeface="Arial Unicode MS" panose="020B0604020202020204" pitchFamily="34" charset="-128"/>
              </a:rPr>
              <a:t>FIAT LUX! </a:t>
            </a:r>
            <a:r>
              <a:rPr lang="az-Cyrl-AZ" altLang="it-IT" sz="1800" dirty="0">
                <a:latin typeface="Arial Unicode MS" panose="020B0604020202020204" pitchFamily="34" charset="-128"/>
                <a:cs typeface="Arial Unicode MS" panose="020B0604020202020204" pitchFamily="34" charset="-128"/>
              </a:rPr>
              <a:t>Интерактивная выставка</a:t>
            </a:r>
            <a:r>
              <a:rPr lang="it-IT" altLang="it-IT" sz="1800" dirty="0">
                <a:latin typeface="Arial Unicode MS" panose="020B0604020202020204" pitchFamily="34" charset="-128"/>
                <a:cs typeface="Arial Unicode MS" panose="020B0604020202020204" pitchFamily="34" charset="-128"/>
              </a:rPr>
              <a:t>, </a:t>
            </a:r>
            <a:r>
              <a:rPr lang="it-IT" altLang="it-IT" sz="1800" dirty="0">
                <a:latin typeface="Arial Unicode MS" panose="020B0604020202020204" pitchFamily="34" charset="-128"/>
                <a:cs typeface="Arial Unicode MS" panose="020B0604020202020204" pitchFamily="34" charset="-128"/>
                <a:hlinkClick r:id="rId3"/>
              </a:rPr>
              <a:t>http</a:t>
            </a:r>
            <a:r>
              <a:rPr lang="pl-PL" altLang="it-IT" sz="1800" dirty="0">
                <a:latin typeface="Arial Unicode MS" panose="020B0604020202020204" pitchFamily="34" charset="-128"/>
                <a:cs typeface="Arial Unicode MS" panose="020B0604020202020204" pitchFamily="34" charset="-128"/>
                <a:hlinkClick r:id="rId3"/>
              </a:rPr>
              <a:t>s</a:t>
            </a:r>
            <a:r>
              <a:rPr lang="it-IT" altLang="it-IT" sz="1800" dirty="0">
                <a:latin typeface="Arial Unicode MS" panose="020B0604020202020204" pitchFamily="34" charset="-128"/>
                <a:cs typeface="Arial Unicode MS" panose="020B0604020202020204" pitchFamily="34" charset="-128"/>
                <a:hlinkClick r:id="rId3"/>
              </a:rPr>
              <a:t>://dydaktyka.fizyka.umk.pl/FIAT_LUX/html/</a:t>
            </a:r>
            <a:endParaRPr lang="it-IT" altLang="it-IT" sz="1800" dirty="0">
              <a:latin typeface="Arial Unicode MS" panose="020B0604020202020204" pitchFamily="34" charset="-128"/>
              <a:cs typeface="Arial Unicode MS" panose="020B0604020202020204" pitchFamily="34" charset="-128"/>
            </a:endParaRPr>
          </a:p>
          <a:p>
            <a:pPr eaLnBrk="1" hangingPunct="1">
              <a:spcBef>
                <a:spcPct val="0"/>
              </a:spcBef>
              <a:buFontTx/>
              <a:buNone/>
            </a:pPr>
            <a:r>
              <a:rPr lang="it-IT" altLang="it-IT" sz="1800" dirty="0">
                <a:latin typeface="Arial Unicode MS" panose="020B0604020202020204" pitchFamily="34" charset="-128"/>
                <a:cs typeface="Arial Unicode MS" panose="020B0604020202020204" pitchFamily="34" charset="-128"/>
              </a:rPr>
              <a:t>Un vecchio TV: Hotel André Latin, Paris, 2004</a:t>
            </a:r>
          </a:p>
        </p:txBody>
      </p:sp>
      <p:pic>
        <p:nvPicPr>
          <p:cNvPr id="13318" name="Immagine 7">
            <a:extLst>
              <a:ext uri="{FF2B5EF4-FFF2-40B4-BE49-F238E27FC236}">
                <a16:creationId xmlns:a16="http://schemas.microsoft.com/office/drawing/2014/main" id="{76FC167E-B23C-9A85-F9EA-8105F01AF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2138363"/>
            <a:ext cx="3841750"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CasellaDiTesto 3">
            <a:extLst>
              <a:ext uri="{FF2B5EF4-FFF2-40B4-BE49-F238E27FC236}">
                <a16:creationId xmlns:a16="http://schemas.microsoft.com/office/drawing/2014/main" id="{B8404B7F-01A2-66F6-EC67-14B1C83C4F83}"/>
              </a:ext>
            </a:extLst>
          </p:cNvPr>
          <p:cNvSpPr txBox="1">
            <a:spLocks noChangeArrowheads="1"/>
          </p:cNvSpPr>
          <p:nvPr/>
        </p:nvSpPr>
        <p:spPr bwMode="auto">
          <a:xfrm>
            <a:off x="209550" y="5290335"/>
            <a:ext cx="89535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Почему нам нужно три, а не четыре?
</a:t>
            </a:r>
            <a:r>
              <a:rPr lang="ru-RU" altLang="it-IT" sz="2000" dirty="0">
                <a:latin typeface="Arial Unicode MS" panose="020B0604020202020204" pitchFamily="34" charset="-128"/>
                <a:cs typeface="Arial Unicode MS" panose="020B0604020202020204" pitchFamily="34" charset="-128"/>
              </a:rPr>
              <a:t>Это объясняется особенностями наших фоторецепторов в глазу</a:t>
            </a:r>
            <a:endParaRPr lang="it-IT" altLang="it-IT" sz="20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Tytuł 1">
            <a:extLst>
              <a:ext uri="{FF2B5EF4-FFF2-40B4-BE49-F238E27FC236}">
                <a16:creationId xmlns:a16="http://schemas.microsoft.com/office/drawing/2014/main" id="{E0388008-CC0B-67A3-F58A-DD877EDFB5CB}"/>
              </a:ext>
            </a:extLst>
          </p:cNvPr>
          <p:cNvSpPr>
            <a:spLocks noGrp="1" noChangeArrowheads="1"/>
          </p:cNvSpPr>
          <p:nvPr>
            <p:ph type="title" idx="4294967295"/>
          </p:nvPr>
        </p:nvSpPr>
        <p:spPr/>
        <p:txBody>
          <a:bodyPr/>
          <a:lstStyle/>
          <a:p>
            <a:pPr eaLnBrk="1" hangingPunct="1"/>
            <a:r>
              <a:rPr lang="ru-RU" altLang="it-IT" sz="4000" dirty="0">
                <a:solidFill>
                  <a:srgbClr val="FFFF00"/>
                </a:solidFill>
              </a:rPr>
              <a:t>Капуста, которая бывает не только красной</a:t>
            </a:r>
            <a:endParaRPr lang="en-US" altLang="it-IT" sz="4000" dirty="0">
              <a:solidFill>
                <a:srgbClr val="FFFF00"/>
              </a:solidFill>
            </a:endParaRPr>
          </a:p>
        </p:txBody>
      </p:sp>
      <p:pic>
        <p:nvPicPr>
          <p:cNvPr id="91139" name="Picture 3">
            <a:extLst>
              <a:ext uri="{FF2B5EF4-FFF2-40B4-BE49-F238E27FC236}">
                <a16:creationId xmlns:a16="http://schemas.microsoft.com/office/drawing/2014/main" id="{CD22E2C5-30C5-2852-DD75-D2FE81D28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1403350"/>
            <a:ext cx="65151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0" name="Text Box 4">
            <a:extLst>
              <a:ext uri="{FF2B5EF4-FFF2-40B4-BE49-F238E27FC236}">
                <a16:creationId xmlns:a16="http://schemas.microsoft.com/office/drawing/2014/main" id="{59F4AA4C-2F6A-4340-2290-EDC33F2B2C9E}"/>
              </a:ext>
            </a:extLst>
          </p:cNvPr>
          <p:cNvSpPr txBox="1">
            <a:spLocks noChangeArrowheads="1"/>
          </p:cNvSpPr>
          <p:nvPr/>
        </p:nvSpPr>
        <p:spPr bwMode="auto">
          <a:xfrm>
            <a:off x="1968500" y="6407150"/>
            <a:ext cx="577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latin typeface="Arial Unicode MS" panose="020B0604020202020204" pitchFamily="34" charset="-128"/>
                <a:cs typeface="Arial Unicode MS" panose="020B0604020202020204" pitchFamily="34" charset="-128"/>
              </a:rPr>
              <a:t>G. Karwasz, M. Gagoś, Chemia w Szkole</a:t>
            </a:r>
            <a:endParaRPr lang="en-AU" altLang="it-IT" sz="240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192FE1B-76B8-1040-50F0-250D5C868C26}"/>
              </a:ext>
            </a:extLst>
          </p:cNvPr>
          <p:cNvSpPr>
            <a:spLocks noGrp="1" noChangeArrowheads="1"/>
          </p:cNvSpPr>
          <p:nvPr>
            <p:ph type="title"/>
          </p:nvPr>
        </p:nvSpPr>
        <p:spPr>
          <a:xfrm>
            <a:off x="395288" y="5200650"/>
            <a:ext cx="8229600" cy="1143000"/>
          </a:xfrm>
        </p:spPr>
        <p:txBody>
          <a:bodyPr/>
          <a:lstStyle/>
          <a:p>
            <a:pPr eaLnBrk="1" hangingPunct="1"/>
            <a:r>
              <a:rPr lang="az-Cyrl-AZ" altLang="it-IT" sz="3600" b="1" dirty="0">
                <a:solidFill>
                  <a:srgbClr val="6600CC"/>
                </a:solidFill>
              </a:rPr>
              <a:t>Изменение конфигурации пигментов пеларгонии</a:t>
            </a:r>
            <a:endParaRPr lang="en-AU" altLang="it-IT" sz="3600" b="1" dirty="0">
              <a:solidFill>
                <a:srgbClr val="6600CC"/>
              </a:solidFill>
            </a:endParaRPr>
          </a:p>
        </p:txBody>
      </p:sp>
      <p:sp>
        <p:nvSpPr>
          <p:cNvPr id="93187" name="Text Box 3">
            <a:extLst>
              <a:ext uri="{FF2B5EF4-FFF2-40B4-BE49-F238E27FC236}">
                <a16:creationId xmlns:a16="http://schemas.microsoft.com/office/drawing/2014/main" id="{DD9DFA55-00D5-B47D-454B-3E1322FD3FFD}"/>
              </a:ext>
            </a:extLst>
          </p:cNvPr>
          <p:cNvSpPr txBox="1">
            <a:spLocks noChangeArrowheads="1"/>
          </p:cNvSpPr>
          <p:nvPr/>
        </p:nvSpPr>
        <p:spPr bwMode="auto">
          <a:xfrm>
            <a:off x="1619250" y="342900"/>
            <a:ext cx="48686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4000" b="1" dirty="0">
                <a:solidFill>
                  <a:srgbClr val="CC0066"/>
                </a:solidFill>
                <a:cs typeface="Arial Unicode MS" panose="020B0604020202020204" pitchFamily="34" charset="-128"/>
              </a:rPr>
              <a:t>Очень кислый сок</a:t>
            </a:r>
            <a:endParaRPr lang="en-AU" altLang="it-IT" sz="4000" b="1" dirty="0">
              <a:solidFill>
                <a:srgbClr val="CC0066"/>
              </a:solidFill>
              <a:cs typeface="Arial Unicode MS" panose="020B0604020202020204" pitchFamily="34" charset="-128"/>
            </a:endParaRPr>
          </a:p>
        </p:txBody>
      </p:sp>
      <p:pic>
        <p:nvPicPr>
          <p:cNvPr id="93188" name="Picture 4">
            <a:extLst>
              <a:ext uri="{FF2B5EF4-FFF2-40B4-BE49-F238E27FC236}">
                <a16:creationId xmlns:a16="http://schemas.microsoft.com/office/drawing/2014/main" id="{5646807A-282D-DFC9-19FF-72C4328CB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27138"/>
            <a:ext cx="6840537"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9" name="Text Box 5">
            <a:extLst>
              <a:ext uri="{FF2B5EF4-FFF2-40B4-BE49-F238E27FC236}">
                <a16:creationId xmlns:a16="http://schemas.microsoft.com/office/drawing/2014/main" id="{1F814D7B-3345-A729-F9A7-B45F37FE0E56}"/>
              </a:ext>
            </a:extLst>
          </p:cNvPr>
          <p:cNvSpPr txBox="1">
            <a:spLocks noChangeArrowheads="1"/>
          </p:cNvSpPr>
          <p:nvPr/>
        </p:nvSpPr>
        <p:spPr bwMode="auto">
          <a:xfrm>
            <a:off x="652463" y="6392863"/>
            <a:ext cx="4976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a:solidFill>
                  <a:srgbClr val="FF0000"/>
                </a:solidFill>
                <a:cs typeface="Arial Unicode MS" panose="020B0604020202020204" pitchFamily="34" charset="-128"/>
              </a:rPr>
              <a:t>M. Gagoś, G. Karwasz, </a:t>
            </a:r>
            <a:r>
              <a:rPr lang="pl-PL" altLang="it-IT" sz="2000" i="1">
                <a:solidFill>
                  <a:srgbClr val="FF0000"/>
                </a:solidFill>
                <a:cs typeface="Arial Unicode MS" panose="020B0604020202020204" pitchFamily="34" charset="-128"/>
              </a:rPr>
              <a:t>Chemia w Szkole, </a:t>
            </a:r>
            <a:endParaRPr lang="en-AU" altLang="it-IT" sz="2000">
              <a:solidFill>
                <a:srgbClr val="FF0000"/>
              </a:solidFill>
              <a:cs typeface="Arial Unicode MS" panose="020B0604020202020204" pitchFamily="34" charset="-128"/>
            </a:endParaRPr>
          </a:p>
        </p:txBody>
      </p:sp>
      <p:sp>
        <p:nvSpPr>
          <p:cNvPr id="93190" name="Text Box 6">
            <a:extLst>
              <a:ext uri="{FF2B5EF4-FFF2-40B4-BE49-F238E27FC236}">
                <a16:creationId xmlns:a16="http://schemas.microsoft.com/office/drawing/2014/main" id="{3CABA289-0043-14BD-748A-ECDF88F54FEE}"/>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Pelargonia, kompot z wiśni, zasada</a:t>
            </a:r>
            <a:endParaRPr lang="en-AU" altLang="it-IT" sz="1400">
              <a:solidFill>
                <a:srgbClr val="CC0066"/>
              </a:solidFill>
              <a:latin typeface="Times New Roman" panose="02020603050405020304" pitchFamily="18" charset="0"/>
              <a:cs typeface="Arial Unicode MS" panose="020B0604020202020204" pitchFamily="34" charset="-128"/>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Tytuł 1">
            <a:extLst>
              <a:ext uri="{FF2B5EF4-FFF2-40B4-BE49-F238E27FC236}">
                <a16:creationId xmlns:a16="http://schemas.microsoft.com/office/drawing/2014/main" id="{63BA1BFF-229F-47E7-2A67-9AF56D3894D2}"/>
              </a:ext>
            </a:extLst>
          </p:cNvPr>
          <p:cNvSpPr>
            <a:spLocks noGrp="1" noChangeArrowheads="1"/>
          </p:cNvSpPr>
          <p:nvPr>
            <p:ph type="title" idx="4294967295"/>
          </p:nvPr>
        </p:nvSpPr>
        <p:spPr/>
        <p:txBody>
          <a:bodyPr/>
          <a:lstStyle/>
          <a:p>
            <a:pPr eaLnBrk="1" hangingPunct="1"/>
            <a:r>
              <a:rPr lang="az-Cyrl-AZ" altLang="it-IT" sz="4000" dirty="0">
                <a:solidFill>
                  <a:srgbClr val="FFFF00"/>
                </a:solidFill>
              </a:rPr>
              <a:t>Конформация → спектра →</a:t>
            </a:r>
            <a:br>
              <a:rPr lang="az-Cyrl-AZ" altLang="it-IT" sz="4000" dirty="0">
                <a:solidFill>
                  <a:srgbClr val="FFFF00"/>
                </a:solidFill>
              </a:rPr>
            </a:br>
            <a:r>
              <a:rPr lang="az-Cyrl-AZ" altLang="it-IT" sz="4000" dirty="0">
                <a:solidFill>
                  <a:srgbClr val="FFFF00"/>
                </a:solidFill>
              </a:rPr>
              <a:t>Цвет</a:t>
            </a:r>
            <a:endParaRPr lang="en-US" altLang="it-IT" sz="4000" dirty="0">
              <a:solidFill>
                <a:srgbClr val="FFFF00"/>
              </a:solidFill>
            </a:endParaRPr>
          </a:p>
        </p:txBody>
      </p:sp>
      <p:pic>
        <p:nvPicPr>
          <p:cNvPr id="94211" name="Picture 3">
            <a:extLst>
              <a:ext uri="{FF2B5EF4-FFF2-40B4-BE49-F238E27FC236}">
                <a16:creationId xmlns:a16="http://schemas.microsoft.com/office/drawing/2014/main" id="{C251790B-F2EC-7CA6-A21E-1FE1314BE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709738"/>
            <a:ext cx="4105275" cy="34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2" name="Picture 4">
            <a:extLst>
              <a:ext uri="{FF2B5EF4-FFF2-40B4-BE49-F238E27FC236}">
                <a16:creationId xmlns:a16="http://schemas.microsoft.com/office/drawing/2014/main" id="{312EA989-74D0-633C-3AF0-D591F4A99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1766888"/>
            <a:ext cx="4643438" cy="337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3" name="CasellaDiTesto 1">
            <a:extLst>
              <a:ext uri="{FF2B5EF4-FFF2-40B4-BE49-F238E27FC236}">
                <a16:creationId xmlns:a16="http://schemas.microsoft.com/office/drawing/2014/main" id="{F752B2A5-5E9E-E4BB-1151-369578602915}"/>
              </a:ext>
            </a:extLst>
          </p:cNvPr>
          <p:cNvSpPr txBox="1">
            <a:spLocks noChangeArrowheads="1"/>
          </p:cNvSpPr>
          <p:nvPr/>
        </p:nvSpPr>
        <p:spPr bwMode="auto">
          <a:xfrm flipH="1">
            <a:off x="477838" y="5565775"/>
            <a:ext cx="8415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solidFill>
                  <a:schemeClr val="bg1"/>
                </a:solidFill>
                <a:latin typeface="Arial Unicode MS" panose="020B0604020202020204" pitchFamily="34" charset="-128"/>
                <a:cs typeface="Arial Unicode MS" panose="020B0604020202020204" pitchFamily="34" charset="-128"/>
              </a:rPr>
              <a:t>Спектры поглощения сока краснокочанной капусты с различными значениями рН</a:t>
            </a:r>
            <a:r>
              <a:rPr lang="pl-PL" altLang="it-IT" sz="2400" dirty="0">
                <a:solidFill>
                  <a:schemeClr val="bg1"/>
                </a:solidFill>
                <a:latin typeface="Arial Unicode MS" panose="020B0604020202020204" pitchFamily="34" charset="-128"/>
                <a:cs typeface="Arial Unicode MS" panose="020B0604020202020204" pitchFamily="34" charset="-128"/>
              </a:rPr>
              <a:t> </a:t>
            </a:r>
            <a:r>
              <a:rPr lang="it-IT" altLang="it-IT" sz="2400" dirty="0">
                <a:solidFill>
                  <a:schemeClr val="bg1"/>
                </a:solidFill>
                <a:latin typeface="Arial Unicode MS" panose="020B0604020202020204" pitchFamily="34" charset="-128"/>
                <a:cs typeface="Arial Unicode MS" panose="020B0604020202020204" pitchFamily="34" charset="-128"/>
              </a:rPr>
              <a:t>(G. Karwasz, M. Gagos) </a:t>
            </a:r>
            <a:r>
              <a:rPr lang="it-IT" altLang="it-IT" sz="2400" dirty="0">
                <a:latin typeface="Arial Unicode MS" panose="020B0604020202020204" pitchFamily="34" charset="-128"/>
                <a:cs typeface="Arial Unicode MS" panose="020B0604020202020204" pitchFamily="34" charset="-128"/>
              </a:rPr>
              <a:t>rosso </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0FF6DC45-FB75-50AF-48BF-A60A65E2B4CE}"/>
              </a:ext>
            </a:extLst>
          </p:cNvPr>
          <p:cNvSpPr>
            <a:spLocks noGrp="1" noChangeArrowheads="1"/>
          </p:cNvSpPr>
          <p:nvPr>
            <p:ph type="title"/>
          </p:nvPr>
        </p:nvSpPr>
        <p:spPr>
          <a:xfrm>
            <a:off x="457200" y="125413"/>
            <a:ext cx="7458075" cy="1143000"/>
          </a:xfrm>
        </p:spPr>
        <p:txBody>
          <a:bodyPr/>
          <a:lstStyle/>
          <a:p>
            <a:pPr eaLnBrk="1" hangingPunct="1"/>
            <a:r>
              <a:rPr lang="ru-RU" altLang="it-IT" dirty="0">
                <a:solidFill>
                  <a:srgbClr val="FFFF00"/>
                </a:solidFill>
              </a:rPr>
              <a:t>Хороша ли эта тонизирующая вода?</a:t>
            </a:r>
            <a:endParaRPr lang="en-AU" altLang="it-IT" dirty="0">
              <a:solidFill>
                <a:srgbClr val="FFFF00"/>
              </a:solidFill>
            </a:endParaRPr>
          </a:p>
        </p:txBody>
      </p:sp>
      <p:sp>
        <p:nvSpPr>
          <p:cNvPr id="96259" name="Text Box 3">
            <a:extLst>
              <a:ext uri="{FF2B5EF4-FFF2-40B4-BE49-F238E27FC236}">
                <a16:creationId xmlns:a16="http://schemas.microsoft.com/office/drawing/2014/main" id="{FE2F634D-EDB2-E56B-51FC-D5D3A3C408B8}"/>
              </a:ext>
            </a:extLst>
          </p:cNvPr>
          <p:cNvSpPr txBox="1">
            <a:spLocks noChangeArrowheads="1"/>
          </p:cNvSpPr>
          <p:nvPr/>
        </p:nvSpPr>
        <p:spPr bwMode="auto">
          <a:xfrm rot="-5400000">
            <a:off x="7370762" y="43211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Tonik i lampa UV</a:t>
            </a:r>
            <a:endParaRPr lang="en-AU" altLang="it-IT" sz="1400">
              <a:solidFill>
                <a:srgbClr val="CC0066"/>
              </a:solidFill>
              <a:latin typeface="Times New Roman" panose="02020603050405020304" pitchFamily="18" charset="0"/>
              <a:cs typeface="Arial Unicode MS" panose="020B0604020202020204" pitchFamily="34" charset="-128"/>
            </a:endParaRPr>
          </a:p>
        </p:txBody>
      </p:sp>
      <p:pic>
        <p:nvPicPr>
          <p:cNvPr id="96260" name="Picture 4">
            <a:extLst>
              <a:ext uri="{FF2B5EF4-FFF2-40B4-BE49-F238E27FC236}">
                <a16:creationId xmlns:a16="http://schemas.microsoft.com/office/drawing/2014/main" id="{C76C0811-B944-9C16-9E66-9DF763DD2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420813"/>
            <a:ext cx="334486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5">
            <a:extLst>
              <a:ext uri="{FF2B5EF4-FFF2-40B4-BE49-F238E27FC236}">
                <a16:creationId xmlns:a16="http://schemas.microsoft.com/office/drawing/2014/main" id="{D8DFF4A3-13AD-3313-EB7F-E00D94B97FB2}"/>
              </a:ext>
            </a:extLst>
          </p:cNvPr>
          <p:cNvSpPr txBox="1">
            <a:spLocks noChangeArrowheads="1"/>
          </p:cNvSpPr>
          <p:nvPr/>
        </p:nvSpPr>
        <p:spPr bwMode="auto">
          <a:xfrm>
            <a:off x="0" y="6046788"/>
            <a:ext cx="79152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a:solidFill>
                  <a:schemeClr val="accent1"/>
                </a:solidFill>
                <a:latin typeface="Arial Unicode MS" panose="020B0604020202020204" pitchFamily="34" charset="-128"/>
                <a:cs typeface="Arial Unicode MS" panose="020B0604020202020204" pitchFamily="34" charset="-128"/>
                <a:hlinkClick r:id="rId3"/>
              </a:rPr>
              <a:t>http://chemwiki.ucdavis.edu/Core/Analytical_Chemistry/</a:t>
            </a:r>
            <a:endParaRPr lang="pl-PL" altLang="it-IT" sz="1400">
              <a:solidFill>
                <a:schemeClr val="accent1"/>
              </a:solidFill>
              <a:latin typeface="Arial Unicode MS" panose="020B0604020202020204" pitchFamily="34" charset="-128"/>
              <a:cs typeface="Arial Unicode MS" panose="020B0604020202020204" pitchFamily="34" charset="-128"/>
            </a:endParaRPr>
          </a:p>
          <a:p>
            <a:pPr eaLnBrk="1" hangingPunct="1">
              <a:spcBef>
                <a:spcPct val="0"/>
              </a:spcBef>
              <a:buFontTx/>
              <a:buNone/>
            </a:pPr>
            <a:r>
              <a:rPr lang="en-AU" altLang="it-IT" sz="1400">
                <a:solidFill>
                  <a:schemeClr val="accent1"/>
                </a:solidFill>
                <a:latin typeface="Arial Unicode MS" panose="020B0604020202020204" pitchFamily="34" charset="-128"/>
                <a:cs typeface="Arial Unicode MS" panose="020B0604020202020204" pitchFamily="34" charset="-128"/>
              </a:rPr>
              <a:t>Analytical_Chemistry_2.0/10_Spectroscopic_Methods/10F%3A_Photoluminescence_Spectroscopy</a:t>
            </a:r>
            <a:endParaRPr lang="pl-PL" altLang="it-IT" sz="1400">
              <a:solidFill>
                <a:schemeClr val="accent1"/>
              </a:solidFill>
              <a:latin typeface="Arial Unicode MS" panose="020B0604020202020204" pitchFamily="34" charset="-128"/>
              <a:cs typeface="Arial Unicode MS" panose="020B0604020202020204" pitchFamily="34" charset="-128"/>
            </a:endParaRPr>
          </a:p>
          <a:p>
            <a:pPr eaLnBrk="1" hangingPunct="1">
              <a:spcBef>
                <a:spcPct val="0"/>
              </a:spcBef>
              <a:buFontTx/>
              <a:buNone/>
            </a:pPr>
            <a:r>
              <a:rPr lang="en-AU" altLang="it-IT" sz="1400">
                <a:solidFill>
                  <a:schemeClr val="accent1"/>
                </a:solidFill>
                <a:latin typeface="Arial Unicode MS" panose="020B0604020202020204" pitchFamily="34" charset="-128"/>
                <a:cs typeface="Arial Unicode MS" panose="020B0604020202020204" pitchFamily="34" charset="-128"/>
              </a:rPr>
              <a:t>http://www.olympusmicro.com/primer/techniques/confocal/fluoroexciteemit.html</a:t>
            </a:r>
          </a:p>
        </p:txBody>
      </p:sp>
      <p:pic>
        <p:nvPicPr>
          <p:cNvPr id="96262" name="Picture 6">
            <a:extLst>
              <a:ext uri="{FF2B5EF4-FFF2-40B4-BE49-F238E27FC236}">
                <a16:creationId xmlns:a16="http://schemas.microsoft.com/office/drawing/2014/main" id="{0BC8FC5A-8E9C-C761-EDE9-5F1D3C53B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638" y="1412875"/>
            <a:ext cx="496887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7282" name="Tytuł 1">
            <a:extLst>
              <a:ext uri="{FF2B5EF4-FFF2-40B4-BE49-F238E27FC236}">
                <a16:creationId xmlns:a16="http://schemas.microsoft.com/office/drawing/2014/main" id="{5D72543E-5E01-C6F0-BECA-A574FBCDEBFD}"/>
              </a:ext>
            </a:extLst>
          </p:cNvPr>
          <p:cNvSpPr>
            <a:spLocks noGrp="1" noChangeArrowheads="1"/>
          </p:cNvSpPr>
          <p:nvPr>
            <p:ph type="title" idx="4294967295"/>
          </p:nvPr>
        </p:nvSpPr>
        <p:spPr>
          <a:xfrm>
            <a:off x="457200" y="55563"/>
            <a:ext cx="8229600" cy="1143000"/>
          </a:xfrm>
        </p:spPr>
        <p:txBody>
          <a:bodyPr/>
          <a:lstStyle/>
          <a:p>
            <a:pPr eaLnBrk="1" hangingPunct="1"/>
            <a:r>
              <a:rPr lang="az-Cyrl-AZ" altLang="it-IT" dirty="0">
                <a:solidFill>
                  <a:srgbClr val="FFFF00"/>
                </a:solidFill>
              </a:rPr>
              <a:t>Хлорофилл зеленый</a:t>
            </a:r>
            <a:endParaRPr lang="en-US" altLang="it-IT" dirty="0">
              <a:solidFill>
                <a:srgbClr val="FFFF00"/>
              </a:solidFill>
            </a:endParaRPr>
          </a:p>
        </p:txBody>
      </p:sp>
      <p:pic>
        <p:nvPicPr>
          <p:cNvPr id="97283" name="Picture 3">
            <a:extLst>
              <a:ext uri="{FF2B5EF4-FFF2-40B4-BE49-F238E27FC236}">
                <a16:creationId xmlns:a16="http://schemas.microsoft.com/office/drawing/2014/main" id="{B8984512-9536-8E2D-8FBD-466D0135E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058863"/>
            <a:ext cx="6264275" cy="47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4" name="Text Box 5">
            <a:extLst>
              <a:ext uri="{FF2B5EF4-FFF2-40B4-BE49-F238E27FC236}">
                <a16:creationId xmlns:a16="http://schemas.microsoft.com/office/drawing/2014/main" id="{F483935B-280E-EC0C-5C55-84956DF38ACC}"/>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Czysta i żubrówka</a:t>
            </a:r>
            <a:endParaRPr lang="en-AU" altLang="it-IT" sz="1400">
              <a:solidFill>
                <a:srgbClr val="CC0066"/>
              </a:solidFill>
              <a:latin typeface="Times New Roman" panose="02020603050405020304" pitchFamily="18" charset="0"/>
              <a:cs typeface="Arial Unicode MS" panose="020B0604020202020204" pitchFamily="34" charset="-128"/>
            </a:endParaRPr>
          </a:p>
        </p:txBody>
      </p:sp>
      <p:sp>
        <p:nvSpPr>
          <p:cNvPr id="97285" name="CasellaDiTesto 1">
            <a:extLst>
              <a:ext uri="{FF2B5EF4-FFF2-40B4-BE49-F238E27FC236}">
                <a16:creationId xmlns:a16="http://schemas.microsoft.com/office/drawing/2014/main" id="{061D6C37-4DDA-974F-25FB-C908900B9D03}"/>
              </a:ext>
            </a:extLst>
          </p:cNvPr>
          <p:cNvSpPr txBox="1">
            <a:spLocks noChangeArrowheads="1"/>
          </p:cNvSpPr>
          <p:nvPr/>
        </p:nvSpPr>
        <p:spPr bwMode="auto">
          <a:xfrm flipH="1">
            <a:off x="395287" y="4509120"/>
            <a:ext cx="8353425" cy="156966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solidFill>
                  <a:schemeClr val="bg1"/>
                </a:solidFill>
                <a:latin typeface="Arial Unicode MS" panose="020B0604020202020204" pitchFamily="34" charset="-128"/>
                <a:cs typeface="Arial Unicode MS" panose="020B0604020202020204" pitchFamily="34" charset="-128"/>
              </a:rPr>
              <a:t>«Быть» зеленым (рис. 1°) означает – отражать зеленый, т.е. не поглощать зеленый цвет (рис. 1в)
Хлорофилл поглощает красный свет (рис. 1d) и фиолетовый свет (но светится красным, рис. 1b).</a:t>
            </a:r>
            <a:endParaRPr lang="it-IT" altLang="it-IT" sz="2400" dirty="0">
              <a:solidFill>
                <a:schemeClr val="bg1"/>
              </a:solidFill>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9330" name="Tytuł 1">
            <a:extLst>
              <a:ext uri="{FF2B5EF4-FFF2-40B4-BE49-F238E27FC236}">
                <a16:creationId xmlns:a16="http://schemas.microsoft.com/office/drawing/2014/main" id="{AC554012-5331-7424-693A-5237106ADC99}"/>
              </a:ext>
            </a:extLst>
          </p:cNvPr>
          <p:cNvSpPr>
            <a:spLocks noGrp="1" noChangeArrowheads="1"/>
          </p:cNvSpPr>
          <p:nvPr>
            <p:ph type="title" idx="4294967295"/>
          </p:nvPr>
        </p:nvSpPr>
        <p:spPr>
          <a:xfrm>
            <a:off x="457200" y="55563"/>
            <a:ext cx="8229600" cy="1143000"/>
          </a:xfrm>
        </p:spPr>
        <p:txBody>
          <a:bodyPr/>
          <a:lstStyle/>
          <a:p>
            <a:pPr eaLnBrk="1" hangingPunct="1"/>
            <a:r>
              <a:rPr lang="az-Cyrl-AZ" altLang="it-IT" dirty="0">
                <a:solidFill>
                  <a:srgbClr val="FFFF00"/>
                </a:solidFill>
              </a:rPr>
              <a:t>Хлорофилл зеленый</a:t>
            </a:r>
            <a:endParaRPr lang="en-US" altLang="it-IT" dirty="0">
              <a:solidFill>
                <a:srgbClr val="FFFF00"/>
              </a:solidFill>
            </a:endParaRPr>
          </a:p>
        </p:txBody>
      </p:sp>
      <p:sp>
        <p:nvSpPr>
          <p:cNvPr id="99331" name="Text Box 5">
            <a:extLst>
              <a:ext uri="{FF2B5EF4-FFF2-40B4-BE49-F238E27FC236}">
                <a16:creationId xmlns:a16="http://schemas.microsoft.com/office/drawing/2014/main" id="{1BA2B264-F41C-78A2-BBB3-CA619B27134D}"/>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cs typeface="Arial Unicode MS" panose="020B0604020202020204" pitchFamily="34" charset="-128"/>
              </a:rPr>
              <a:t>Czysta i żubrówka</a:t>
            </a:r>
            <a:endParaRPr lang="en-AU" altLang="it-IT" sz="1400">
              <a:solidFill>
                <a:srgbClr val="CC0066"/>
              </a:solidFill>
              <a:latin typeface="Times New Roman" panose="02020603050405020304" pitchFamily="18" charset="0"/>
              <a:cs typeface="Arial Unicode MS" panose="020B0604020202020204" pitchFamily="34" charset="-128"/>
            </a:endParaRPr>
          </a:p>
        </p:txBody>
      </p:sp>
      <p:pic>
        <p:nvPicPr>
          <p:cNvPr id="99332" name="Picture 6">
            <a:extLst>
              <a:ext uri="{FF2B5EF4-FFF2-40B4-BE49-F238E27FC236}">
                <a16:creationId xmlns:a16="http://schemas.microsoft.com/office/drawing/2014/main" id="{D37D8149-AA33-C645-0ED8-A9F50C8F5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341438"/>
            <a:ext cx="8820150"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sp>
        <p:nvSpPr>
          <p:cNvPr id="101378" name="Tytuł 1">
            <a:extLst>
              <a:ext uri="{FF2B5EF4-FFF2-40B4-BE49-F238E27FC236}">
                <a16:creationId xmlns:a16="http://schemas.microsoft.com/office/drawing/2014/main" id="{95C7F2FB-73F5-A06E-B9D6-8EA6445EE7A9}"/>
              </a:ext>
            </a:extLst>
          </p:cNvPr>
          <p:cNvSpPr>
            <a:spLocks noGrp="1" noChangeArrowheads="1"/>
          </p:cNvSpPr>
          <p:nvPr>
            <p:ph type="title" idx="4294967295"/>
          </p:nvPr>
        </p:nvSpPr>
        <p:spPr>
          <a:xfrm>
            <a:off x="-828675" y="333375"/>
            <a:ext cx="8229600" cy="1143000"/>
          </a:xfrm>
        </p:spPr>
        <p:txBody>
          <a:bodyPr/>
          <a:lstStyle/>
          <a:p>
            <a:pPr eaLnBrk="1" hangingPunct="1"/>
            <a:r>
              <a:rPr lang="az-Cyrl-AZ" altLang="it-IT" sz="4000" dirty="0">
                <a:solidFill>
                  <a:srgbClr val="FFFF00"/>
                </a:solidFill>
              </a:rPr>
              <a:t>Крик герани!</a:t>
            </a:r>
            <a:endParaRPr lang="en-US" altLang="it-IT" sz="4000" dirty="0">
              <a:solidFill>
                <a:srgbClr val="FFFF00"/>
              </a:solidFill>
            </a:endParaRPr>
          </a:p>
        </p:txBody>
      </p:sp>
      <p:pic>
        <p:nvPicPr>
          <p:cNvPr id="101379" name="Picture 3">
            <a:extLst>
              <a:ext uri="{FF2B5EF4-FFF2-40B4-BE49-F238E27FC236}">
                <a16:creationId xmlns:a16="http://schemas.microsoft.com/office/drawing/2014/main" id="{27EE7271-1256-E0D5-CF29-6C084857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1290638"/>
            <a:ext cx="7716837"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0" name="Text Box 6">
            <a:extLst>
              <a:ext uri="{FF2B5EF4-FFF2-40B4-BE49-F238E27FC236}">
                <a16:creationId xmlns:a16="http://schemas.microsoft.com/office/drawing/2014/main" id="{9F9B5C18-0166-BAFC-2A19-8DEB87439D4E}"/>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00FFFF"/>
                </a:solidFill>
                <a:latin typeface="Times New Roman" panose="02020603050405020304" pitchFamily="18" charset="0"/>
                <a:cs typeface="Arial Unicode MS" panose="020B0604020202020204" pitchFamily="34" charset="-128"/>
              </a:rPr>
              <a:t>Laser fiolet i jarmuż</a:t>
            </a:r>
            <a:endParaRPr lang="en-AU" altLang="it-IT" sz="1400">
              <a:solidFill>
                <a:srgbClr val="00FFFF"/>
              </a:solidFill>
              <a:latin typeface="Times New Roman" panose="02020603050405020304" pitchFamily="18" charset="0"/>
              <a:cs typeface="Arial Unicode MS" panose="020B0604020202020204" pitchFamily="34" charset="-128"/>
            </a:endParaRPr>
          </a:p>
        </p:txBody>
      </p:sp>
      <p:sp>
        <p:nvSpPr>
          <p:cNvPr id="101381" name="Line 7">
            <a:extLst>
              <a:ext uri="{FF2B5EF4-FFF2-40B4-BE49-F238E27FC236}">
                <a16:creationId xmlns:a16="http://schemas.microsoft.com/office/drawing/2014/main" id="{ACCE76FA-6EBB-25C5-9433-BD1CFC819C10}"/>
              </a:ext>
            </a:extLst>
          </p:cNvPr>
          <p:cNvSpPr>
            <a:spLocks noChangeShapeType="1"/>
          </p:cNvSpPr>
          <p:nvPr/>
        </p:nvSpPr>
        <p:spPr bwMode="auto">
          <a:xfrm flipV="1">
            <a:off x="1676400" y="2636838"/>
            <a:ext cx="0" cy="1944687"/>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101382" name="Line 8">
            <a:extLst>
              <a:ext uri="{FF2B5EF4-FFF2-40B4-BE49-F238E27FC236}">
                <a16:creationId xmlns:a16="http://schemas.microsoft.com/office/drawing/2014/main" id="{043C9438-592E-7874-C892-EF6034C47371}"/>
              </a:ext>
            </a:extLst>
          </p:cNvPr>
          <p:cNvSpPr>
            <a:spLocks noChangeShapeType="1"/>
          </p:cNvSpPr>
          <p:nvPr/>
        </p:nvSpPr>
        <p:spPr bwMode="auto">
          <a:xfrm>
            <a:off x="6877050" y="2997200"/>
            <a:ext cx="0" cy="172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101383" name="CasellaDiTesto 1">
            <a:extLst>
              <a:ext uri="{FF2B5EF4-FFF2-40B4-BE49-F238E27FC236}">
                <a16:creationId xmlns:a16="http://schemas.microsoft.com/office/drawing/2014/main" id="{B368D6AC-4731-0B48-02C9-6E91D5125320}"/>
              </a:ext>
            </a:extLst>
          </p:cNvPr>
          <p:cNvSpPr txBox="1">
            <a:spLocks noChangeArrowheads="1"/>
          </p:cNvSpPr>
          <p:nvPr/>
        </p:nvSpPr>
        <p:spPr bwMode="auto">
          <a:xfrm>
            <a:off x="107504" y="5877272"/>
            <a:ext cx="85089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Хлорофилл поглощает красный свет (660 нм)и фиолетовый (430 нм), но излучает красный свет (670 нм)</a:t>
            </a:r>
            <a:endParaRPr lang="it-IT" altLang="it-IT" sz="24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68AAD6D3-D29C-A000-3B25-C121950698C4}"/>
              </a:ext>
            </a:extLst>
          </p:cNvPr>
          <p:cNvSpPr>
            <a:spLocks noGrp="1" noChangeArrowheads="1"/>
          </p:cNvSpPr>
          <p:nvPr>
            <p:ph type="title"/>
          </p:nvPr>
        </p:nvSpPr>
        <p:spPr/>
        <p:txBody>
          <a:bodyPr/>
          <a:lstStyle/>
          <a:p>
            <a:pPr eaLnBrk="1" hangingPunct="1"/>
            <a:r>
              <a:rPr lang="az-Cyrl-AZ" altLang="it-IT" sz="3600" dirty="0"/>
              <a:t>Голубая кровь (осьминога)</a:t>
            </a:r>
            <a:endParaRPr lang="en-AU" altLang="it-IT" sz="3600" dirty="0"/>
          </a:p>
        </p:txBody>
      </p:sp>
      <p:pic>
        <p:nvPicPr>
          <p:cNvPr id="103427" name="Picture 5">
            <a:extLst>
              <a:ext uri="{FF2B5EF4-FFF2-40B4-BE49-F238E27FC236}">
                <a16:creationId xmlns:a16="http://schemas.microsoft.com/office/drawing/2014/main" id="{7D3A7C09-4CE1-AE25-18AD-D542C0873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12875"/>
            <a:ext cx="7415212" cy="1587500"/>
          </a:xfrm>
          <a:prstGeom prst="rect">
            <a:avLst/>
          </a:prstGeom>
          <a:noFill/>
          <a:ln w="9525">
            <a:solidFill>
              <a:srgbClr val="0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6">
            <a:extLst>
              <a:ext uri="{FF2B5EF4-FFF2-40B4-BE49-F238E27FC236}">
                <a16:creationId xmlns:a16="http://schemas.microsoft.com/office/drawing/2014/main" id="{AD0DCAB9-8886-CCE0-E5A8-1E13759F4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213100"/>
            <a:ext cx="5256213" cy="344805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7" name="Text Box 7">
            <a:extLst>
              <a:ext uri="{FF2B5EF4-FFF2-40B4-BE49-F238E27FC236}">
                <a16:creationId xmlns:a16="http://schemas.microsoft.com/office/drawing/2014/main" id="{3FE63076-7573-764E-3F21-B160A1DEC079}"/>
              </a:ext>
            </a:extLst>
          </p:cNvPr>
          <p:cNvSpPr txBox="1">
            <a:spLocks noChangeArrowheads="1"/>
          </p:cNvSpPr>
          <p:nvPr/>
        </p:nvSpPr>
        <p:spPr bwMode="auto">
          <a:xfrm>
            <a:off x="5795963" y="3429000"/>
            <a:ext cx="3256020" cy="2569934"/>
          </a:xfrm>
          <a:prstGeom prst="rect">
            <a:avLst/>
          </a:prstGeom>
          <a:noFill/>
          <a:ln>
            <a:noFill/>
          </a:ln>
          <a:effectLst/>
        </p:spPr>
        <p:txBody>
          <a:bodyPr wrap="none">
            <a:spAutoFit/>
          </a:bodyPr>
          <a:lstStyle/>
          <a:p>
            <a:pPr eaLnBrk="1" hangingPunct="1">
              <a:defRPr/>
            </a:pPr>
            <a:r>
              <a:rPr lang="az-Cyrl-AZ" altLang="it-IT" sz="2300" dirty="0">
                <a:cs typeface="+mn-cs"/>
              </a:rPr>
              <a:t>Эволюция:
Решение</a:t>
            </a:r>
            <a:endParaRPr lang="pl-PL" altLang="it-IT" sz="2300" dirty="0">
              <a:cs typeface="+mn-cs"/>
            </a:endParaRPr>
          </a:p>
          <a:p>
            <a:pPr marL="342900" indent="-342900" eaLnBrk="1" hangingPunct="1">
              <a:buFontTx/>
              <a:buChar char="-"/>
              <a:defRPr/>
            </a:pPr>
            <a:r>
              <a:rPr lang="ru-RU" altLang="it-IT" sz="2300" dirty="0">
                <a:cs typeface="+mn-cs"/>
              </a:rPr>
              <a:t>Множество областей </a:t>
            </a:r>
            <a:endParaRPr lang="pl-PL" altLang="it-IT" sz="2300" dirty="0">
              <a:cs typeface="+mn-cs"/>
            </a:endParaRPr>
          </a:p>
          <a:p>
            <a:pPr marL="342900" indent="-342900" eaLnBrk="1" hangingPunct="1">
              <a:buFontTx/>
              <a:buChar char="-"/>
              <a:defRPr/>
            </a:pPr>
            <a:r>
              <a:rPr lang="ru-RU" altLang="it-IT" sz="2300" dirty="0">
                <a:cs typeface="+mn-cs"/>
              </a:rPr>
              <a:t>применения:
хлорофилл — Mg, 
гемоглобин — Fe,
Кровь моллюска Cu</a:t>
            </a:r>
            <a:endParaRPr lang="en-AU" altLang="it-IT" dirty="0">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6">
            <a:extLst>
              <a:ext uri="{FF2B5EF4-FFF2-40B4-BE49-F238E27FC236}">
                <a16:creationId xmlns:a16="http://schemas.microsoft.com/office/drawing/2014/main" id="{5FA67E79-6B01-0FED-DE0B-64B421A29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0"/>
            <a:ext cx="7634288" cy="644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1" name="Text Box 7">
            <a:extLst>
              <a:ext uri="{FF2B5EF4-FFF2-40B4-BE49-F238E27FC236}">
                <a16:creationId xmlns:a16="http://schemas.microsoft.com/office/drawing/2014/main" id="{CDE80F8A-92AE-F6CF-9765-D2B1B8ACB93F}"/>
              </a:ext>
            </a:extLst>
          </p:cNvPr>
          <p:cNvSpPr txBox="1">
            <a:spLocks noChangeArrowheads="1"/>
          </p:cNvSpPr>
          <p:nvPr/>
        </p:nvSpPr>
        <p:spPr bwMode="auto">
          <a:xfrm>
            <a:off x="6640513" y="4743450"/>
            <a:ext cx="1298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az-Cyrl-AZ" altLang="it-IT" sz="2400" dirty="0">
                <a:cs typeface="Arial Unicode MS" panose="020B0604020202020204" pitchFamily="34" charset="-128"/>
              </a:rPr>
              <a:t>Эмоцян</a:t>
            </a:r>
            <a:endParaRPr lang="pl-PL" altLang="it-IT" sz="2400" dirty="0">
              <a:cs typeface="Arial Unicode MS" panose="020B0604020202020204" pitchFamily="34" charset="-128"/>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olo 1">
            <a:extLst>
              <a:ext uri="{FF2B5EF4-FFF2-40B4-BE49-F238E27FC236}">
                <a16:creationId xmlns:a16="http://schemas.microsoft.com/office/drawing/2014/main" id="{5044DB11-CC9E-058A-E747-4A48E298D63E}"/>
              </a:ext>
            </a:extLst>
          </p:cNvPr>
          <p:cNvSpPr>
            <a:spLocks noGrp="1" noChangeArrowheads="1"/>
          </p:cNvSpPr>
          <p:nvPr>
            <p:ph type="title"/>
          </p:nvPr>
        </p:nvSpPr>
        <p:spPr/>
        <p:txBody>
          <a:bodyPr/>
          <a:lstStyle/>
          <a:p>
            <a:pPr eaLnBrk="1" hangingPunct="1"/>
            <a:r>
              <a:rPr lang="az-Cyrl-AZ" altLang="it-IT" sz="3600" dirty="0"/>
              <a:t>Цветовое впечатление</a:t>
            </a:r>
            <a:endParaRPr lang="it-IT" altLang="it-IT" sz="3600" dirty="0"/>
          </a:p>
        </p:txBody>
      </p:sp>
      <p:pic>
        <p:nvPicPr>
          <p:cNvPr id="105475" name="Picture 147">
            <a:extLst>
              <a:ext uri="{FF2B5EF4-FFF2-40B4-BE49-F238E27FC236}">
                <a16:creationId xmlns:a16="http://schemas.microsoft.com/office/drawing/2014/main" id="{7D32A2C1-628B-0C22-B35D-F46E38327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763" y="1608138"/>
            <a:ext cx="5110162"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146">
            <a:extLst>
              <a:ext uri="{FF2B5EF4-FFF2-40B4-BE49-F238E27FC236}">
                <a16:creationId xmlns:a16="http://schemas.microsoft.com/office/drawing/2014/main" id="{C39049A9-A7EA-7D73-3E43-C0926C482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608138"/>
            <a:ext cx="32797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CasellaDiTesto 5">
            <a:extLst>
              <a:ext uri="{FF2B5EF4-FFF2-40B4-BE49-F238E27FC236}">
                <a16:creationId xmlns:a16="http://schemas.microsoft.com/office/drawing/2014/main" id="{BF9B9D90-BB85-D492-0FE8-5E487AD41A4C}"/>
              </a:ext>
            </a:extLst>
          </p:cNvPr>
          <p:cNvSpPr txBox="1">
            <a:spLocks noChangeArrowheads="1"/>
          </p:cNvSpPr>
          <p:nvPr/>
        </p:nvSpPr>
        <p:spPr bwMode="auto">
          <a:xfrm>
            <a:off x="184150" y="5478463"/>
            <a:ext cx="53239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i="1" dirty="0">
                <a:latin typeface="Arial Unicode MS" panose="020B0604020202020204" pitchFamily="34" charset="-128"/>
                <a:cs typeface="Arial Unicode MS" panose="020B0604020202020204" pitchFamily="34" charset="-128"/>
              </a:rPr>
              <a:t>Nature</a:t>
            </a:r>
            <a:r>
              <a:rPr lang="en-US" altLang="it-IT" sz="1800" dirty="0">
                <a:latin typeface="Arial Unicode MS" panose="020B0604020202020204" pitchFamily="34" charset="-128"/>
                <a:cs typeface="Arial Unicode MS" panose="020B0604020202020204" pitchFamily="34" charset="-128"/>
              </a:rPr>
              <a:t> </a:t>
            </a:r>
            <a:r>
              <a:rPr lang="en-US" altLang="it-IT" sz="1800" b="1" dirty="0">
                <a:latin typeface="Arial Unicode MS" panose="020B0604020202020204" pitchFamily="34" charset="-128"/>
                <a:cs typeface="Arial Unicode MS" panose="020B0604020202020204" pitchFamily="34" charset="-128"/>
              </a:rPr>
              <a:t>402</a:t>
            </a:r>
            <a:r>
              <a:rPr lang="en-US" altLang="it-IT" sz="1800" dirty="0">
                <a:latin typeface="Arial Unicode MS" panose="020B0604020202020204" pitchFamily="34" charset="-128"/>
                <a:cs typeface="Arial Unicode MS" panose="020B0604020202020204" pitchFamily="34" charset="-128"/>
              </a:rPr>
              <a:t>, 855 - 856 (23/12/1999); </a:t>
            </a:r>
          </a:p>
          <a:p>
            <a:pPr eaLnBrk="1" hangingPunct="1">
              <a:spcBef>
                <a:spcPct val="0"/>
              </a:spcBef>
              <a:buFontTx/>
              <a:buNone/>
            </a:pPr>
            <a:r>
              <a:rPr lang="ru-RU" altLang="it-IT" sz="1800" b="1" dirty="0">
                <a:latin typeface="Arial Unicode MS" panose="020B0604020202020204" pitchFamily="34" charset="-128"/>
                <a:cs typeface="Arial Unicode MS" panose="020B0604020202020204" pitchFamily="34" charset="-128"/>
              </a:rPr>
              <a:t>Визуальное восприятие: размышления о постоянстве цвета</a:t>
            </a:r>
            <a:endParaRPr lang="pl-PL" altLang="it-IT" sz="1800" b="1" dirty="0">
              <a:latin typeface="Arial Unicode MS" panose="020B0604020202020204" pitchFamily="34" charset="-128"/>
              <a:cs typeface="Arial Unicode MS" panose="020B0604020202020204" pitchFamily="34" charset="-128"/>
            </a:endParaRPr>
          </a:p>
          <a:p>
            <a:pPr eaLnBrk="1" hangingPunct="1">
              <a:spcBef>
                <a:spcPct val="0"/>
              </a:spcBef>
              <a:buFontTx/>
              <a:buNone/>
            </a:pPr>
            <a:r>
              <a:rPr lang="en-US" altLang="it-IT" sz="1800" dirty="0">
                <a:latin typeface="Arial Unicode MS" panose="020B0604020202020204" pitchFamily="34" charset="-128"/>
                <a:cs typeface="Arial Unicode MS" panose="020B0604020202020204" pitchFamily="34" charset="-128"/>
              </a:rPr>
              <a:t>KARL R. GEGENFURTNER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C3298BD-DC23-A28A-5EF3-C1B7EF6E2807}"/>
              </a:ext>
            </a:extLst>
          </p:cNvPr>
          <p:cNvSpPr>
            <a:spLocks noGrp="1" noChangeArrowheads="1"/>
          </p:cNvSpPr>
          <p:nvPr>
            <p:ph type="title"/>
          </p:nvPr>
        </p:nvSpPr>
        <p:spPr>
          <a:xfrm>
            <a:off x="468313" y="0"/>
            <a:ext cx="8229600" cy="1143000"/>
          </a:xfrm>
        </p:spPr>
        <p:txBody>
          <a:bodyPr/>
          <a:lstStyle/>
          <a:p>
            <a:pPr eaLnBrk="1" hangingPunct="1"/>
            <a:r>
              <a:rPr lang="az-Cyrl-AZ" altLang="it-IT" sz="3600" dirty="0"/>
              <a:t>Основные цвета: сложение</a:t>
            </a:r>
            <a:endParaRPr lang="en-AU" altLang="it-IT" sz="3600" dirty="0"/>
          </a:p>
        </p:txBody>
      </p:sp>
      <p:pic>
        <p:nvPicPr>
          <p:cNvPr id="14339" name="Picture 3">
            <a:extLst>
              <a:ext uri="{FF2B5EF4-FFF2-40B4-BE49-F238E27FC236}">
                <a16:creationId xmlns:a16="http://schemas.microsoft.com/office/drawing/2014/main" id="{E39E7F58-B99F-B85D-C6B7-AF2DD4A54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3130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4">
            <a:extLst>
              <a:ext uri="{FF2B5EF4-FFF2-40B4-BE49-F238E27FC236}">
                <a16:creationId xmlns:a16="http://schemas.microsoft.com/office/drawing/2014/main" id="{4927594C-F8FF-3F52-6B76-0817A6A625E5}"/>
              </a:ext>
            </a:extLst>
          </p:cNvPr>
          <p:cNvSpPr txBox="1">
            <a:spLocks noChangeArrowheads="1"/>
          </p:cNvSpPr>
          <p:nvPr/>
        </p:nvSpPr>
        <p:spPr bwMode="auto">
          <a:xfrm>
            <a:off x="323850" y="6092825"/>
            <a:ext cx="87559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400" dirty="0">
                <a:solidFill>
                  <a:srgbClr val="FF0000"/>
                </a:solidFill>
                <a:latin typeface="Arial Unicode MS" panose="020B0604020202020204" pitchFamily="34" charset="-128"/>
                <a:cs typeface="Arial Unicode MS" panose="020B0604020202020204" pitchFamily="34" charset="-128"/>
              </a:rPr>
              <a:t>http</a:t>
            </a:r>
            <a:r>
              <a:rPr lang="pl-PL" altLang="it-IT" sz="2400" dirty="0">
                <a:solidFill>
                  <a:srgbClr val="FF0000"/>
                </a:solidFill>
                <a:latin typeface="Arial Unicode MS" panose="020B0604020202020204" pitchFamily="34" charset="-128"/>
                <a:cs typeface="Arial Unicode MS" panose="020B0604020202020204" pitchFamily="34" charset="-128"/>
              </a:rPr>
              <a:t>s</a:t>
            </a:r>
            <a:r>
              <a:rPr lang="en-AU" altLang="it-IT" sz="2400" dirty="0">
                <a:solidFill>
                  <a:srgbClr val="FF0000"/>
                </a:solidFill>
                <a:latin typeface="Arial Unicode MS" panose="020B0604020202020204" pitchFamily="34" charset="-128"/>
                <a:cs typeface="Arial Unicode MS" panose="020B0604020202020204" pitchFamily="34" charset="-128"/>
              </a:rPr>
              <a:t>://dydaktyka.fizyka.umk.pl/</a:t>
            </a:r>
            <a:r>
              <a:rPr lang="en-AU" altLang="it-IT" sz="2400" dirty="0" err="1">
                <a:solidFill>
                  <a:srgbClr val="FF0000"/>
                </a:solidFill>
                <a:latin typeface="Arial Unicode MS" panose="020B0604020202020204" pitchFamily="34" charset="-128"/>
                <a:cs typeface="Arial Unicode MS" panose="020B0604020202020204" pitchFamily="34" charset="-128"/>
              </a:rPr>
              <a:t>zabawki</a:t>
            </a:r>
            <a:r>
              <a:rPr lang="en-AU" altLang="it-IT" sz="2400" dirty="0">
                <a:solidFill>
                  <a:srgbClr val="FF0000"/>
                </a:solidFill>
                <a:latin typeface="Arial Unicode MS" panose="020B0604020202020204" pitchFamily="34" charset="-128"/>
                <a:cs typeface="Arial Unicode MS" panose="020B0604020202020204" pitchFamily="34" charset="-128"/>
              </a:rPr>
              <a:t>/files/</a:t>
            </a:r>
            <a:r>
              <a:rPr lang="en-AU" altLang="it-IT" sz="2400" dirty="0" err="1">
                <a:solidFill>
                  <a:srgbClr val="FF0000"/>
                </a:solidFill>
                <a:latin typeface="Arial Unicode MS" panose="020B0604020202020204" pitchFamily="34" charset="-128"/>
                <a:cs typeface="Arial Unicode MS" panose="020B0604020202020204" pitchFamily="34" charset="-128"/>
              </a:rPr>
              <a:t>optyka</a:t>
            </a:r>
            <a:r>
              <a:rPr lang="en-AU" altLang="it-IT" sz="2400" dirty="0">
                <a:solidFill>
                  <a:srgbClr val="FF0000"/>
                </a:solidFill>
                <a:latin typeface="Arial Unicode MS" panose="020B0604020202020204" pitchFamily="34" charset="-128"/>
                <a:cs typeface="Arial Unicode MS" panose="020B0604020202020204" pitchFamily="34" charset="-128"/>
              </a:rPr>
              <a:t>/kolory.html</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olo 1">
            <a:extLst>
              <a:ext uri="{FF2B5EF4-FFF2-40B4-BE49-F238E27FC236}">
                <a16:creationId xmlns:a16="http://schemas.microsoft.com/office/drawing/2014/main" id="{4EEAE289-9821-F57D-BFFA-8DB832F75129}"/>
              </a:ext>
            </a:extLst>
          </p:cNvPr>
          <p:cNvSpPr>
            <a:spLocks noGrp="1" noChangeArrowheads="1"/>
          </p:cNvSpPr>
          <p:nvPr>
            <p:ph type="title"/>
          </p:nvPr>
        </p:nvSpPr>
        <p:spPr/>
        <p:txBody>
          <a:bodyPr/>
          <a:lstStyle/>
          <a:p>
            <a:pPr eaLnBrk="1" hangingPunct="1"/>
            <a:r>
              <a:rPr lang="az-Cyrl-AZ" altLang="it-IT" sz="3600" dirty="0"/>
              <a:t>Впечатление и химия цветов</a:t>
            </a:r>
            <a:endParaRPr lang="it-IT" altLang="it-IT" sz="3600" dirty="0"/>
          </a:p>
        </p:txBody>
      </p:sp>
      <p:sp>
        <p:nvSpPr>
          <p:cNvPr id="106499" name="CasellaDiTesto 5">
            <a:extLst>
              <a:ext uri="{FF2B5EF4-FFF2-40B4-BE49-F238E27FC236}">
                <a16:creationId xmlns:a16="http://schemas.microsoft.com/office/drawing/2014/main" id="{B551529A-7B45-D321-60CA-AD95D3D5F7F0}"/>
              </a:ext>
            </a:extLst>
          </p:cNvPr>
          <p:cNvSpPr txBox="1">
            <a:spLocks noChangeArrowheads="1"/>
          </p:cNvSpPr>
          <p:nvPr/>
        </p:nvSpPr>
        <p:spPr bwMode="auto">
          <a:xfrm>
            <a:off x="171450" y="6069013"/>
            <a:ext cx="863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1800" dirty="0">
                <a:latin typeface="Arial Unicode MS" panose="020B0604020202020204" pitchFamily="34" charset="-128"/>
                <a:cs typeface="Arial Unicode MS" panose="020B0604020202020204" pitchFamily="34" charset="-128"/>
              </a:rPr>
              <a:t>киноварь, парижский синий, аквамариновый, бирюзовый, фиолетовый и др.</a:t>
            </a:r>
            <a:endParaRPr lang="en-US" altLang="it-IT" sz="1800" dirty="0">
              <a:latin typeface="Arial Unicode MS" panose="020B0604020202020204" pitchFamily="34" charset="-128"/>
              <a:cs typeface="Arial Unicode MS" panose="020B0604020202020204" pitchFamily="34" charset="-128"/>
            </a:endParaRPr>
          </a:p>
        </p:txBody>
      </p:sp>
      <p:sp>
        <p:nvSpPr>
          <p:cNvPr id="106500" name="CasellaDiTesto 6">
            <a:extLst>
              <a:ext uri="{FF2B5EF4-FFF2-40B4-BE49-F238E27FC236}">
                <a16:creationId xmlns:a16="http://schemas.microsoft.com/office/drawing/2014/main" id="{78470BF0-B833-A7FB-3F9E-23227E9E7948}"/>
              </a:ext>
            </a:extLst>
          </p:cNvPr>
          <p:cNvSpPr txBox="1">
            <a:spLocks noChangeArrowheads="1"/>
          </p:cNvSpPr>
          <p:nvPr/>
        </p:nvSpPr>
        <p:spPr bwMode="auto">
          <a:xfrm>
            <a:off x="336550" y="6530975"/>
            <a:ext cx="863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a:latin typeface="Arial Unicode MS" panose="020B0604020202020204" pitchFamily="34" charset="-128"/>
                <a:cs typeface="Arial Unicode MS" panose="020B0604020202020204" pitchFamily="34" charset="-128"/>
              </a:rPr>
              <a:t>G. Karwasz, </a:t>
            </a:r>
            <a:r>
              <a:rPr lang="en-US" altLang="it-IT" sz="1800" i="1">
                <a:latin typeface="Arial Unicode MS" panose="020B0604020202020204" pitchFamily="34" charset="-128"/>
                <a:cs typeface="Arial Unicode MS" panose="020B0604020202020204" pitchFamily="34" charset="-128"/>
              </a:rPr>
              <a:t>Scienza e Fede. Un breve manual</a:t>
            </a:r>
            <a:r>
              <a:rPr lang="en-US" altLang="it-IT" sz="1800">
                <a:latin typeface="Arial Unicode MS" panose="020B0604020202020204" pitchFamily="34" charset="-128"/>
                <a:cs typeface="Arial Unicode MS" panose="020B0604020202020204" pitchFamily="34" charset="-128"/>
              </a:rPr>
              <a:t>. Aracne Editrice, 2019</a:t>
            </a:r>
          </a:p>
        </p:txBody>
      </p:sp>
      <p:pic>
        <p:nvPicPr>
          <p:cNvPr id="106501" name="Immagine 7">
            <a:extLst>
              <a:ext uri="{FF2B5EF4-FFF2-40B4-BE49-F238E27FC236}">
                <a16:creationId xmlns:a16="http://schemas.microsoft.com/office/drawing/2014/main" id="{73F24FC2-4A6D-A345-9D0A-5D9A64D5A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130300"/>
            <a:ext cx="5819775"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CasellaDiTesto 9">
            <a:extLst>
              <a:ext uri="{FF2B5EF4-FFF2-40B4-BE49-F238E27FC236}">
                <a16:creationId xmlns:a16="http://schemas.microsoft.com/office/drawing/2014/main" id="{D35C9796-E3F0-1465-E733-B6DE6A752D2E}"/>
              </a:ext>
            </a:extLst>
          </p:cNvPr>
          <p:cNvSpPr txBox="1">
            <a:spLocks noChangeArrowheads="1"/>
          </p:cNvSpPr>
          <p:nvPr/>
        </p:nvSpPr>
        <p:spPr bwMode="auto">
          <a:xfrm>
            <a:off x="5954713" y="1341438"/>
            <a:ext cx="3178175"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b="1" dirty="0">
                <a:latin typeface="Times New Roman" panose="02020603050405020304" pitchFamily="18" charset="0"/>
                <a:cs typeface="Arial Unicode MS" panose="020B0604020202020204" pitchFamily="34" charset="-128"/>
              </a:rPr>
              <a:t>Figura 3.7. </a:t>
            </a:r>
            <a:r>
              <a:rPr lang="it-IT" altLang="it-IT" sz="1400" dirty="0">
                <a:latin typeface="Times New Roman" panose="02020603050405020304" pitchFamily="18" charset="0"/>
                <a:cs typeface="Arial Unicode MS" panose="020B0604020202020204" pitchFamily="34" charset="-128"/>
              </a:rPr>
              <a:t>(a) </a:t>
            </a:r>
            <a:r>
              <a:rPr lang="ru-RU" altLang="it-IT" sz="1400" dirty="0">
                <a:latin typeface="Times New Roman" panose="02020603050405020304" pitchFamily="18" charset="0"/>
                <a:cs typeface="Arial Unicode MS" panose="020B0604020202020204" pitchFamily="34" charset="-128"/>
              </a:rPr>
              <a:t>Тициан использовал красный цвет для драматического эффекта в «Успении Богородицы» (Венеция, 1516–1518): красные одежды направляют взгляд на главных героев. (б) Ван Гог использовал самые дешевые пигменты для звездной ночи: кобальтовый синий</a:t>
            </a:r>
            <a:r>
              <a:rPr lang="it-IT" altLang="it-IT" sz="1400" dirty="0">
                <a:latin typeface="Times New Roman" panose="02020603050405020304" pitchFamily="18" charset="0"/>
                <a:cs typeface="Arial Unicode MS" panose="020B0604020202020204" pitchFamily="34" charset="-128"/>
              </a:rPr>
              <a:t>(CoAl</a:t>
            </a:r>
            <a:r>
              <a:rPr lang="it-IT" altLang="it-IT" sz="1400" baseline="-25000" dirty="0">
                <a:latin typeface="Times New Roman" panose="02020603050405020304" pitchFamily="18" charset="0"/>
                <a:cs typeface="Arial Unicode MS" panose="020B0604020202020204" pitchFamily="34" charset="-128"/>
              </a:rPr>
              <a:t>2</a:t>
            </a:r>
            <a:r>
              <a:rPr lang="it-IT" altLang="it-IT" sz="1400" dirty="0">
                <a:latin typeface="Times New Roman" panose="02020603050405020304" pitchFamily="18" charset="0"/>
                <a:cs typeface="Arial Unicode MS" panose="020B0604020202020204" pitchFamily="34" charset="-128"/>
              </a:rPr>
              <a:t>O</a:t>
            </a:r>
            <a:r>
              <a:rPr lang="it-IT" altLang="it-IT" sz="1400" baseline="-25000" dirty="0">
                <a:latin typeface="Times New Roman" panose="02020603050405020304" pitchFamily="18" charset="0"/>
                <a:cs typeface="Arial Unicode MS" panose="020B0604020202020204" pitchFamily="34" charset="-128"/>
              </a:rPr>
              <a:t>4</a:t>
            </a:r>
            <a:r>
              <a:rPr lang="it-IT" altLang="it-IT" sz="1400" dirty="0">
                <a:latin typeface="Times New Roman" panose="02020603050405020304" pitchFamily="18" charset="0"/>
                <a:cs typeface="Arial Unicode MS" panose="020B0604020202020204" pitchFamily="34" charset="-128"/>
              </a:rPr>
              <a:t>) </a:t>
            </a:r>
            <a:r>
              <a:rPr lang="ru-RU" altLang="it-IT" sz="1400" dirty="0">
                <a:latin typeface="Times New Roman" panose="02020603050405020304" pitchFamily="18" charset="0"/>
                <a:cs typeface="Arial Unicode MS" panose="020B0604020202020204" pitchFamily="34" charset="-128"/>
              </a:rPr>
              <a:t>и прусская голубь, феррицианид. (c) Для одеяний мадонны Альдобрандини (1532) Тициан использовал ультрамарин (лазурит), силикат алюминия, пигмент дороже золота. 
ИСТОЧНИК:
Санта-Мария-Глориоза-деи-Фрари, Патриархат Венеции, бесплатно; Музей современного искусства, Нью-Йорк и Scala Group; Национальная галерея, Лондон (разрешение бесплатное, отказ от образовательных услуг, с благодарностью).</a:t>
            </a:r>
            <a:endParaRPr lang="it-IT" altLang="it-IT" sz="14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3">
            <a:extLst>
              <a:ext uri="{FF2B5EF4-FFF2-40B4-BE49-F238E27FC236}">
                <a16:creationId xmlns:a16="http://schemas.microsoft.com/office/drawing/2014/main" id="{533E7EAD-5838-2C7E-9390-D68D96B49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4463"/>
            <a:ext cx="8066087"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CasellaDiTesto 6">
            <a:extLst>
              <a:ext uri="{FF2B5EF4-FFF2-40B4-BE49-F238E27FC236}">
                <a16:creationId xmlns:a16="http://schemas.microsoft.com/office/drawing/2014/main" id="{246F74F1-F901-1B1A-C19F-47D06E0ABE7D}"/>
              </a:ext>
            </a:extLst>
          </p:cNvPr>
          <p:cNvSpPr txBox="1">
            <a:spLocks noChangeArrowheads="1"/>
          </p:cNvSpPr>
          <p:nvPr/>
        </p:nvSpPr>
        <p:spPr bwMode="auto">
          <a:xfrm>
            <a:off x="881063" y="669925"/>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100">
                <a:latin typeface="Arial Unicode MS" panose="020B0604020202020204" pitchFamily="34" charset="-128"/>
                <a:cs typeface="Arial Unicode MS" panose="020B0604020202020204" pitchFamily="34" charset="-128"/>
              </a:rPr>
              <a:t>http://dydaktyka.fizyka.umk.pl/Physics_is_fun/html/posters-it.html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olo 1">
            <a:extLst>
              <a:ext uri="{FF2B5EF4-FFF2-40B4-BE49-F238E27FC236}">
                <a16:creationId xmlns:a16="http://schemas.microsoft.com/office/drawing/2014/main" id="{31711CF3-5697-EC0A-7D00-569A5C9B83E1}"/>
              </a:ext>
            </a:extLst>
          </p:cNvPr>
          <p:cNvSpPr>
            <a:spLocks noGrp="1" noChangeArrowheads="1"/>
          </p:cNvSpPr>
          <p:nvPr>
            <p:ph type="title"/>
          </p:nvPr>
        </p:nvSpPr>
        <p:spPr/>
        <p:txBody>
          <a:bodyPr/>
          <a:lstStyle/>
          <a:p>
            <a:pPr eaLnBrk="1" hangingPunct="1"/>
            <a:r>
              <a:rPr lang="az-Cyrl-AZ" altLang="it-IT" sz="3600" dirty="0"/>
              <a:t>Северное небо (Швеция)</a:t>
            </a:r>
            <a:endParaRPr lang="it-IT" altLang="it-IT" sz="3600" dirty="0"/>
          </a:p>
        </p:txBody>
      </p:sp>
      <p:pic>
        <p:nvPicPr>
          <p:cNvPr id="108547" name="Immagine 3" descr="Immagine che contiene cielo, esterni&#10;&#10;Descrizione generata automaticamente">
            <a:extLst>
              <a:ext uri="{FF2B5EF4-FFF2-40B4-BE49-F238E27FC236}">
                <a16:creationId xmlns:a16="http://schemas.microsoft.com/office/drawing/2014/main" id="{D195385F-C0EE-816F-5095-822D466A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417638"/>
            <a:ext cx="442912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Immagine 5" descr="Immagine che contiene esterni, cielo, nuvole, giorno&#10;&#10;Descrizione generata automaticamente">
            <a:extLst>
              <a:ext uri="{FF2B5EF4-FFF2-40B4-BE49-F238E27FC236}">
                <a16:creationId xmlns:a16="http://schemas.microsoft.com/office/drawing/2014/main" id="{9DDCF80A-583E-B542-E266-277A36929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2005013"/>
            <a:ext cx="458152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CasellaDiTesto 8">
            <a:extLst>
              <a:ext uri="{FF2B5EF4-FFF2-40B4-BE49-F238E27FC236}">
                <a16:creationId xmlns:a16="http://schemas.microsoft.com/office/drawing/2014/main" id="{3DF05961-1CC1-24CF-91FB-7D3AFA84E38E}"/>
              </a:ext>
            </a:extLst>
          </p:cNvPr>
          <p:cNvSpPr txBox="1">
            <a:spLocks noChangeArrowheads="1"/>
          </p:cNvSpPr>
          <p:nvPr/>
        </p:nvSpPr>
        <p:spPr bwMode="auto">
          <a:xfrm>
            <a:off x="457200" y="5940425"/>
            <a:ext cx="5770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Снег зеленого или оранжевого цвета</a:t>
            </a:r>
            <a:r>
              <a:rPr lang="it-IT" altLang="it-IT" sz="1800" dirty="0">
                <a:latin typeface="Arial Unicode MS" panose="020B0604020202020204" pitchFamily="34" charset="-128"/>
                <a:cs typeface="Arial Unicode MS" panose="020B0604020202020204" pitchFamily="34" charset="-128"/>
              </a:rPr>
              <a:t>© B. Lidtke (2022</a:t>
            </a:r>
            <a:r>
              <a:rPr lang="it-IT" altLang="it-IT" sz="2400" dirty="0">
                <a:latin typeface="Arial Unicode MS" panose="020B0604020202020204" pitchFamily="34" charset="-128"/>
                <a:cs typeface="Arial Unicode MS" panose="020B0604020202020204" pitchFamily="34" charset="-128"/>
              </a:rPr>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ytuł 1">
            <a:extLst>
              <a:ext uri="{FF2B5EF4-FFF2-40B4-BE49-F238E27FC236}">
                <a16:creationId xmlns:a16="http://schemas.microsoft.com/office/drawing/2014/main" id="{984B585D-1E87-B273-2C60-EB6F2C890FBF}"/>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t>Цвета, взгляд художника</a:t>
            </a:r>
            <a:endParaRPr lang="en-US" altLang="it-IT" sz="3600" dirty="0"/>
          </a:p>
        </p:txBody>
      </p:sp>
      <p:sp>
        <p:nvSpPr>
          <p:cNvPr id="109571" name="Text Box 3">
            <a:extLst>
              <a:ext uri="{FF2B5EF4-FFF2-40B4-BE49-F238E27FC236}">
                <a16:creationId xmlns:a16="http://schemas.microsoft.com/office/drawing/2014/main" id="{3B2805F4-AE70-4C72-AC14-507D9C7318BC}"/>
              </a:ext>
            </a:extLst>
          </p:cNvPr>
          <p:cNvSpPr txBox="1">
            <a:spLocks noChangeArrowheads="1"/>
          </p:cNvSpPr>
          <p:nvPr/>
        </p:nvSpPr>
        <p:spPr bwMode="auto">
          <a:xfrm>
            <a:off x="395288" y="623728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anose="020B0604020202020204" pitchFamily="34" charset="-128"/>
                <a:cs typeface="Arial Unicode MS" panose="020B0604020202020204" pitchFamily="34" charset="-128"/>
              </a:rPr>
              <a:t>Claude Monet, </a:t>
            </a:r>
            <a:r>
              <a:rPr lang="pl-PL" altLang="it-IT" sz="1800" i="1">
                <a:latin typeface="Arial Unicode MS" panose="020B0604020202020204" pitchFamily="34" charset="-128"/>
                <a:cs typeface="Arial Unicode MS" panose="020B0604020202020204" pitchFamily="34" charset="-128"/>
              </a:rPr>
              <a:t>Ponte Giaponese</a:t>
            </a:r>
            <a:endParaRPr lang="pl-PL" altLang="it-IT" sz="1800">
              <a:latin typeface="Arial Unicode MS" panose="020B0604020202020204" pitchFamily="34" charset="-128"/>
              <a:cs typeface="Arial Unicode MS" panose="020B0604020202020204" pitchFamily="34" charset="-128"/>
            </a:endParaRPr>
          </a:p>
        </p:txBody>
      </p:sp>
      <p:pic>
        <p:nvPicPr>
          <p:cNvPr id="109572" name="Picture 4">
            <a:extLst>
              <a:ext uri="{FF2B5EF4-FFF2-40B4-BE49-F238E27FC236}">
                <a16:creationId xmlns:a16="http://schemas.microsoft.com/office/drawing/2014/main" id="{D75DF480-D507-9190-C34C-AB6389319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57578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ytuł 1">
            <a:extLst>
              <a:ext uri="{FF2B5EF4-FFF2-40B4-BE49-F238E27FC236}">
                <a16:creationId xmlns:a16="http://schemas.microsoft.com/office/drawing/2014/main" id="{1329E024-1B7F-285A-2B22-C4C21144C30D}"/>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t>Цвета, взгляд художника</a:t>
            </a:r>
            <a:endParaRPr lang="en-US" altLang="it-IT" sz="3600" dirty="0"/>
          </a:p>
        </p:txBody>
      </p:sp>
      <p:sp>
        <p:nvSpPr>
          <p:cNvPr id="111619" name="Text Box 3">
            <a:extLst>
              <a:ext uri="{FF2B5EF4-FFF2-40B4-BE49-F238E27FC236}">
                <a16:creationId xmlns:a16="http://schemas.microsoft.com/office/drawing/2014/main" id="{689CAC4D-24E2-62FE-21DD-04332273F571}"/>
              </a:ext>
            </a:extLst>
          </p:cNvPr>
          <p:cNvSpPr txBox="1">
            <a:spLocks noChangeArrowheads="1"/>
          </p:cNvSpPr>
          <p:nvPr/>
        </p:nvSpPr>
        <p:spPr bwMode="auto">
          <a:xfrm>
            <a:off x="395288" y="623728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anose="020B0604020202020204" pitchFamily="34" charset="-128"/>
                <a:cs typeface="Arial Unicode MS" panose="020B0604020202020204" pitchFamily="34" charset="-128"/>
              </a:rPr>
              <a:t>Claude Monet, </a:t>
            </a:r>
            <a:r>
              <a:rPr lang="pl-PL" altLang="it-IT" sz="1800" i="1">
                <a:latin typeface="Arial Unicode MS" panose="020B0604020202020204" pitchFamily="34" charset="-128"/>
                <a:cs typeface="Arial Unicode MS" panose="020B0604020202020204" pitchFamily="34" charset="-128"/>
              </a:rPr>
              <a:t>Ponte Giaponese</a:t>
            </a:r>
            <a:endParaRPr lang="pl-PL" altLang="it-IT" sz="1800">
              <a:latin typeface="Arial Unicode MS" panose="020B0604020202020204" pitchFamily="34" charset="-128"/>
              <a:cs typeface="Arial Unicode MS" panose="020B0604020202020204" pitchFamily="34" charset="-128"/>
            </a:endParaRPr>
          </a:p>
        </p:txBody>
      </p:sp>
      <p:pic>
        <p:nvPicPr>
          <p:cNvPr id="111620" name="Picture 4">
            <a:extLst>
              <a:ext uri="{FF2B5EF4-FFF2-40B4-BE49-F238E27FC236}">
                <a16:creationId xmlns:a16="http://schemas.microsoft.com/office/drawing/2014/main" id="{D96A6F51-D458-DFC4-E158-17C261712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57578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1" name="Picture 5">
            <a:extLst>
              <a:ext uri="{FF2B5EF4-FFF2-40B4-BE49-F238E27FC236}">
                <a16:creationId xmlns:a16="http://schemas.microsoft.com/office/drawing/2014/main" id="{78F5EFCB-976E-939F-E25F-76C9C8CE1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412875"/>
            <a:ext cx="5922963"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ytuł 1">
            <a:extLst>
              <a:ext uri="{FF2B5EF4-FFF2-40B4-BE49-F238E27FC236}">
                <a16:creationId xmlns:a16="http://schemas.microsoft.com/office/drawing/2014/main" id="{E5EC6143-1F38-44A3-2D67-1C477F810C82}"/>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t>Цвета, взгляд художника</a:t>
            </a:r>
            <a:endParaRPr lang="en-US" altLang="it-IT" sz="3600" dirty="0"/>
          </a:p>
        </p:txBody>
      </p:sp>
      <p:sp>
        <p:nvSpPr>
          <p:cNvPr id="113667" name="Text Box 3">
            <a:extLst>
              <a:ext uri="{FF2B5EF4-FFF2-40B4-BE49-F238E27FC236}">
                <a16:creationId xmlns:a16="http://schemas.microsoft.com/office/drawing/2014/main" id="{5D1B5202-2BF9-EE77-1951-A3F45EE38843}"/>
              </a:ext>
            </a:extLst>
          </p:cNvPr>
          <p:cNvSpPr txBox="1">
            <a:spLocks noChangeArrowheads="1"/>
          </p:cNvSpPr>
          <p:nvPr/>
        </p:nvSpPr>
        <p:spPr bwMode="auto">
          <a:xfrm>
            <a:off x="395288" y="623728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anose="020B0604020202020204" pitchFamily="34" charset="-128"/>
                <a:cs typeface="Arial Unicode MS" panose="020B0604020202020204" pitchFamily="34" charset="-128"/>
              </a:rPr>
              <a:t>Claude Monet, </a:t>
            </a:r>
            <a:r>
              <a:rPr lang="pl-PL" altLang="it-IT" sz="1800" i="1">
                <a:latin typeface="Arial Unicode MS" panose="020B0604020202020204" pitchFamily="34" charset="-128"/>
                <a:cs typeface="Arial Unicode MS" panose="020B0604020202020204" pitchFamily="34" charset="-128"/>
              </a:rPr>
              <a:t>Ponte Giaponese</a:t>
            </a:r>
            <a:endParaRPr lang="pl-PL" altLang="it-IT" sz="1800">
              <a:latin typeface="Arial Unicode MS" panose="020B0604020202020204" pitchFamily="34" charset="-128"/>
              <a:cs typeface="Arial Unicode MS" panose="020B0604020202020204" pitchFamily="34" charset="-128"/>
            </a:endParaRPr>
          </a:p>
        </p:txBody>
      </p:sp>
      <p:pic>
        <p:nvPicPr>
          <p:cNvPr id="113668" name="Picture 4">
            <a:extLst>
              <a:ext uri="{FF2B5EF4-FFF2-40B4-BE49-F238E27FC236}">
                <a16:creationId xmlns:a16="http://schemas.microsoft.com/office/drawing/2014/main" id="{4EC7B9D2-CE6A-4EB1-5DB6-AF28933F7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57578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9" name="Picture 5">
            <a:extLst>
              <a:ext uri="{FF2B5EF4-FFF2-40B4-BE49-F238E27FC236}">
                <a16:creationId xmlns:a16="http://schemas.microsoft.com/office/drawing/2014/main" id="{B4C8E63D-2361-7309-E218-E293B2687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412875"/>
            <a:ext cx="5922963"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70" name="Picture 6">
            <a:extLst>
              <a:ext uri="{FF2B5EF4-FFF2-40B4-BE49-F238E27FC236}">
                <a16:creationId xmlns:a16="http://schemas.microsoft.com/office/drawing/2014/main" id="{1FFB671B-4313-2EF2-CD89-1072261F62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1773238"/>
            <a:ext cx="557847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ytuł 1">
            <a:extLst>
              <a:ext uri="{FF2B5EF4-FFF2-40B4-BE49-F238E27FC236}">
                <a16:creationId xmlns:a16="http://schemas.microsoft.com/office/drawing/2014/main" id="{11A44C4F-6481-E2EB-AE11-BBB6CA7E109D}"/>
              </a:ext>
            </a:extLst>
          </p:cNvPr>
          <p:cNvSpPr>
            <a:spLocks noGrp="1" noChangeArrowheads="1"/>
          </p:cNvSpPr>
          <p:nvPr>
            <p:ph type="title" idx="4294967295"/>
          </p:nvPr>
        </p:nvSpPr>
        <p:spPr>
          <a:xfrm>
            <a:off x="466725" y="0"/>
            <a:ext cx="8229600" cy="1143000"/>
          </a:xfrm>
        </p:spPr>
        <p:txBody>
          <a:bodyPr/>
          <a:lstStyle/>
          <a:p>
            <a:pPr eaLnBrk="1" hangingPunct="1"/>
            <a:r>
              <a:rPr lang="ru-RU" altLang="it-IT" sz="3600" dirty="0">
                <a:solidFill>
                  <a:srgbClr val="0099FF"/>
                </a:solidFill>
              </a:rPr>
              <a:t>Цвета, глаз художника: нет автоматической настройки белого</a:t>
            </a:r>
            <a:endParaRPr lang="en-US" altLang="it-IT" sz="3600" dirty="0">
              <a:solidFill>
                <a:srgbClr val="0099FF"/>
              </a:solidFill>
            </a:endParaRPr>
          </a:p>
        </p:txBody>
      </p:sp>
      <p:sp>
        <p:nvSpPr>
          <p:cNvPr id="115715" name="Text Box 3">
            <a:extLst>
              <a:ext uri="{FF2B5EF4-FFF2-40B4-BE49-F238E27FC236}">
                <a16:creationId xmlns:a16="http://schemas.microsoft.com/office/drawing/2014/main" id="{B2E08AF6-3266-FEC4-97F5-64320E0FE4B5}"/>
              </a:ext>
            </a:extLst>
          </p:cNvPr>
          <p:cNvSpPr txBox="1">
            <a:spLocks noChangeArrowheads="1"/>
          </p:cNvSpPr>
          <p:nvPr/>
        </p:nvSpPr>
        <p:spPr bwMode="auto">
          <a:xfrm>
            <a:off x="468313" y="6021388"/>
            <a:ext cx="18822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1800" dirty="0">
                <a:solidFill>
                  <a:srgbClr val="0033CC"/>
                </a:solidFill>
                <a:latin typeface="Arial Unicode MS" panose="020B0604020202020204" pitchFamily="34" charset="-128"/>
                <a:cs typeface="Arial Unicode MS" panose="020B0604020202020204" pitchFamily="34" charset="-128"/>
              </a:rPr>
              <a:t>Руанский собор</a:t>
            </a:r>
            <a:endParaRPr lang="pl-PL" altLang="it-IT" sz="2400" dirty="0">
              <a:latin typeface="Arial Unicode MS" panose="020B0604020202020204" pitchFamily="34" charset="-128"/>
              <a:cs typeface="Arial Unicode MS" panose="020B0604020202020204" pitchFamily="34" charset="-128"/>
            </a:endParaRPr>
          </a:p>
        </p:txBody>
      </p:sp>
      <p:pic>
        <p:nvPicPr>
          <p:cNvPr id="115716" name="Picture 4">
            <a:extLst>
              <a:ext uri="{FF2B5EF4-FFF2-40B4-BE49-F238E27FC236}">
                <a16:creationId xmlns:a16="http://schemas.microsoft.com/office/drawing/2014/main" id="{92C2148B-6CA9-9159-BDF6-2711432A6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ytuł 1">
            <a:extLst>
              <a:ext uri="{FF2B5EF4-FFF2-40B4-BE49-F238E27FC236}">
                <a16:creationId xmlns:a16="http://schemas.microsoft.com/office/drawing/2014/main" id="{2E1278CD-B2D3-8B2F-04FB-783701E2DACB}"/>
              </a:ext>
            </a:extLst>
          </p:cNvPr>
          <p:cNvSpPr>
            <a:spLocks noGrp="1" noChangeArrowheads="1"/>
          </p:cNvSpPr>
          <p:nvPr>
            <p:ph type="title" idx="4294967295"/>
          </p:nvPr>
        </p:nvSpPr>
        <p:spPr>
          <a:xfrm>
            <a:off x="466725" y="0"/>
            <a:ext cx="8229600" cy="1143000"/>
          </a:xfrm>
        </p:spPr>
        <p:txBody>
          <a:bodyPr/>
          <a:lstStyle/>
          <a:p>
            <a:pPr eaLnBrk="1" hangingPunct="1"/>
            <a:r>
              <a:rPr lang="ru-RU" altLang="it-IT" sz="3600" dirty="0">
                <a:solidFill>
                  <a:srgbClr val="0099FF"/>
                </a:solidFill>
              </a:rPr>
              <a:t>Цвета, глаз художника: нет автоматической настройки белого</a:t>
            </a:r>
            <a:endParaRPr lang="en-US" altLang="it-IT" sz="3600" dirty="0">
              <a:solidFill>
                <a:srgbClr val="0099FF"/>
              </a:solidFill>
            </a:endParaRPr>
          </a:p>
        </p:txBody>
      </p:sp>
      <p:sp>
        <p:nvSpPr>
          <p:cNvPr id="117763" name="Text Box 3">
            <a:extLst>
              <a:ext uri="{FF2B5EF4-FFF2-40B4-BE49-F238E27FC236}">
                <a16:creationId xmlns:a16="http://schemas.microsoft.com/office/drawing/2014/main" id="{331EB1CF-9371-7791-B94B-D07B6E2082FD}"/>
              </a:ext>
            </a:extLst>
          </p:cNvPr>
          <p:cNvSpPr txBox="1">
            <a:spLocks noChangeArrowheads="1"/>
          </p:cNvSpPr>
          <p:nvPr/>
        </p:nvSpPr>
        <p:spPr bwMode="auto">
          <a:xfrm>
            <a:off x="468313" y="6021388"/>
            <a:ext cx="18822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1800" dirty="0">
                <a:solidFill>
                  <a:srgbClr val="0033CC"/>
                </a:solidFill>
                <a:latin typeface="Arial Unicode MS" panose="020B0604020202020204" pitchFamily="34" charset="-128"/>
                <a:cs typeface="Arial Unicode MS" panose="020B0604020202020204" pitchFamily="34" charset="-128"/>
              </a:rPr>
              <a:t>Руанский собор</a:t>
            </a:r>
            <a:endParaRPr lang="pl-PL" altLang="it-IT" sz="2400" dirty="0">
              <a:latin typeface="Arial Unicode MS" panose="020B0604020202020204" pitchFamily="34" charset="-128"/>
              <a:cs typeface="Arial Unicode MS" panose="020B0604020202020204" pitchFamily="34" charset="-128"/>
            </a:endParaRPr>
          </a:p>
        </p:txBody>
      </p:sp>
      <p:pic>
        <p:nvPicPr>
          <p:cNvPr id="117764" name="Picture 4">
            <a:extLst>
              <a:ext uri="{FF2B5EF4-FFF2-40B4-BE49-F238E27FC236}">
                <a16:creationId xmlns:a16="http://schemas.microsoft.com/office/drawing/2014/main" id="{72B9072E-1E50-BCBE-E997-7216EE3BE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5" name="Picture 5">
            <a:extLst>
              <a:ext uri="{FF2B5EF4-FFF2-40B4-BE49-F238E27FC236}">
                <a16:creationId xmlns:a16="http://schemas.microsoft.com/office/drawing/2014/main" id="{19C58F93-3BD1-85A9-917B-63E90001C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ytuł 1">
            <a:extLst>
              <a:ext uri="{FF2B5EF4-FFF2-40B4-BE49-F238E27FC236}">
                <a16:creationId xmlns:a16="http://schemas.microsoft.com/office/drawing/2014/main" id="{E2408F21-B5A8-A4B1-0553-432DAB237F59}"/>
              </a:ext>
            </a:extLst>
          </p:cNvPr>
          <p:cNvSpPr>
            <a:spLocks noGrp="1" noChangeArrowheads="1"/>
          </p:cNvSpPr>
          <p:nvPr>
            <p:ph type="title" idx="4294967295"/>
          </p:nvPr>
        </p:nvSpPr>
        <p:spPr>
          <a:xfrm>
            <a:off x="466725" y="0"/>
            <a:ext cx="8229600" cy="1143000"/>
          </a:xfrm>
        </p:spPr>
        <p:txBody>
          <a:bodyPr/>
          <a:lstStyle/>
          <a:p>
            <a:pPr eaLnBrk="1" hangingPunct="1"/>
            <a:r>
              <a:rPr lang="ru-RU" altLang="it-IT" sz="3600" dirty="0">
                <a:solidFill>
                  <a:srgbClr val="0099FF"/>
                </a:solidFill>
              </a:rPr>
              <a:t>Цвета, глаз художника: нет автоматической настройки белого</a:t>
            </a:r>
            <a:endParaRPr lang="en-US" altLang="it-IT" sz="3600" dirty="0">
              <a:solidFill>
                <a:srgbClr val="0099FF"/>
              </a:solidFill>
            </a:endParaRPr>
          </a:p>
        </p:txBody>
      </p:sp>
      <p:sp>
        <p:nvSpPr>
          <p:cNvPr id="119811" name="Text Box 3">
            <a:extLst>
              <a:ext uri="{FF2B5EF4-FFF2-40B4-BE49-F238E27FC236}">
                <a16:creationId xmlns:a16="http://schemas.microsoft.com/office/drawing/2014/main" id="{AF1AB977-5134-C229-7EB0-B9377BF4CD7C}"/>
              </a:ext>
            </a:extLst>
          </p:cNvPr>
          <p:cNvSpPr txBox="1">
            <a:spLocks noChangeArrowheads="1"/>
          </p:cNvSpPr>
          <p:nvPr/>
        </p:nvSpPr>
        <p:spPr bwMode="auto">
          <a:xfrm>
            <a:off x="468313" y="6021388"/>
            <a:ext cx="18822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1800" dirty="0">
                <a:solidFill>
                  <a:srgbClr val="0033CC"/>
                </a:solidFill>
                <a:latin typeface="Arial Unicode MS" panose="020B0604020202020204" pitchFamily="34" charset="-128"/>
                <a:cs typeface="Arial Unicode MS" panose="020B0604020202020204" pitchFamily="34" charset="-128"/>
              </a:rPr>
              <a:t>Руанский собор</a:t>
            </a:r>
            <a:endParaRPr lang="pl-PL" altLang="it-IT" sz="2400" dirty="0">
              <a:latin typeface="Arial Unicode MS" panose="020B0604020202020204" pitchFamily="34" charset="-128"/>
              <a:cs typeface="Arial Unicode MS" panose="020B0604020202020204" pitchFamily="34" charset="-128"/>
            </a:endParaRPr>
          </a:p>
        </p:txBody>
      </p:sp>
      <p:pic>
        <p:nvPicPr>
          <p:cNvPr id="119812" name="Picture 4">
            <a:extLst>
              <a:ext uri="{FF2B5EF4-FFF2-40B4-BE49-F238E27FC236}">
                <a16:creationId xmlns:a16="http://schemas.microsoft.com/office/drawing/2014/main" id="{467A2B8D-062F-DB88-746A-1595FADA9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5">
            <a:extLst>
              <a:ext uri="{FF2B5EF4-FFF2-40B4-BE49-F238E27FC236}">
                <a16:creationId xmlns:a16="http://schemas.microsoft.com/office/drawing/2014/main" id="{F14425D2-2CBD-E067-AD9C-1B531F95B7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4" name="Picture 6">
            <a:extLst>
              <a:ext uri="{FF2B5EF4-FFF2-40B4-BE49-F238E27FC236}">
                <a16:creationId xmlns:a16="http://schemas.microsoft.com/office/drawing/2014/main" id="{C0E30D11-DADC-232D-312B-8CE8CF4D4B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628775"/>
            <a:ext cx="2965450"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ytuł 1">
            <a:extLst>
              <a:ext uri="{FF2B5EF4-FFF2-40B4-BE49-F238E27FC236}">
                <a16:creationId xmlns:a16="http://schemas.microsoft.com/office/drawing/2014/main" id="{86EE657B-9B85-DB43-8A17-F5A7313524A2}"/>
              </a:ext>
            </a:extLst>
          </p:cNvPr>
          <p:cNvSpPr>
            <a:spLocks noGrp="1" noChangeArrowheads="1"/>
          </p:cNvSpPr>
          <p:nvPr>
            <p:ph type="title" idx="4294967295"/>
          </p:nvPr>
        </p:nvSpPr>
        <p:spPr>
          <a:xfrm>
            <a:off x="466725" y="0"/>
            <a:ext cx="8229600" cy="1143000"/>
          </a:xfrm>
        </p:spPr>
        <p:txBody>
          <a:bodyPr/>
          <a:lstStyle/>
          <a:p>
            <a:pPr eaLnBrk="1" hangingPunct="1"/>
            <a:r>
              <a:rPr lang="ru-RU" altLang="it-IT" sz="3600" dirty="0">
                <a:solidFill>
                  <a:srgbClr val="0099FF"/>
                </a:solidFill>
              </a:rPr>
              <a:t>Цвета, глаз художника: нет автоматической настройки белого</a:t>
            </a:r>
            <a:endParaRPr lang="en-US" altLang="it-IT" sz="3600" dirty="0">
              <a:solidFill>
                <a:srgbClr val="0099FF"/>
              </a:solidFill>
            </a:endParaRPr>
          </a:p>
        </p:txBody>
      </p:sp>
      <p:sp>
        <p:nvSpPr>
          <p:cNvPr id="121859" name="Text Box 3">
            <a:extLst>
              <a:ext uri="{FF2B5EF4-FFF2-40B4-BE49-F238E27FC236}">
                <a16:creationId xmlns:a16="http://schemas.microsoft.com/office/drawing/2014/main" id="{64410AB1-A730-2E7B-171B-D79028ECB54C}"/>
              </a:ext>
            </a:extLst>
          </p:cNvPr>
          <p:cNvSpPr txBox="1">
            <a:spLocks noChangeArrowheads="1"/>
          </p:cNvSpPr>
          <p:nvPr/>
        </p:nvSpPr>
        <p:spPr bwMode="auto">
          <a:xfrm>
            <a:off x="468313" y="6021388"/>
            <a:ext cx="18822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z-Cyrl-AZ" altLang="it-IT" sz="1800" dirty="0">
                <a:solidFill>
                  <a:srgbClr val="0033CC"/>
                </a:solidFill>
                <a:latin typeface="Arial Unicode MS" panose="020B0604020202020204" pitchFamily="34" charset="-128"/>
                <a:cs typeface="Arial Unicode MS" panose="020B0604020202020204" pitchFamily="34" charset="-128"/>
              </a:rPr>
              <a:t>Руанский собор</a:t>
            </a:r>
            <a:endParaRPr lang="pl-PL" altLang="it-IT" sz="2400" dirty="0">
              <a:latin typeface="Arial Unicode MS" panose="020B0604020202020204" pitchFamily="34" charset="-128"/>
              <a:cs typeface="Arial Unicode MS" panose="020B0604020202020204" pitchFamily="34" charset="-128"/>
            </a:endParaRPr>
          </a:p>
        </p:txBody>
      </p:sp>
      <p:pic>
        <p:nvPicPr>
          <p:cNvPr id="121860" name="Picture 4">
            <a:extLst>
              <a:ext uri="{FF2B5EF4-FFF2-40B4-BE49-F238E27FC236}">
                <a16:creationId xmlns:a16="http://schemas.microsoft.com/office/drawing/2014/main" id="{7ADFDCC9-B0A8-7644-7925-ABAA78724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1" name="Picture 5">
            <a:extLst>
              <a:ext uri="{FF2B5EF4-FFF2-40B4-BE49-F238E27FC236}">
                <a16:creationId xmlns:a16="http://schemas.microsoft.com/office/drawing/2014/main" id="{56E697FA-933F-5DE0-45CC-B6D807ED8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2" name="Picture 6">
            <a:extLst>
              <a:ext uri="{FF2B5EF4-FFF2-40B4-BE49-F238E27FC236}">
                <a16:creationId xmlns:a16="http://schemas.microsoft.com/office/drawing/2014/main" id="{64CAB505-AB78-AF1E-C3C0-726AEFB18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628775"/>
            <a:ext cx="2965450"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3" name="Picture 7">
            <a:extLst>
              <a:ext uri="{FF2B5EF4-FFF2-40B4-BE49-F238E27FC236}">
                <a16:creationId xmlns:a16="http://schemas.microsoft.com/office/drawing/2014/main" id="{637130A3-35F2-980B-2015-3A78465294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916113"/>
            <a:ext cx="2741612" cy="4318000"/>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ED8FBBBB-A488-5F73-F130-DE9543ED7090}"/>
              </a:ext>
            </a:extLst>
          </p:cNvPr>
          <p:cNvSpPr>
            <a:spLocks noGrp="1" noChangeArrowheads="1"/>
          </p:cNvSpPr>
          <p:nvPr>
            <p:ph type="title"/>
          </p:nvPr>
        </p:nvSpPr>
        <p:spPr/>
        <p:txBody>
          <a:bodyPr/>
          <a:lstStyle/>
          <a:p>
            <a:pPr eaLnBrk="1" hangingPunct="1"/>
            <a:r>
              <a:rPr lang="ru-RU" altLang="it-IT" sz="3200" dirty="0"/>
              <a:t>Основные цвета в излучении (сложении) и поглощении (вычитании)</a:t>
            </a:r>
            <a:endParaRPr lang="it-IT" altLang="it-IT" sz="3200" dirty="0"/>
          </a:p>
        </p:txBody>
      </p:sp>
      <p:pic>
        <p:nvPicPr>
          <p:cNvPr id="15363" name="Immagine 6" descr="Immagine che contiene testo, pavimento, interni, proiettore&#10;&#10;Descrizione generata automaticamente">
            <a:extLst>
              <a:ext uri="{FF2B5EF4-FFF2-40B4-BE49-F238E27FC236}">
                <a16:creationId xmlns:a16="http://schemas.microsoft.com/office/drawing/2014/main" id="{39F13FFC-FEDD-A540-2BA0-AAF8EFC91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57325"/>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magine 8">
            <a:extLst>
              <a:ext uri="{FF2B5EF4-FFF2-40B4-BE49-F238E27FC236}">
                <a16:creationId xmlns:a16="http://schemas.microsoft.com/office/drawing/2014/main" id="{B2E48B64-FEAB-DF90-39C7-1DE0034D1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1450"/>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magine 10" descr="Immagine che contiene pavimento, interni&#10;&#10;Descrizione generata automaticamente">
            <a:extLst>
              <a:ext uri="{FF2B5EF4-FFF2-40B4-BE49-F238E27FC236}">
                <a16:creationId xmlns:a16="http://schemas.microsoft.com/office/drawing/2014/main" id="{B29C6CDD-B10F-1156-7892-89B9F203E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076700"/>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magine 20">
            <a:extLst>
              <a:ext uri="{FF2B5EF4-FFF2-40B4-BE49-F238E27FC236}">
                <a16:creationId xmlns:a16="http://schemas.microsoft.com/office/drawing/2014/main" id="{0DEBD9A5-CA9D-8D8B-58F7-CC9425D08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76700"/>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ytuł 1">
            <a:extLst>
              <a:ext uri="{FF2B5EF4-FFF2-40B4-BE49-F238E27FC236}">
                <a16:creationId xmlns:a16="http://schemas.microsoft.com/office/drawing/2014/main" id="{2CF7C84B-4C77-BD68-024E-E825A9ACD81F}"/>
              </a:ext>
            </a:extLst>
          </p:cNvPr>
          <p:cNvSpPr>
            <a:spLocks noGrp="1" noChangeArrowheads="1"/>
          </p:cNvSpPr>
          <p:nvPr>
            <p:ph type="title" idx="4294967295"/>
          </p:nvPr>
        </p:nvSpPr>
        <p:spPr>
          <a:xfrm>
            <a:off x="466725" y="0"/>
            <a:ext cx="8229600" cy="1143000"/>
          </a:xfrm>
        </p:spPr>
        <p:txBody>
          <a:bodyPr/>
          <a:lstStyle/>
          <a:p>
            <a:pPr eaLnBrk="1" hangingPunct="1"/>
            <a:r>
              <a:rPr lang="ru-RU" altLang="it-IT" sz="3600" dirty="0">
                <a:solidFill>
                  <a:srgbClr val="0099FF"/>
                </a:solidFill>
              </a:rPr>
              <a:t>Цвета, глаз художника: нет автоматической настройки белого</a:t>
            </a:r>
            <a:endParaRPr lang="en-US" altLang="it-IT" sz="3600" dirty="0">
              <a:solidFill>
                <a:srgbClr val="0099FF"/>
              </a:solidFill>
            </a:endParaRPr>
          </a:p>
        </p:txBody>
      </p:sp>
      <p:sp>
        <p:nvSpPr>
          <p:cNvPr id="123907" name="Text Box 3">
            <a:extLst>
              <a:ext uri="{FF2B5EF4-FFF2-40B4-BE49-F238E27FC236}">
                <a16:creationId xmlns:a16="http://schemas.microsoft.com/office/drawing/2014/main" id="{B99D12C0-D854-4CBB-C3E1-5857D1603308}"/>
              </a:ext>
            </a:extLst>
          </p:cNvPr>
          <p:cNvSpPr txBox="1">
            <a:spLocks noChangeArrowheads="1"/>
          </p:cNvSpPr>
          <p:nvPr/>
        </p:nvSpPr>
        <p:spPr bwMode="auto">
          <a:xfrm>
            <a:off x="468313" y="6021388"/>
            <a:ext cx="2439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latin typeface="Arial Unicode MS" panose="020B0604020202020204" pitchFamily="34" charset="-128"/>
                <a:cs typeface="Arial Unicode MS" panose="020B0604020202020204" pitchFamily="34" charset="-128"/>
              </a:rPr>
              <a:t>Cathédrale de Rouen</a:t>
            </a:r>
            <a:r>
              <a:rPr lang="en-AU" altLang="it-IT" sz="2400">
                <a:latin typeface="Arial Unicode MS" panose="020B0604020202020204" pitchFamily="34" charset="-128"/>
                <a:cs typeface="Arial Unicode MS" panose="020B0604020202020204" pitchFamily="34" charset="-128"/>
              </a:rPr>
              <a:t> </a:t>
            </a:r>
            <a:endParaRPr lang="pl-PL" altLang="it-IT" sz="2400">
              <a:latin typeface="Arial Unicode MS" panose="020B0604020202020204" pitchFamily="34" charset="-128"/>
              <a:cs typeface="Arial Unicode MS" panose="020B0604020202020204" pitchFamily="34" charset="-128"/>
            </a:endParaRPr>
          </a:p>
        </p:txBody>
      </p:sp>
      <p:pic>
        <p:nvPicPr>
          <p:cNvPr id="123908" name="Picture 4">
            <a:extLst>
              <a:ext uri="{FF2B5EF4-FFF2-40B4-BE49-F238E27FC236}">
                <a16:creationId xmlns:a16="http://schemas.microsoft.com/office/drawing/2014/main" id="{597D1118-2565-A4F4-8638-167730F72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09" name="Picture 5">
            <a:extLst>
              <a:ext uri="{FF2B5EF4-FFF2-40B4-BE49-F238E27FC236}">
                <a16:creationId xmlns:a16="http://schemas.microsoft.com/office/drawing/2014/main" id="{D1528197-84E4-2C3F-F804-D0C9D339B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0" name="Picture 6">
            <a:extLst>
              <a:ext uri="{FF2B5EF4-FFF2-40B4-BE49-F238E27FC236}">
                <a16:creationId xmlns:a16="http://schemas.microsoft.com/office/drawing/2014/main" id="{4F05CD7E-EEEA-E48C-BFFF-D92C67938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628775"/>
            <a:ext cx="2965450"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1" name="Picture 7">
            <a:extLst>
              <a:ext uri="{FF2B5EF4-FFF2-40B4-BE49-F238E27FC236}">
                <a16:creationId xmlns:a16="http://schemas.microsoft.com/office/drawing/2014/main" id="{7528AF54-420A-BC86-6E78-9720DB77E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916113"/>
            <a:ext cx="2741612" cy="4318000"/>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2" name="Picture 8">
            <a:extLst>
              <a:ext uri="{FF2B5EF4-FFF2-40B4-BE49-F238E27FC236}">
                <a16:creationId xmlns:a16="http://schemas.microsoft.com/office/drawing/2014/main" id="{856B65E2-7C86-F6F6-8256-82AD7CA05D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133600"/>
            <a:ext cx="2954338"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ytuł 1">
            <a:extLst>
              <a:ext uri="{FF2B5EF4-FFF2-40B4-BE49-F238E27FC236}">
                <a16:creationId xmlns:a16="http://schemas.microsoft.com/office/drawing/2014/main" id="{24F9C570-FC0E-96E2-79C8-7D0410F63265}"/>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t>Откуда берутся цвета? Искусств</a:t>
            </a:r>
            <a:endParaRPr lang="en-US" altLang="it-IT" sz="3600" dirty="0"/>
          </a:p>
        </p:txBody>
      </p:sp>
      <p:pic>
        <p:nvPicPr>
          <p:cNvPr id="125955" name="Picture 3">
            <a:extLst>
              <a:ext uri="{FF2B5EF4-FFF2-40B4-BE49-F238E27FC236}">
                <a16:creationId xmlns:a16="http://schemas.microsoft.com/office/drawing/2014/main" id="{91E4A60B-45EF-3526-F94F-A3F5730C2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123950"/>
            <a:ext cx="589915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6" name="Text Box 6">
            <a:extLst>
              <a:ext uri="{FF2B5EF4-FFF2-40B4-BE49-F238E27FC236}">
                <a16:creationId xmlns:a16="http://schemas.microsoft.com/office/drawing/2014/main" id="{5B284C87-594C-1FCD-AFC5-7A87D9AAF90F}"/>
              </a:ext>
            </a:extLst>
          </p:cNvPr>
          <p:cNvSpPr txBox="1">
            <a:spLocks noChangeArrowheads="1"/>
          </p:cNvSpPr>
          <p:nvPr/>
        </p:nvSpPr>
        <p:spPr bwMode="auto">
          <a:xfrm>
            <a:off x="250825" y="6216650"/>
            <a:ext cx="626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anose="020B0604020202020204" pitchFamily="34" charset="-128"/>
                <a:cs typeface="Arial Unicode MS" panose="020B0604020202020204" pitchFamily="34" charset="-128"/>
              </a:rPr>
              <a:t>Claude Monet, </a:t>
            </a:r>
            <a:r>
              <a:rPr lang="pl-PL" altLang="it-IT" sz="1800" i="1">
                <a:latin typeface="Arial Unicode MS" panose="020B0604020202020204" pitchFamily="34" charset="-128"/>
                <a:cs typeface="Arial Unicode MS" panose="020B0604020202020204" pitchFamily="34" charset="-128"/>
              </a:rPr>
              <a:t>Gare Saint Lazare</a:t>
            </a:r>
            <a:r>
              <a:rPr lang="pl-PL" altLang="it-IT" sz="1800">
                <a:latin typeface="Arial Unicode MS" panose="020B0604020202020204" pitchFamily="34" charset="-128"/>
                <a:cs typeface="Arial Unicode MS" panose="020B0604020202020204" pitchFamily="34" charset="-128"/>
              </a:rPr>
              <a:t>, (1877), Orsay, Photo GK</a:t>
            </a:r>
          </a:p>
          <a:p>
            <a:pPr eaLnBrk="1" hangingPunct="1">
              <a:spcBef>
                <a:spcPct val="0"/>
              </a:spcBef>
              <a:buFontTx/>
              <a:buNone/>
            </a:pPr>
            <a:r>
              <a:rPr lang="pl-PL" altLang="it-IT" sz="1800">
                <a:latin typeface="Arial Unicode MS" panose="020B0604020202020204" pitchFamily="34" charset="-128"/>
                <a:cs typeface="Arial Unicode MS" panose="020B0604020202020204" pitchFamily="34" charset="-128"/>
              </a:rPr>
              <a:t>Paul Signac, </a:t>
            </a:r>
            <a:r>
              <a:rPr lang="pl-PL" altLang="it-IT" sz="1800" i="1">
                <a:latin typeface="Arial Unicode MS" panose="020B0604020202020204" pitchFamily="34" charset="-128"/>
                <a:cs typeface="Arial Unicode MS" panose="020B0604020202020204" pitchFamily="34" charset="-128"/>
              </a:rPr>
              <a:t>Le ch</a:t>
            </a:r>
            <a:r>
              <a:rPr lang="en-US" altLang="it-IT" sz="1800" i="1">
                <a:latin typeface="Arial Unicode MS" panose="020B0604020202020204" pitchFamily="34" charset="-128"/>
                <a:cs typeface="Arial Unicode MS" panose="020B0604020202020204" pitchFamily="34" charset="-128"/>
              </a:rPr>
              <a:t>â</a:t>
            </a:r>
            <a:r>
              <a:rPr lang="pl-PL" altLang="it-IT" sz="1800" i="1">
                <a:latin typeface="Arial Unicode MS" panose="020B0604020202020204" pitchFamily="34" charset="-128"/>
                <a:cs typeface="Arial Unicode MS" panose="020B0604020202020204" pitchFamily="34" charset="-128"/>
              </a:rPr>
              <a:t>teau de Papes</a:t>
            </a:r>
            <a:r>
              <a:rPr lang="pl-PL" altLang="it-IT" sz="1800">
                <a:latin typeface="Arial Unicode MS" panose="020B0604020202020204" pitchFamily="34" charset="-128"/>
                <a:cs typeface="Arial Unicode MS" panose="020B0604020202020204" pitchFamily="34" charset="-128"/>
              </a:rPr>
              <a:t> (1900), Orsay, Photo GK</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ytuł 1">
            <a:extLst>
              <a:ext uri="{FF2B5EF4-FFF2-40B4-BE49-F238E27FC236}">
                <a16:creationId xmlns:a16="http://schemas.microsoft.com/office/drawing/2014/main" id="{C4A64B7C-80B4-0A0F-DC96-E39E0A65A0AB}"/>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t>Откуда берутся цвета? Искусств</a:t>
            </a:r>
            <a:endParaRPr lang="en-US" altLang="it-IT" sz="3600" dirty="0"/>
          </a:p>
        </p:txBody>
      </p:sp>
      <p:pic>
        <p:nvPicPr>
          <p:cNvPr id="128003" name="Picture 3">
            <a:extLst>
              <a:ext uri="{FF2B5EF4-FFF2-40B4-BE49-F238E27FC236}">
                <a16:creationId xmlns:a16="http://schemas.microsoft.com/office/drawing/2014/main" id="{15B2EF7B-664E-F5A9-8567-14CDF7D63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123950"/>
            <a:ext cx="589915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4" name="Picture 5">
            <a:extLst>
              <a:ext uri="{FF2B5EF4-FFF2-40B4-BE49-F238E27FC236}">
                <a16:creationId xmlns:a16="http://schemas.microsoft.com/office/drawing/2014/main" id="{C1620D41-7339-C7AC-3E55-7CB2101E6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1916113"/>
            <a:ext cx="5567363"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5" name="Text Box 6">
            <a:extLst>
              <a:ext uri="{FF2B5EF4-FFF2-40B4-BE49-F238E27FC236}">
                <a16:creationId xmlns:a16="http://schemas.microsoft.com/office/drawing/2014/main" id="{2BA6486F-2B5F-785D-1313-3C148EC1DB03}"/>
              </a:ext>
            </a:extLst>
          </p:cNvPr>
          <p:cNvSpPr txBox="1">
            <a:spLocks noChangeArrowheads="1"/>
          </p:cNvSpPr>
          <p:nvPr/>
        </p:nvSpPr>
        <p:spPr bwMode="auto">
          <a:xfrm>
            <a:off x="250825" y="6216650"/>
            <a:ext cx="626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anose="020B0604020202020204" pitchFamily="34" charset="-128"/>
                <a:cs typeface="Arial Unicode MS" panose="020B0604020202020204" pitchFamily="34" charset="-128"/>
              </a:rPr>
              <a:t>Claude Monet, </a:t>
            </a:r>
            <a:r>
              <a:rPr lang="pl-PL" altLang="it-IT" sz="1800" i="1">
                <a:latin typeface="Arial Unicode MS" panose="020B0604020202020204" pitchFamily="34" charset="-128"/>
                <a:cs typeface="Arial Unicode MS" panose="020B0604020202020204" pitchFamily="34" charset="-128"/>
              </a:rPr>
              <a:t>Gare Saint Lazare</a:t>
            </a:r>
            <a:r>
              <a:rPr lang="pl-PL" altLang="it-IT" sz="1800">
                <a:latin typeface="Arial Unicode MS" panose="020B0604020202020204" pitchFamily="34" charset="-128"/>
                <a:cs typeface="Arial Unicode MS" panose="020B0604020202020204" pitchFamily="34" charset="-128"/>
              </a:rPr>
              <a:t>, (1877), Orsay, Photo GK</a:t>
            </a:r>
          </a:p>
          <a:p>
            <a:pPr eaLnBrk="1" hangingPunct="1">
              <a:spcBef>
                <a:spcPct val="0"/>
              </a:spcBef>
              <a:buFontTx/>
              <a:buNone/>
            </a:pPr>
            <a:r>
              <a:rPr lang="pl-PL" altLang="it-IT" sz="1800">
                <a:latin typeface="Arial Unicode MS" panose="020B0604020202020204" pitchFamily="34" charset="-128"/>
                <a:cs typeface="Arial Unicode MS" panose="020B0604020202020204" pitchFamily="34" charset="-128"/>
              </a:rPr>
              <a:t>Paul Signac, </a:t>
            </a:r>
            <a:r>
              <a:rPr lang="pl-PL" altLang="it-IT" sz="1800" i="1">
                <a:latin typeface="Arial Unicode MS" panose="020B0604020202020204" pitchFamily="34" charset="-128"/>
                <a:cs typeface="Arial Unicode MS" panose="020B0604020202020204" pitchFamily="34" charset="-128"/>
              </a:rPr>
              <a:t>Le ch</a:t>
            </a:r>
            <a:r>
              <a:rPr lang="en-US" altLang="it-IT" sz="1800" i="1">
                <a:latin typeface="Arial Unicode MS" panose="020B0604020202020204" pitchFamily="34" charset="-128"/>
                <a:cs typeface="Arial Unicode MS" panose="020B0604020202020204" pitchFamily="34" charset="-128"/>
              </a:rPr>
              <a:t>â</a:t>
            </a:r>
            <a:r>
              <a:rPr lang="pl-PL" altLang="it-IT" sz="1800" i="1">
                <a:latin typeface="Arial Unicode MS" panose="020B0604020202020204" pitchFamily="34" charset="-128"/>
                <a:cs typeface="Arial Unicode MS" panose="020B0604020202020204" pitchFamily="34" charset="-128"/>
              </a:rPr>
              <a:t>teau de Papes</a:t>
            </a:r>
            <a:r>
              <a:rPr lang="pl-PL" altLang="it-IT" sz="1800">
                <a:latin typeface="Arial Unicode MS" panose="020B0604020202020204" pitchFamily="34" charset="-128"/>
                <a:cs typeface="Arial Unicode MS" panose="020B0604020202020204" pitchFamily="34" charset="-128"/>
              </a:rPr>
              <a:t> (1900), Orsay, Photo GK</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ytuł 1">
            <a:extLst>
              <a:ext uri="{FF2B5EF4-FFF2-40B4-BE49-F238E27FC236}">
                <a16:creationId xmlns:a16="http://schemas.microsoft.com/office/drawing/2014/main" id="{D0AC68FE-63D9-3C57-EE97-E2B98DCA79B9}"/>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t>Клод Моне</a:t>
            </a:r>
            <a:endParaRPr lang="en-US" altLang="it-IT" sz="3600" dirty="0"/>
          </a:p>
        </p:txBody>
      </p:sp>
      <p:sp>
        <p:nvSpPr>
          <p:cNvPr id="130051" name="Text Box 6">
            <a:extLst>
              <a:ext uri="{FF2B5EF4-FFF2-40B4-BE49-F238E27FC236}">
                <a16:creationId xmlns:a16="http://schemas.microsoft.com/office/drawing/2014/main" id="{024E3B41-864D-6F37-37C1-495C2C13282C}"/>
              </a:ext>
            </a:extLst>
          </p:cNvPr>
          <p:cNvSpPr txBox="1">
            <a:spLocks noChangeArrowheads="1"/>
          </p:cNvSpPr>
          <p:nvPr/>
        </p:nvSpPr>
        <p:spPr bwMode="auto">
          <a:xfrm>
            <a:off x="52388" y="6415088"/>
            <a:ext cx="531018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latin typeface="Arial Unicode MS" panose="020B0604020202020204" pitchFamily="34" charset="-128"/>
                <a:cs typeface="Arial Unicode MS" panose="020B0604020202020204" pitchFamily="34" charset="-128"/>
              </a:rPr>
              <a:t>Foto Maria Karwasz, Milano, Palazzo Reale, 07-11-2021</a:t>
            </a:r>
            <a:endParaRPr lang="pl-PL" altLang="it-IT" sz="1600">
              <a:latin typeface="Arial Unicode MS" panose="020B0604020202020204" pitchFamily="34" charset="-128"/>
              <a:cs typeface="Arial Unicode MS" panose="020B0604020202020204" pitchFamily="34" charset="-128"/>
            </a:endParaRPr>
          </a:p>
        </p:txBody>
      </p:sp>
      <p:pic>
        <p:nvPicPr>
          <p:cNvPr id="130052" name="Immagine 2" descr="Immagine che contiene stagno&#10;&#10;Descrizione generata automaticamente">
            <a:extLst>
              <a:ext uri="{FF2B5EF4-FFF2-40B4-BE49-F238E27FC236}">
                <a16:creationId xmlns:a16="http://schemas.microsoft.com/office/drawing/2014/main" id="{9E6AE04A-FBF1-F228-4E3D-5476E7C86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889000"/>
            <a:ext cx="50323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Immagine 4" descr="Immagine che contiene erba&#10;&#10;Descrizione generata automaticamente">
            <a:extLst>
              <a:ext uri="{FF2B5EF4-FFF2-40B4-BE49-F238E27FC236}">
                <a16:creationId xmlns:a16="http://schemas.microsoft.com/office/drawing/2014/main" id="{526BA4DB-7554-E97E-1BE0-1AF345FF3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884238"/>
            <a:ext cx="3649662"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ytuł 1">
            <a:extLst>
              <a:ext uri="{FF2B5EF4-FFF2-40B4-BE49-F238E27FC236}">
                <a16:creationId xmlns:a16="http://schemas.microsoft.com/office/drawing/2014/main" id="{2DF9D5A0-6545-E25E-248B-84D25B05657F}"/>
              </a:ext>
            </a:extLst>
          </p:cNvPr>
          <p:cNvSpPr>
            <a:spLocks noGrp="1" noChangeArrowheads="1"/>
          </p:cNvSpPr>
          <p:nvPr>
            <p:ph type="title" idx="4294967295"/>
          </p:nvPr>
        </p:nvSpPr>
        <p:spPr>
          <a:xfrm>
            <a:off x="466725" y="0"/>
            <a:ext cx="8229600" cy="1143000"/>
          </a:xfrm>
        </p:spPr>
        <p:txBody>
          <a:bodyPr/>
          <a:lstStyle/>
          <a:p>
            <a:pPr eaLnBrk="1" hangingPunct="1"/>
            <a:r>
              <a:rPr lang="az-Cyrl-AZ" altLang="it-IT" sz="3600" dirty="0"/>
              <a:t>Клод Моне</a:t>
            </a:r>
            <a:endParaRPr lang="en-US" altLang="it-IT" sz="3600" dirty="0"/>
          </a:p>
        </p:txBody>
      </p:sp>
      <p:sp>
        <p:nvSpPr>
          <p:cNvPr id="132099" name="Text Box 6">
            <a:extLst>
              <a:ext uri="{FF2B5EF4-FFF2-40B4-BE49-F238E27FC236}">
                <a16:creationId xmlns:a16="http://schemas.microsoft.com/office/drawing/2014/main" id="{28947ACB-15F1-C3CD-293C-68EF08C5E917}"/>
              </a:ext>
            </a:extLst>
          </p:cNvPr>
          <p:cNvSpPr txBox="1">
            <a:spLocks noChangeArrowheads="1"/>
          </p:cNvSpPr>
          <p:nvPr/>
        </p:nvSpPr>
        <p:spPr bwMode="auto">
          <a:xfrm>
            <a:off x="52388" y="6415088"/>
            <a:ext cx="531018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latin typeface="Arial Unicode MS" panose="020B0604020202020204" pitchFamily="34" charset="-128"/>
                <a:cs typeface="Arial Unicode MS" panose="020B0604020202020204" pitchFamily="34" charset="-128"/>
              </a:rPr>
              <a:t>Foto Maria Karwasz, Milano, Palazzo Reale, 07-11-2021</a:t>
            </a:r>
            <a:endParaRPr lang="pl-PL" altLang="it-IT" sz="1600">
              <a:latin typeface="Arial Unicode MS" panose="020B0604020202020204" pitchFamily="34" charset="-128"/>
              <a:cs typeface="Arial Unicode MS" panose="020B0604020202020204" pitchFamily="34" charset="-128"/>
            </a:endParaRPr>
          </a:p>
        </p:txBody>
      </p:sp>
      <p:pic>
        <p:nvPicPr>
          <p:cNvPr id="132100" name="Immagine 2" descr="Immagine che contiene stagno&#10;&#10;Descrizione generata automaticamente">
            <a:extLst>
              <a:ext uri="{FF2B5EF4-FFF2-40B4-BE49-F238E27FC236}">
                <a16:creationId xmlns:a16="http://schemas.microsoft.com/office/drawing/2014/main" id="{5E0D66F3-ED11-40C4-A699-C7A3985AB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77925"/>
            <a:ext cx="46085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Immagine 6" descr="Immagine che contiene tessuto&#10;&#10;Descrizione generata automaticamente">
            <a:extLst>
              <a:ext uri="{FF2B5EF4-FFF2-40B4-BE49-F238E27FC236}">
                <a16:creationId xmlns:a16="http://schemas.microsoft.com/office/drawing/2014/main" id="{CCFD879A-4BD4-7A9E-76FB-FBF151206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125538"/>
            <a:ext cx="3816350"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73518A10-6CF3-861C-0481-BADD6BB6CCDE}"/>
              </a:ext>
            </a:extLst>
          </p:cNvPr>
          <p:cNvSpPr>
            <a:spLocks noGrp="1" noChangeArrowheads="1"/>
          </p:cNvSpPr>
          <p:nvPr>
            <p:ph type="title"/>
          </p:nvPr>
        </p:nvSpPr>
        <p:spPr/>
        <p:txBody>
          <a:bodyPr/>
          <a:lstStyle/>
          <a:p>
            <a:pPr eaLnBrk="1" hangingPunct="1"/>
            <a:r>
              <a:rPr lang="az-Cyrl-AZ" altLang="it-IT" dirty="0"/>
              <a:t>Что-то особенное</a:t>
            </a:r>
            <a:endParaRPr lang="en-AU" altLang="it-IT" dirty="0"/>
          </a:p>
        </p:txBody>
      </p:sp>
      <p:sp>
        <p:nvSpPr>
          <p:cNvPr id="134147" name="Rectangle 3">
            <a:extLst>
              <a:ext uri="{FF2B5EF4-FFF2-40B4-BE49-F238E27FC236}">
                <a16:creationId xmlns:a16="http://schemas.microsoft.com/office/drawing/2014/main" id="{047C674C-4AFB-B518-204A-8449A5EABA64}"/>
              </a:ext>
            </a:extLst>
          </p:cNvPr>
          <p:cNvSpPr>
            <a:spLocks noGrp="1" noChangeArrowheads="1"/>
          </p:cNvSpPr>
          <p:nvPr>
            <p:ph type="body" idx="1"/>
          </p:nvPr>
        </p:nvSpPr>
        <p:spPr>
          <a:xfrm>
            <a:off x="452438" y="1225550"/>
            <a:ext cx="8229600" cy="4525963"/>
          </a:xfrm>
        </p:spPr>
        <p:txBody>
          <a:bodyPr/>
          <a:lstStyle/>
          <a:p>
            <a:pPr eaLnBrk="1" hangingPunct="1"/>
            <a:r>
              <a:rPr lang="az-Cyrl-AZ" altLang="it-IT" dirty="0"/>
              <a:t>Берлинское стекло</a:t>
            </a:r>
            <a:endParaRPr lang="en-AU" altLang="it-IT" dirty="0"/>
          </a:p>
        </p:txBody>
      </p:sp>
      <p:pic>
        <p:nvPicPr>
          <p:cNvPr id="134148" name="Picture 4">
            <a:extLst>
              <a:ext uri="{FF2B5EF4-FFF2-40B4-BE49-F238E27FC236}">
                <a16:creationId xmlns:a16="http://schemas.microsoft.com/office/drawing/2014/main" id="{6DE1B704-8841-49FB-6E8D-187C719C4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1800225"/>
            <a:ext cx="4465637" cy="424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9" name="Picture 3">
            <a:extLst>
              <a:ext uri="{FF2B5EF4-FFF2-40B4-BE49-F238E27FC236}">
                <a16:creationId xmlns:a16="http://schemas.microsoft.com/office/drawing/2014/main" id="{15E50BDD-3B25-B657-494B-3F3FDE30F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138" y="1398588"/>
            <a:ext cx="30257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CasellaDiTesto 1">
            <a:extLst>
              <a:ext uri="{FF2B5EF4-FFF2-40B4-BE49-F238E27FC236}">
                <a16:creationId xmlns:a16="http://schemas.microsoft.com/office/drawing/2014/main" id="{07429C4D-E97B-FA0F-5EA5-DBB2C292B08F}"/>
              </a:ext>
            </a:extLst>
          </p:cNvPr>
          <p:cNvSpPr txBox="1">
            <a:spLocks noChangeArrowheads="1"/>
          </p:cNvSpPr>
          <p:nvPr/>
        </p:nvSpPr>
        <p:spPr bwMode="auto">
          <a:xfrm>
            <a:off x="463550" y="5872163"/>
            <a:ext cx="34051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Это стекло содержит наночастицы золота</a:t>
            </a:r>
            <a:endParaRPr lang="it-IT" altLang="it-IT" sz="2400" dirty="0">
              <a:latin typeface="Arial Unicode MS" panose="020B0604020202020204" pitchFamily="34" charset="-128"/>
              <a:cs typeface="Arial Unicode MS" panose="020B0604020202020204" pitchFamily="34" charset="-128"/>
            </a:endParaRPr>
          </a:p>
        </p:txBody>
      </p:sp>
      <p:sp>
        <p:nvSpPr>
          <p:cNvPr id="134151" name="CasellaDiTesto 6">
            <a:extLst>
              <a:ext uri="{FF2B5EF4-FFF2-40B4-BE49-F238E27FC236}">
                <a16:creationId xmlns:a16="http://schemas.microsoft.com/office/drawing/2014/main" id="{5C3C4429-ADF7-172D-8E3C-08502A00366C}"/>
              </a:ext>
            </a:extLst>
          </p:cNvPr>
          <p:cNvSpPr txBox="1">
            <a:spLocks noChangeArrowheads="1"/>
          </p:cNvSpPr>
          <p:nvPr/>
        </p:nvSpPr>
        <p:spPr bwMode="auto">
          <a:xfrm>
            <a:off x="5148064" y="5582662"/>
            <a:ext cx="41434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it-IT" sz="2400" dirty="0">
                <a:latin typeface="Arial Unicode MS" panose="020B0604020202020204" pitchFamily="34" charset="-128"/>
                <a:cs typeface="Arial Unicode MS" panose="020B0604020202020204" pitchFamily="34" charset="-128"/>
              </a:rPr>
              <a:t>В красной прозрачности,
в синем цвете «отражение»</a:t>
            </a:r>
            <a:endParaRPr lang="it-IT" altLang="it-IT" sz="2400" dirty="0">
              <a:latin typeface="Arial Unicode MS" panose="020B0604020202020204" pitchFamily="34" charset="-128"/>
              <a:cs typeface="Arial Unicode MS" panose="020B0604020202020204" pitchFamily="34" charset="-128"/>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olo 1">
            <a:extLst>
              <a:ext uri="{FF2B5EF4-FFF2-40B4-BE49-F238E27FC236}">
                <a16:creationId xmlns:a16="http://schemas.microsoft.com/office/drawing/2014/main" id="{64315285-9E1F-807C-638F-4A48A8B500BA}"/>
              </a:ext>
            </a:extLst>
          </p:cNvPr>
          <p:cNvSpPr>
            <a:spLocks noGrp="1" noChangeArrowheads="1"/>
          </p:cNvSpPr>
          <p:nvPr>
            <p:ph type="title"/>
          </p:nvPr>
        </p:nvSpPr>
        <p:spPr/>
        <p:txBody>
          <a:bodyPr/>
          <a:lstStyle/>
          <a:p>
            <a:pPr eaLnBrk="1" hangingPunct="1"/>
            <a:r>
              <a:rPr lang="az-Cyrl-AZ" altLang="it-IT" sz="3600" dirty="0"/>
              <a:t>Обобщение</a:t>
            </a:r>
            <a:endParaRPr lang="it-IT" altLang="it-IT" sz="3600" dirty="0"/>
          </a:p>
        </p:txBody>
      </p:sp>
      <p:sp>
        <p:nvSpPr>
          <p:cNvPr id="3" name="Segnaposto contenuto 2">
            <a:extLst>
              <a:ext uri="{FF2B5EF4-FFF2-40B4-BE49-F238E27FC236}">
                <a16:creationId xmlns:a16="http://schemas.microsoft.com/office/drawing/2014/main" id="{1D245C22-7F4F-6B93-17B8-458D212CDD1F}"/>
              </a:ext>
            </a:extLst>
          </p:cNvPr>
          <p:cNvSpPr>
            <a:spLocks noGrp="1"/>
          </p:cNvSpPr>
          <p:nvPr>
            <p:ph idx="1"/>
          </p:nvPr>
        </p:nvSpPr>
        <p:spPr>
          <a:xfrm>
            <a:off x="142875" y="1435100"/>
            <a:ext cx="8858250" cy="4525963"/>
          </a:xfrm>
        </p:spPr>
        <p:txBody>
          <a:bodyPr/>
          <a:lstStyle/>
          <a:p>
            <a:pPr eaLnBrk="1" hangingPunct="1">
              <a:defRPr/>
            </a:pPr>
            <a:r>
              <a:rPr lang="az-Cyrl-AZ" sz="2200" dirty="0">
                <a:solidFill>
                  <a:srgbClr val="C00000"/>
                </a:solidFill>
              </a:rPr>
              <a:t>Человеческий глаз – чудо природы</a:t>
            </a:r>
            <a:endParaRPr lang="pl-PL" sz="2200" dirty="0">
              <a:solidFill>
                <a:srgbClr val="C00000"/>
              </a:solidFill>
            </a:endParaRPr>
          </a:p>
          <a:p>
            <a:pPr eaLnBrk="1" hangingPunct="1">
              <a:defRPr/>
            </a:pPr>
            <a:r>
              <a:rPr lang="ru-RU" sz="2200" dirty="0">
                <a:solidFill>
                  <a:srgbClr val="FF0000"/>
                </a:solidFill>
              </a:rPr>
              <a:t>Он видит из почти полной темноты (несколько одиночных фотонов в секунду) почти с интенсивностью Солнца – разница в миллиарды миллиардов</a:t>
            </a:r>
            <a:endParaRPr lang="pl-PL" sz="2200" dirty="0">
              <a:solidFill>
                <a:srgbClr val="FF0000"/>
              </a:solidFill>
            </a:endParaRPr>
          </a:p>
          <a:p>
            <a:pPr eaLnBrk="1" hangingPunct="1">
              <a:defRPr/>
            </a:pPr>
            <a:r>
              <a:rPr lang="ru-RU" sz="2200" dirty="0">
                <a:solidFill>
                  <a:srgbClr val="FF9900"/>
                </a:solidFill>
              </a:rPr>
              <a:t>Он использует большую часть (40%) солнечного спектра, который очень широк.</a:t>
            </a:r>
            <a:endParaRPr lang="pl-PL" sz="2200" dirty="0">
              <a:solidFill>
                <a:srgbClr val="FF9900"/>
              </a:solidFill>
            </a:endParaRPr>
          </a:p>
          <a:p>
            <a:pPr eaLnBrk="1" hangingPunct="1">
              <a:defRPr/>
            </a:pPr>
            <a:r>
              <a:rPr lang="ru-RU" sz="2200" dirty="0">
                <a:solidFill>
                  <a:srgbClr val="00B050"/>
                </a:solidFill>
              </a:rPr>
              <a:t>В отличие от уха, которое слышит 8 октав, глаз видит только одну октаву (380-760 нм).</a:t>
            </a:r>
            <a:endParaRPr lang="pl-PL" sz="2200" dirty="0">
              <a:solidFill>
                <a:srgbClr val="00B050"/>
              </a:solidFill>
            </a:endParaRPr>
          </a:p>
          <a:p>
            <a:pPr eaLnBrk="1" hangingPunct="1">
              <a:defRPr/>
            </a:pPr>
            <a:r>
              <a:rPr lang="ru-RU" sz="2200" dirty="0">
                <a:solidFill>
                  <a:srgbClr val="00B0F0"/>
                </a:solidFill>
              </a:rPr>
              <a:t>Но эта октава включает в себя семь чудесных цветов</a:t>
            </a:r>
            <a:endParaRPr lang="pl-PL" sz="2200" dirty="0">
              <a:solidFill>
                <a:srgbClr val="00B0F0"/>
              </a:solidFill>
            </a:endParaRPr>
          </a:p>
          <a:p>
            <a:pPr eaLnBrk="1" hangingPunct="1">
              <a:defRPr/>
            </a:pPr>
            <a:r>
              <a:rPr lang="ru-RU" sz="2200" dirty="0">
                <a:solidFill>
                  <a:srgbClr val="0070C0"/>
                </a:solidFill>
              </a:rPr>
              <a:t>Сама природа создала миллионы комбинаций: от двух (розовый), трех (коричневый) и более «базовых» цветов</a:t>
            </a:r>
            <a:endParaRPr lang="pl-PL" sz="2200" dirty="0">
              <a:solidFill>
                <a:srgbClr val="0070C0"/>
              </a:solidFill>
            </a:endParaRPr>
          </a:p>
          <a:p>
            <a:pPr eaLnBrk="1" hangingPunct="1">
              <a:defRPr/>
            </a:pPr>
            <a:r>
              <a:rPr lang="ru-RU" sz="2200" dirty="0">
                <a:solidFill>
                  <a:srgbClr val="993366"/>
                </a:solidFill>
              </a:rPr>
              <a:t>Не говоря уже об импрессионистах, которые являются настоящими профессионалами
Человеческое зрение</a:t>
            </a:r>
            <a:endParaRPr lang="it-IT" dirty="0">
              <a:solidFill>
                <a:srgbClr val="993366"/>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olo 1">
            <a:extLst>
              <a:ext uri="{FF2B5EF4-FFF2-40B4-BE49-F238E27FC236}">
                <a16:creationId xmlns:a16="http://schemas.microsoft.com/office/drawing/2014/main" id="{8544FDEE-8043-9D69-442A-7B02A160B316}"/>
              </a:ext>
            </a:extLst>
          </p:cNvPr>
          <p:cNvSpPr>
            <a:spLocks noGrp="1" noChangeArrowheads="1"/>
          </p:cNvSpPr>
          <p:nvPr>
            <p:ph type="title"/>
          </p:nvPr>
        </p:nvSpPr>
        <p:spPr/>
        <p:txBody>
          <a:bodyPr/>
          <a:lstStyle/>
          <a:p>
            <a:pPr eaLnBrk="1" hangingPunct="1"/>
            <a:r>
              <a:rPr lang="az-Cyrl-AZ" altLang="it-IT" sz="3600" dirty="0"/>
              <a:t>Несколько дидактических игр</a:t>
            </a:r>
            <a:endParaRPr lang="it-IT" altLang="it-IT" sz="3600" dirty="0"/>
          </a:p>
        </p:txBody>
      </p:sp>
      <p:sp>
        <p:nvSpPr>
          <p:cNvPr id="136195" name="Segnaposto contenuto 2">
            <a:extLst>
              <a:ext uri="{FF2B5EF4-FFF2-40B4-BE49-F238E27FC236}">
                <a16:creationId xmlns:a16="http://schemas.microsoft.com/office/drawing/2014/main" id="{DED8DF38-B7AB-4F44-B286-52609C9BE2E4}"/>
              </a:ext>
            </a:extLst>
          </p:cNvPr>
          <p:cNvSpPr>
            <a:spLocks noGrp="1" noChangeArrowheads="1"/>
          </p:cNvSpPr>
          <p:nvPr>
            <p:ph idx="1"/>
          </p:nvPr>
        </p:nvSpPr>
        <p:spPr>
          <a:xfrm>
            <a:off x="142875" y="1435100"/>
            <a:ext cx="8858250" cy="4525963"/>
          </a:xfrm>
        </p:spPr>
        <p:txBody>
          <a:bodyPr/>
          <a:lstStyle/>
          <a:p>
            <a:pPr eaLnBrk="1" hangingPunct="1"/>
            <a:r>
              <a:rPr lang="ru-RU" altLang="it-IT" sz="2000" dirty="0">
                <a:solidFill>
                  <a:srgbClr val="993366"/>
                </a:solidFill>
              </a:rPr>
              <a:t>Составьте список цветов цветов, встречающихся в поле и в саду</a:t>
            </a:r>
            <a:endParaRPr lang="pl-PL" altLang="it-IT" sz="2000" dirty="0">
              <a:solidFill>
                <a:srgbClr val="993366"/>
              </a:solidFill>
            </a:endParaRPr>
          </a:p>
          <a:p>
            <a:pPr eaLnBrk="1" hangingPunct="1"/>
            <a:r>
              <a:rPr lang="ru-RU" altLang="it-IT" sz="2000" dirty="0">
                <a:solidFill>
                  <a:srgbClr val="993366"/>
                </a:solidFill>
              </a:rPr>
              <a:t>Сфотографируйте сигнал пульта ДУ телевизора (и расшифруйте последовательность)</a:t>
            </a:r>
            <a:endParaRPr lang="pl-PL" altLang="it-IT" sz="2000" dirty="0">
              <a:solidFill>
                <a:srgbClr val="993366"/>
              </a:solidFill>
            </a:endParaRPr>
          </a:p>
          <a:p>
            <a:pPr eaLnBrk="1" hangingPunct="1"/>
            <a:r>
              <a:rPr lang="ru-RU" altLang="it-IT" sz="2000" dirty="0">
                <a:solidFill>
                  <a:srgbClr val="993366"/>
                </a:solidFill>
              </a:rPr>
              <a:t>Фотографируйте странные цвета неба – вечером, а затем наблюдайте за погодой на следующий день</a:t>
            </a:r>
            <a:endParaRPr lang="pl-PL" altLang="it-IT" sz="2000" dirty="0">
              <a:solidFill>
                <a:srgbClr val="993366"/>
              </a:solidFill>
            </a:endParaRPr>
          </a:p>
          <a:p>
            <a:pPr eaLnBrk="1" hangingPunct="1"/>
            <a:r>
              <a:rPr lang="ru-RU" altLang="it-IT" sz="2000" dirty="0">
                <a:solidFill>
                  <a:srgbClr val="993366"/>
                </a:solidFill>
              </a:rPr>
              <a:t>Фотографирование моря с разной облачностью</a:t>
            </a:r>
            <a:endParaRPr lang="pl-PL" altLang="it-IT" sz="2000" dirty="0">
              <a:solidFill>
                <a:srgbClr val="993366"/>
              </a:solidFill>
            </a:endParaRPr>
          </a:p>
          <a:p>
            <a:pPr eaLnBrk="1" hangingPunct="1"/>
            <a:r>
              <a:rPr lang="ru-RU" altLang="it-IT" sz="2000" dirty="0">
                <a:solidFill>
                  <a:srgbClr val="993366"/>
                </a:solidFill>
              </a:rPr>
              <a:t>Вырежьте прозрачные цветные (пластиковые) бутылки из-под прохладительных напитков и добавьте полученные фильтры</a:t>
            </a:r>
            <a:endParaRPr lang="pl-PL" altLang="it-IT" sz="2000" dirty="0">
              <a:solidFill>
                <a:srgbClr val="993366"/>
              </a:solidFill>
            </a:endParaRPr>
          </a:p>
          <a:p>
            <a:pPr eaLnBrk="1" hangingPunct="1"/>
            <a:r>
              <a:rPr lang="ru-RU" altLang="it-IT" sz="2000" dirty="0">
                <a:solidFill>
                  <a:srgbClr val="993366"/>
                </a:solidFill>
              </a:rPr>
              <a:t>Ищите цвета в церковных витражах и маминых украшениях</a:t>
            </a:r>
            <a:endParaRPr lang="pl-PL" altLang="it-IT" sz="2000" dirty="0">
              <a:solidFill>
                <a:srgbClr val="993366"/>
              </a:solidFill>
            </a:endParaRPr>
          </a:p>
          <a:p>
            <a:pPr eaLnBrk="1" hangingPunct="1"/>
            <a:r>
              <a:rPr lang="ru-RU" altLang="it-IT" sz="2000" dirty="0">
                <a:solidFill>
                  <a:srgbClr val="993366"/>
                </a:solidFill>
              </a:rPr>
              <a:t>Перечислите цвета лампочек рождественской елки и обратите внимание на составные цвета (т.е. освещенные двумя разными лампочками)</a:t>
            </a:r>
            <a:endParaRPr lang="pl-PL" altLang="it-IT" sz="2000" dirty="0">
              <a:solidFill>
                <a:srgbClr val="993366"/>
              </a:solidFill>
            </a:endParaRPr>
          </a:p>
          <a:p>
            <a:pPr eaLnBrk="1" hangingPunct="1"/>
            <a:r>
              <a:rPr lang="ru-RU" altLang="it-IT" sz="2000" dirty="0">
                <a:solidFill>
                  <a:srgbClr val="993366"/>
                </a:solidFill>
              </a:rPr>
              <a:t>На Пасху найдите красители для яиц, раскрасьте предрасположенными цветами, затем смешайте два красителя, чтобы найти новые цвета.</a:t>
            </a:r>
            <a:endParaRPr lang="it-IT" altLang="it-IT" sz="2000" dirty="0">
              <a:solidFill>
                <a:srgbClr val="993366"/>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olo 1">
            <a:extLst>
              <a:ext uri="{FF2B5EF4-FFF2-40B4-BE49-F238E27FC236}">
                <a16:creationId xmlns:a16="http://schemas.microsoft.com/office/drawing/2014/main" id="{30E00420-B778-B26B-18D1-82909CD2B03B}"/>
              </a:ext>
            </a:extLst>
          </p:cNvPr>
          <p:cNvSpPr>
            <a:spLocks noGrp="1" noChangeArrowheads="1"/>
          </p:cNvSpPr>
          <p:nvPr>
            <p:ph type="title"/>
          </p:nvPr>
        </p:nvSpPr>
        <p:spPr/>
        <p:txBody>
          <a:bodyPr/>
          <a:lstStyle/>
          <a:p>
            <a:pPr eaLnBrk="1" hangingPunct="1"/>
            <a:r>
              <a:rPr lang="az-Cyrl-AZ" altLang="it-IT" sz="3600" dirty="0"/>
              <a:t>Литература</a:t>
            </a:r>
            <a:endParaRPr lang="it-IT" altLang="it-IT" sz="3600" dirty="0"/>
          </a:p>
        </p:txBody>
      </p:sp>
      <p:sp>
        <p:nvSpPr>
          <p:cNvPr id="137219" name="Segnaposto contenuto 2">
            <a:extLst>
              <a:ext uri="{FF2B5EF4-FFF2-40B4-BE49-F238E27FC236}">
                <a16:creationId xmlns:a16="http://schemas.microsoft.com/office/drawing/2014/main" id="{5896B8FD-58AC-B540-0A50-D34CC791944B}"/>
              </a:ext>
            </a:extLst>
          </p:cNvPr>
          <p:cNvSpPr>
            <a:spLocks noGrp="1" noChangeArrowheads="1"/>
          </p:cNvSpPr>
          <p:nvPr>
            <p:ph idx="1"/>
          </p:nvPr>
        </p:nvSpPr>
        <p:spPr>
          <a:xfrm>
            <a:off x="142875" y="1435100"/>
            <a:ext cx="8858250" cy="4525963"/>
          </a:xfrm>
        </p:spPr>
        <p:txBody>
          <a:bodyPr/>
          <a:lstStyle/>
          <a:p>
            <a:pPr eaLnBrk="1" hangingPunct="1"/>
            <a:r>
              <a:rPr lang="it-IT" altLang="it-IT" sz="1800" dirty="0"/>
              <a:t>G. Karwasz et al. </a:t>
            </a:r>
            <a:r>
              <a:rPr lang="it-IT" altLang="it-IT" sz="1800" i="1" dirty="0"/>
              <a:t>Inside the didactics of colours – red-cabba juice as a teaching tool</a:t>
            </a:r>
            <a:r>
              <a:rPr lang="it-IT" altLang="it-IT" sz="1800" dirty="0"/>
              <a:t>, in Colour and Colorimetry. Multidisciplinary Contributions. Vol. IX B, edited by Maurizio Rossi, Dip. Design – Politecnico di Milano, Maggioli SpA, 2013</a:t>
            </a:r>
            <a:endParaRPr lang="pl-PL" altLang="it-IT" sz="1800" dirty="0"/>
          </a:p>
          <a:p>
            <a:pPr eaLnBrk="1" hangingPunct="1">
              <a:buFontTx/>
              <a:buNone/>
            </a:pPr>
            <a:r>
              <a:rPr lang="pl-PL" altLang="it-IT" sz="1800" dirty="0"/>
              <a:t>https://dydaktyka.fizyka.umk.pl/Publikacje_2013/7_2013.pdf</a:t>
            </a:r>
          </a:p>
          <a:p>
            <a:pPr eaLnBrk="1" hangingPunct="1"/>
            <a:r>
              <a:rPr lang="pl-PL" altLang="it-IT" sz="1800" dirty="0"/>
              <a:t>G. Karwasz et al.. </a:t>
            </a:r>
            <a:r>
              <a:rPr lang="pl-PL" altLang="it-IT" sz="1800" i="1" dirty="0" err="1"/>
              <a:t>Fisica</a:t>
            </a:r>
            <a:r>
              <a:rPr lang="pl-PL" altLang="it-IT" sz="1800" i="1" dirty="0"/>
              <a:t> e </a:t>
            </a:r>
            <a:r>
              <a:rPr lang="pl-PL" altLang="it-IT" sz="1800" i="1" dirty="0" err="1"/>
              <a:t>giocattoli</a:t>
            </a:r>
            <a:r>
              <a:rPr lang="pl-PL" altLang="it-IT" sz="1800" dirty="0"/>
              <a:t>, </a:t>
            </a:r>
            <a:r>
              <a:rPr lang="pl-PL" altLang="it-IT" sz="1800" dirty="0" err="1"/>
              <a:t>Collezione</a:t>
            </a:r>
            <a:r>
              <a:rPr lang="pl-PL" altLang="it-IT" sz="1800" dirty="0"/>
              <a:t> </a:t>
            </a:r>
            <a:r>
              <a:rPr lang="pl-PL" altLang="it-IT" sz="1800" dirty="0" err="1"/>
              <a:t>virtuale</a:t>
            </a:r>
            <a:r>
              <a:rPr lang="pl-PL" altLang="it-IT" sz="1800" dirty="0"/>
              <a:t>, </a:t>
            </a:r>
            <a:r>
              <a:rPr lang="it-IT" altLang="it-IT" sz="1800" dirty="0">
                <a:hlinkClick r:id="rId2"/>
              </a:rPr>
              <a:t>http</a:t>
            </a:r>
            <a:r>
              <a:rPr lang="pl-PL" altLang="it-IT" sz="1800" dirty="0">
                <a:hlinkClick r:id="rId2"/>
              </a:rPr>
              <a:t>s</a:t>
            </a:r>
            <a:r>
              <a:rPr lang="it-IT" altLang="it-IT" sz="1800" dirty="0">
                <a:hlinkClick r:id="rId2"/>
              </a:rPr>
              <a:t>://dydaktyka.fizyka.umk.pl/zabawki1/index-it.html</a:t>
            </a:r>
            <a:endParaRPr lang="pl-PL" altLang="it-IT" sz="1800" dirty="0"/>
          </a:p>
          <a:p>
            <a:pPr eaLnBrk="1" hangingPunct="1"/>
            <a:r>
              <a:rPr lang="pl-PL" altLang="it-IT" sz="1800" dirty="0"/>
              <a:t>G. Karwasz, </a:t>
            </a:r>
            <a:r>
              <a:rPr lang="pl-PL" altLang="it-IT" sz="1800" i="1" dirty="0" err="1"/>
              <a:t>Spettroscopia</a:t>
            </a:r>
            <a:r>
              <a:rPr lang="pl-PL" altLang="it-IT" sz="1800" i="1" dirty="0"/>
              <a:t>, o la </a:t>
            </a:r>
            <a:r>
              <a:rPr lang="pl-PL" altLang="it-IT" sz="1800" i="1" dirty="0" err="1"/>
              <a:t>scienza</a:t>
            </a:r>
            <a:r>
              <a:rPr lang="pl-PL" altLang="it-IT" sz="1800" i="1" dirty="0"/>
              <a:t> dei </a:t>
            </a:r>
            <a:r>
              <a:rPr lang="pl-PL" altLang="it-IT" sz="1800" i="1" dirty="0" err="1"/>
              <a:t>fantasmi</a:t>
            </a:r>
            <a:r>
              <a:rPr lang="pl-PL" altLang="it-IT" sz="1800" dirty="0"/>
              <a:t>, Poster </a:t>
            </a:r>
            <a:r>
              <a:rPr lang="pl-PL" altLang="it-IT" sz="1800" dirty="0" err="1"/>
              <a:t>didattico</a:t>
            </a:r>
            <a:r>
              <a:rPr lang="pl-PL" altLang="it-IT" sz="1800" dirty="0"/>
              <a:t>, </a:t>
            </a:r>
            <a:r>
              <a:rPr lang="pl-PL" altLang="it-IT" sz="1800" dirty="0">
                <a:hlinkClick r:id="rId3"/>
              </a:rPr>
              <a:t>https://dydaktyka.fizyka.umk.pl/Physics_is_fun/posters/ita-ghost6.ppt</a:t>
            </a:r>
            <a:endParaRPr lang="pl-PL" altLang="it-IT" sz="1800" dirty="0"/>
          </a:p>
          <a:p>
            <a:pPr eaLnBrk="1" hangingPunct="1"/>
            <a:r>
              <a:rPr lang="pl-PL" altLang="it-IT" sz="1800" dirty="0"/>
              <a:t>G. Karwasz, </a:t>
            </a:r>
            <a:r>
              <a:rPr lang="pl-PL" altLang="it-IT" sz="1800" i="1" dirty="0" err="1"/>
              <a:t>Vedere</a:t>
            </a:r>
            <a:r>
              <a:rPr lang="pl-PL" altLang="it-IT" sz="1800" i="1" dirty="0"/>
              <a:t> per </a:t>
            </a:r>
            <a:r>
              <a:rPr lang="pl-PL" altLang="it-IT" sz="1800" i="1" dirty="0" err="1"/>
              <a:t>credere</a:t>
            </a:r>
            <a:r>
              <a:rPr lang="pl-PL" altLang="it-IT" sz="1800" dirty="0"/>
              <a:t>, Poster </a:t>
            </a:r>
            <a:r>
              <a:rPr lang="pl-PL" altLang="it-IT" sz="1800" dirty="0" err="1"/>
              <a:t>didattico</a:t>
            </a:r>
            <a:r>
              <a:rPr lang="pl-PL" altLang="it-IT" sz="1800" dirty="0"/>
              <a:t>, </a:t>
            </a:r>
            <a:r>
              <a:rPr lang="pl-PL" altLang="it-IT" sz="1800" dirty="0">
                <a:hlinkClick r:id="rId4"/>
              </a:rPr>
              <a:t>https://dydaktyka.fizyka.umk.pl/Physics_is_fun/posters/ita-specop5.ppt</a:t>
            </a:r>
            <a:endParaRPr lang="pl-PL" altLang="it-IT" sz="1800" dirty="0"/>
          </a:p>
          <a:p>
            <a:pPr eaLnBrk="1" hangingPunct="1"/>
            <a:r>
              <a:rPr lang="pl-PL" altLang="it-IT" sz="1800" dirty="0"/>
              <a:t>G. Karwasz, </a:t>
            </a:r>
            <a:r>
              <a:rPr lang="pl-PL" altLang="it-IT" sz="1800" i="1" dirty="0" err="1"/>
              <a:t>Come</a:t>
            </a:r>
            <a:r>
              <a:rPr lang="pl-PL" altLang="it-IT" sz="1800" i="1" dirty="0"/>
              <a:t> </a:t>
            </a:r>
            <a:r>
              <a:rPr lang="pl-PL" altLang="it-IT" sz="1800" i="1" dirty="0" err="1"/>
              <a:t>stai</a:t>
            </a:r>
            <a:r>
              <a:rPr lang="pl-PL" altLang="it-IT" sz="1800" i="1" dirty="0"/>
              <a:t>, signorina Orchidea?</a:t>
            </a:r>
            <a:r>
              <a:rPr lang="pl-PL" altLang="it-IT" sz="1800" dirty="0"/>
              <a:t>, Poster </a:t>
            </a:r>
            <a:r>
              <a:rPr lang="pl-PL" altLang="it-IT" sz="1800" dirty="0" err="1"/>
              <a:t>didattico,https</a:t>
            </a:r>
            <a:r>
              <a:rPr lang="pl-PL" altLang="it-IT" sz="1800" dirty="0"/>
              <a:t>://dydaktyka.fizyka.umk.pl/</a:t>
            </a:r>
            <a:r>
              <a:rPr lang="pl-PL" altLang="it-IT" sz="1800" dirty="0" err="1"/>
              <a:t>Physics_is_fun</a:t>
            </a:r>
            <a:r>
              <a:rPr lang="pl-PL" altLang="it-IT" sz="1800" dirty="0"/>
              <a:t>/</a:t>
            </a:r>
            <a:r>
              <a:rPr lang="pl-PL" altLang="it-IT" sz="1800" dirty="0" err="1"/>
              <a:t>posters</a:t>
            </a:r>
            <a:r>
              <a:rPr lang="pl-PL" altLang="it-IT" sz="1800" dirty="0"/>
              <a:t>/ita1-orchid5.ppt</a:t>
            </a:r>
          </a:p>
          <a:p>
            <a:pPr eaLnBrk="1" hangingPunct="1"/>
            <a:r>
              <a:rPr lang="pl-PL" altLang="it-IT" sz="1800" dirty="0"/>
              <a:t>G. Karwasz, </a:t>
            </a:r>
            <a:r>
              <a:rPr lang="pl-PL" altLang="it-IT" sz="1800" i="1" dirty="0" err="1"/>
              <a:t>Condimento</a:t>
            </a:r>
            <a:r>
              <a:rPr lang="pl-PL" altLang="it-IT" sz="1800" i="1" dirty="0"/>
              <a:t> per </a:t>
            </a:r>
            <a:r>
              <a:rPr lang="pl-PL" altLang="it-IT" sz="1800" i="1" dirty="0" err="1"/>
              <a:t>l’insalata</a:t>
            </a:r>
            <a:r>
              <a:rPr lang="pl-PL" altLang="it-IT" sz="1800" dirty="0"/>
              <a:t>, Poster </a:t>
            </a:r>
            <a:r>
              <a:rPr lang="pl-PL" altLang="it-IT" sz="1800" dirty="0" err="1"/>
              <a:t>didattico</a:t>
            </a:r>
            <a:r>
              <a:rPr lang="pl-PL" altLang="it-IT" sz="1800" dirty="0"/>
              <a:t>, https://dydaktyka.fizyka.umk.pl/Physics_is_fun/posters/mass5-ita.ppt</a:t>
            </a:r>
          </a:p>
          <a:p>
            <a:pPr eaLnBrk="1" hangingPunct="1"/>
            <a:r>
              <a:rPr lang="it-IT" altLang="it-IT" sz="1800" dirty="0"/>
              <a:t>Congressi ann</a:t>
            </a:r>
            <a:r>
              <a:rPr lang="pl-PL" altLang="it-IT" sz="1800" dirty="0"/>
              <a:t>u</a:t>
            </a:r>
            <a:r>
              <a:rPr lang="it-IT" altLang="it-IT" sz="1800" dirty="0"/>
              <a:t>ali </a:t>
            </a:r>
            <a:r>
              <a:rPr lang="pl-PL" altLang="it-IT" sz="1800" dirty="0"/>
              <a:t>del </a:t>
            </a:r>
            <a:r>
              <a:rPr lang="it-IT" altLang="it-IT" sz="1800" dirty="0"/>
              <a:t>Gruppo del Colore</a:t>
            </a:r>
            <a:r>
              <a:rPr lang="pl-PL" altLang="it-IT" sz="1800" dirty="0"/>
              <a:t>, </a:t>
            </a:r>
            <a:r>
              <a:rPr lang="pl-PL" altLang="it-IT" sz="1800" dirty="0" err="1"/>
              <a:t>Politecnico</a:t>
            </a:r>
            <a:r>
              <a:rPr lang="pl-PL" altLang="it-IT" sz="1800" dirty="0"/>
              <a:t> di </a:t>
            </a:r>
            <a:r>
              <a:rPr lang="pl-PL" altLang="it-IT" sz="1800" dirty="0" err="1"/>
              <a:t>Milano</a:t>
            </a:r>
            <a:endParaRPr lang="it-IT" altLang="it-IT" sz="1800" dirty="0"/>
          </a:p>
          <a:p>
            <a:pPr eaLnBrk="1" hangingPunct="1">
              <a:buFontTx/>
              <a:buNone/>
            </a:pPr>
            <a:r>
              <a:rPr lang="it-IT" altLang="it-IT" sz="1800" dirty="0">
                <a:hlinkClick r:id="rId5"/>
              </a:rPr>
              <a:t>https://www.gruppodelcolore.org/</a:t>
            </a:r>
            <a:endParaRPr lang="pl-PL" altLang="it-IT" sz="1800" dirty="0"/>
          </a:p>
          <a:p>
            <a:pPr eaLnBrk="1" hangingPunct="1">
              <a:buFontTx/>
              <a:buNone/>
            </a:pPr>
            <a:endParaRPr lang="it-IT" altLang="it-IT" sz="1800" dirty="0"/>
          </a:p>
          <a:p>
            <a:pPr eaLnBrk="1" hangingPunct="1"/>
            <a:endParaRPr lang="it-IT" altLang="it-IT" sz="18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99455184-DDF1-9607-A230-7751688AD3C5}"/>
              </a:ext>
            </a:extLst>
          </p:cNvPr>
          <p:cNvSpPr>
            <a:spLocks noGrp="1" noChangeArrowheads="1"/>
          </p:cNvSpPr>
          <p:nvPr>
            <p:ph type="title"/>
          </p:nvPr>
        </p:nvSpPr>
        <p:spPr/>
        <p:txBody>
          <a:bodyPr/>
          <a:lstStyle/>
          <a:p>
            <a:pPr eaLnBrk="1" hangingPunct="1"/>
            <a:r>
              <a:rPr lang="az-Cyrl-AZ" altLang="it-IT" sz="3600" dirty="0"/>
              <a:t>Приглашение взглянуть на мир</a:t>
            </a:r>
            <a:endParaRPr lang="en-US" altLang="it-IT" sz="3600" dirty="0"/>
          </a:p>
        </p:txBody>
      </p:sp>
      <p:pic>
        <p:nvPicPr>
          <p:cNvPr id="138243" name="Picture 4">
            <a:extLst>
              <a:ext uri="{FF2B5EF4-FFF2-40B4-BE49-F238E27FC236}">
                <a16:creationId xmlns:a16="http://schemas.microsoft.com/office/drawing/2014/main" id="{0329F977-7A95-9454-E0BF-B9C1FF6A9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1196975"/>
            <a:ext cx="4818062"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5">
            <a:extLst>
              <a:ext uri="{FF2B5EF4-FFF2-40B4-BE49-F238E27FC236}">
                <a16:creationId xmlns:a16="http://schemas.microsoft.com/office/drawing/2014/main" id="{534B0E66-56C2-2FB2-FBE3-904F34596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138" y="2492375"/>
            <a:ext cx="4067175"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 Box 6">
            <a:extLst>
              <a:ext uri="{FF2B5EF4-FFF2-40B4-BE49-F238E27FC236}">
                <a16:creationId xmlns:a16="http://schemas.microsoft.com/office/drawing/2014/main" id="{71DDEDD8-0355-2284-6A33-20AEA2955BB3}"/>
              </a:ext>
            </a:extLst>
          </p:cNvPr>
          <p:cNvSpPr txBox="1">
            <a:spLocks noChangeArrowheads="1"/>
          </p:cNvSpPr>
          <p:nvPr/>
        </p:nvSpPr>
        <p:spPr bwMode="auto">
          <a:xfrm>
            <a:off x="17463" y="5775325"/>
            <a:ext cx="5400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latin typeface="Arial Unicode MS" panose="020B0604020202020204" pitchFamily="34" charset="-128"/>
                <a:cs typeface="Arial Unicode MS" panose="020B0604020202020204" pitchFamily="34" charset="-128"/>
              </a:rPr>
              <a:t>Claude Monet, Santa Maria della Salute, Venezia</a:t>
            </a:r>
            <a:endParaRPr lang="en-US" altLang="it-IT" sz="2400">
              <a:latin typeface="Arial Unicode MS" panose="020B0604020202020204" pitchFamily="34" charset="-128"/>
              <a:cs typeface="Arial Unicode MS" panose="020B0604020202020204" pitchFamily="34" charset="-128"/>
            </a:endParaRPr>
          </a:p>
        </p:txBody>
      </p:sp>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8141</TotalTime>
  <Words>3968</Words>
  <Application>Microsoft Office PowerPoint</Application>
  <PresentationFormat>Pokaz na ekranie (4:3)</PresentationFormat>
  <Paragraphs>462</Paragraphs>
  <Slides>99</Slides>
  <Notes>34</Notes>
  <HiddenSlides>0</HiddenSlides>
  <MMClips>0</MMClips>
  <ScaleCrop>false</ScaleCrop>
  <HeadingPairs>
    <vt:vector size="8" baseType="variant">
      <vt:variant>
        <vt:lpstr>Używane czcionki</vt:lpstr>
      </vt:variant>
      <vt:variant>
        <vt:i4>6</vt:i4>
      </vt:variant>
      <vt:variant>
        <vt:lpstr>Motyw</vt:lpstr>
      </vt:variant>
      <vt:variant>
        <vt:i4>1</vt:i4>
      </vt:variant>
      <vt:variant>
        <vt:lpstr>Osadzone serwery OLE</vt:lpstr>
      </vt:variant>
      <vt:variant>
        <vt:i4>2</vt:i4>
      </vt:variant>
      <vt:variant>
        <vt:lpstr>Tytuły slajdów</vt:lpstr>
      </vt:variant>
      <vt:variant>
        <vt:i4>99</vt:i4>
      </vt:variant>
    </vt:vector>
  </HeadingPairs>
  <TitlesOfParts>
    <vt:vector size="108" baseType="lpstr">
      <vt:lpstr>Arial Unicode MS</vt:lpstr>
      <vt:lpstr>Arial</vt:lpstr>
      <vt:lpstr>Times New Roman</vt:lpstr>
      <vt:lpstr>Verdana</vt:lpstr>
      <vt:lpstr>Montserrat</vt:lpstr>
      <vt:lpstr>Calibri</vt:lpstr>
      <vt:lpstr>Projekt domyślny</vt:lpstr>
      <vt:lpstr>Równanie</vt:lpstr>
      <vt:lpstr>Image</vt:lpstr>
      <vt:lpstr>Prezentacja programu PowerPoint</vt:lpstr>
      <vt:lpstr>Prezentacja programu PowerPoint</vt:lpstr>
      <vt:lpstr>Prezentacja programu PowerPoint</vt:lpstr>
      <vt:lpstr>Prezentacja programu PowerPoint</vt:lpstr>
      <vt:lpstr>Физика – это мир вокруг нас</vt:lpstr>
      <vt:lpstr>Основные цвета</vt:lpstr>
      <vt:lpstr>Основные цвета (по телевизору)</vt:lpstr>
      <vt:lpstr>Основные цвета: сложение</vt:lpstr>
      <vt:lpstr>Основные цвета в излучении (сложении) и поглощении (вычитании)</vt:lpstr>
      <vt:lpstr>Основные цвета в поглощении</vt:lpstr>
      <vt:lpstr>Цвета при вычитании</vt:lpstr>
      <vt:lpstr>Prezentacja programu PowerPoint</vt:lpstr>
      <vt:lpstr>Prezentacja programu PowerPoint</vt:lpstr>
      <vt:lpstr>Prezentacja programu PowerPoint</vt:lpstr>
      <vt:lpstr>Призма Ньютона (Школа RAI)</vt:lpstr>
      <vt:lpstr>Призма Ньютона</vt:lpstr>
      <vt:lpstr>Закон преломления</vt:lpstr>
      <vt:lpstr>Радуга (Декарт)</vt:lpstr>
      <vt:lpstr>Почему небо голубое (голубое)?</vt:lpstr>
      <vt:lpstr>Цвета неба (Сан-Паулу, Бразилия)</vt:lpstr>
      <vt:lpstr>Цвета неба (Сан-Паулу, Бразилия)</vt:lpstr>
      <vt:lpstr>Цвета неба (Сан-Паулу, Бразилия)</vt:lpstr>
      <vt:lpstr>Цвета неба (закат Родос)</vt:lpstr>
      <vt:lpstr>Цвета неба (после летней бури в Берлине)</vt:lpstr>
      <vt:lpstr>Почему небо (на Земле) голубое?</vt:lpstr>
      <vt:lpstr>Солнечные очки</vt:lpstr>
      <vt:lpstr>Мыльные пузыри</vt:lpstr>
      <vt:lpstr>Мыльные пузыри</vt:lpstr>
      <vt:lpstr>Prezentacja programu PowerPoint</vt:lpstr>
      <vt:lpstr>Тонированные стекла</vt:lpstr>
      <vt:lpstr>Золотая башня</vt:lpstr>
      <vt:lpstr>«Пирамида Сваровски»</vt:lpstr>
      <vt:lpstr>«Сфера Сваровски»</vt:lpstr>
      <vt:lpstr>Prezentacja programu PowerPoint</vt:lpstr>
      <vt:lpstr>«Спектроскопия»</vt:lpstr>
      <vt:lpstr>Prezentacja programu PowerPoint</vt:lpstr>
      <vt:lpstr>Выглядит зелено-голубым, не так ли?</vt:lpstr>
      <vt:lpstr>Рабочая гипотеза: Цвета являются «составными», а не элементарными</vt:lpstr>
      <vt:lpstr>Дифракционная решетка</vt:lpstr>
      <vt:lpstr>Две другие «розовые» луковицы</vt:lpstr>
      <vt:lpstr>Похожий? Конечно, нет</vt:lpstr>
      <vt:lpstr>Спектроскопия, т.е. составляющие света</vt:lpstr>
      <vt:lpstr>Как вы измеряете цвета?</vt:lpstr>
      <vt:lpstr>Париж – День Республики</vt:lpstr>
      <vt:lpstr>Цвета фейерверков</vt:lpstr>
      <vt:lpstr>Признавать H2 своими глазами</vt:lpstr>
      <vt:lpstr>Линии соответствуют электронной структуре атома</vt:lpstr>
      <vt:lpstr>Благородные камни</vt:lpstr>
      <vt:lpstr>Prezentacja programu PowerPoint</vt:lpstr>
      <vt:lpstr>От витражей до «спектральных» фильтров</vt:lpstr>
      <vt:lpstr>Детские очки</vt:lpstr>
      <vt:lpstr>Отражение и передача</vt:lpstr>
      <vt:lpstr>Человеческий глаз: 3 цвета колбочек + палочки</vt:lpstr>
      <vt:lpstr>Почему RGB достаточно?</vt:lpstr>
      <vt:lpstr>Родопсин – пигмент сетчатки млекопитающих</vt:lpstr>
      <vt:lpstr>Ч/Б зрение?</vt:lpstr>
      <vt:lpstr>Куда исчез фиолетовый цвет (по телевизору)?</vt:lpstr>
      <vt:lpstr>Почему нет синих цветков (опыляемых пчелами)?</vt:lpstr>
      <vt:lpstr>Мир глазами пчел</vt:lpstr>
      <vt:lpstr>Prezentacja programu PowerPoint</vt:lpstr>
      <vt:lpstr>Цветки всегда белые (?)</vt:lpstr>
      <vt:lpstr>Вид на собаку</vt:lpstr>
      <vt:lpstr>Ультрафиолет и инфракрасное излучение</vt:lpstr>
      <vt:lpstr>Вы видите в инфракрасном диапазоне?</vt:lpstr>
      <vt:lpstr>Бабочка импрессиониста</vt:lpstr>
      <vt:lpstr>Опубликовано: Бабочка импрессиониста</vt:lpstr>
      <vt:lpstr>3D дифракционная решетка</vt:lpstr>
      <vt:lpstr>Prezentacja programu PowerPoint</vt:lpstr>
      <vt:lpstr>Что показывает лакмусовая бумажка?</vt:lpstr>
      <vt:lpstr>Капуста, которая бывает не только красной</vt:lpstr>
      <vt:lpstr>Изменение конфигурации пигментов пеларгонии</vt:lpstr>
      <vt:lpstr>Конформация → спектра → Цвет</vt:lpstr>
      <vt:lpstr>Хороша ли эта тонизирующая вода?</vt:lpstr>
      <vt:lpstr>Хлорофилл зеленый</vt:lpstr>
      <vt:lpstr>Хлорофилл зеленый</vt:lpstr>
      <vt:lpstr>Крик герани!</vt:lpstr>
      <vt:lpstr>Голубая кровь (осьминога)</vt:lpstr>
      <vt:lpstr>Prezentacja programu PowerPoint</vt:lpstr>
      <vt:lpstr>Цветовое впечатление</vt:lpstr>
      <vt:lpstr>Впечатление и химия цветов</vt:lpstr>
      <vt:lpstr>Prezentacja programu PowerPoint</vt:lpstr>
      <vt:lpstr>Северное небо (Швеция)</vt:lpstr>
      <vt:lpstr>Цвета, взгляд художника</vt:lpstr>
      <vt:lpstr>Цвета, взгляд художника</vt:lpstr>
      <vt:lpstr>Цвета, взгляд художника</vt:lpstr>
      <vt:lpstr>Цвета, глаз художника: нет автоматической настройки белого</vt:lpstr>
      <vt:lpstr>Цвета, глаз художника: нет автоматической настройки белого</vt:lpstr>
      <vt:lpstr>Цвета, глаз художника: нет автоматической настройки белого</vt:lpstr>
      <vt:lpstr>Цвета, глаз художника: нет автоматической настройки белого</vt:lpstr>
      <vt:lpstr>Цвета, глаз художника: нет автоматической настройки белого</vt:lpstr>
      <vt:lpstr>Откуда берутся цвета? Искусств</vt:lpstr>
      <vt:lpstr>Откуда берутся цвета? Искусств</vt:lpstr>
      <vt:lpstr>Клод Моне</vt:lpstr>
      <vt:lpstr>Клод Моне</vt:lpstr>
      <vt:lpstr>Что-то особенное</vt:lpstr>
      <vt:lpstr>Обобщение</vt:lpstr>
      <vt:lpstr>Несколько дидактических игр</vt:lpstr>
      <vt:lpstr>Литература</vt:lpstr>
      <vt:lpstr>Приглашение взглянуть на мир</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gra kasza, jak gra groch?</dc:title>
  <dc:creator>Grzegorz Krwasz</dc:creator>
  <cp:lastModifiedBy>Klaudia Katarzyna Gackowska (308110)</cp:lastModifiedBy>
  <cp:revision>188</cp:revision>
  <dcterms:created xsi:type="dcterms:W3CDTF">2016-03-29T19:09:37Z</dcterms:created>
  <dcterms:modified xsi:type="dcterms:W3CDTF">2024-06-05T12:26:12Z</dcterms:modified>
</cp:coreProperties>
</file>